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2" r:id="rId3"/>
    <p:sldMasterId id="2147483733" r:id="rId4"/>
    <p:sldMasterId id="2147483765" r:id="rId5"/>
  </p:sldMasterIdLst>
  <p:notesMasterIdLst>
    <p:notesMasterId r:id="rId11"/>
  </p:notesMasterIdLst>
  <p:sldIdLst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D81E5-484E-4939-ACFC-BAA0ED46C2DB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6128A-7097-421E-9E83-1D337AE0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7409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文本占位符 17410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/>
          </a:p>
        </p:txBody>
      </p:sp>
      <p:sp>
        <p:nvSpPr>
          <p:cNvPr id="116740" name="灯片编号占位符 1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A770AC-4074-4A25-A897-0F03D2149636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等线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vi-V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88259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Google Shape;1893;gcd64b0fedb_0_329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18787" name="Google Shape;1894;gcd64b0fedb_0_329:notes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69396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Google Shape;613;ga24d75da4c_1_30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21859" name="Google Shape;614;ga24d75da4c_1_30:notes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58126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Google Shape;613;ga24d75da4c_1_30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23907" name="Google Shape;614;ga24d75da4c_1_30:notes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10409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D27C7-5A77-4B84-968A-06EA76A28283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2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F2F756-BEBF-423E-9D2A-2D986AFD24E7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228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pPr lvl="0"/>
            <a:endParaRPr lang="en-US" noProof="0">
              <a:sym typeface="Arial" panose="020B060402020202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6657D6-C2CD-4187-90BF-DB87230BC287}" type="datetimeFigureOut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16C62A-B1F4-4C4D-BAA8-B4D30830859D}" type="slidenum">
              <a:rPr lang="en-US" altLang="vi-VN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73998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62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6513"/>
            <a:ext cx="123444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oogle Shape;1663;p34"/>
          <p:cNvGrpSpPr>
            <a:grpSpLocks/>
          </p:cNvGrpSpPr>
          <p:nvPr/>
        </p:nvGrpSpPr>
        <p:grpSpPr bwMode="auto">
          <a:xfrm rot="20989849">
            <a:off x="9209618" y="-987425"/>
            <a:ext cx="3524249" cy="2843213"/>
            <a:chOff x="-729163" y="3851975"/>
            <a:chExt cx="2464103" cy="1988620"/>
          </a:xfrm>
        </p:grpSpPr>
        <p:sp>
          <p:nvSpPr>
            <p:cNvPr id="6" name="Google Shape;1664;p34"/>
            <p:cNvSpPr>
              <a:spLocks/>
            </p:cNvSpPr>
            <p:nvPr/>
          </p:nvSpPr>
          <p:spPr bwMode="auto">
            <a:xfrm rot="363082">
              <a:off x="-643326" y="3967450"/>
              <a:ext cx="2292430" cy="1757669"/>
            </a:xfrm>
            <a:custGeom>
              <a:avLst/>
              <a:gdLst>
                <a:gd name="T0" fmla="*/ 2147483646 w 73153"/>
                <a:gd name="T1" fmla="*/ 0 h 56080"/>
                <a:gd name="T2" fmla="*/ 2147483646 w 73153"/>
                <a:gd name="T3" fmla="*/ 2147483646 h 56080"/>
                <a:gd name="T4" fmla="*/ 2147483646 w 73153"/>
                <a:gd name="T5" fmla="*/ 2147483646 h 56080"/>
                <a:gd name="T6" fmla="*/ 2147483646 w 73153"/>
                <a:gd name="T7" fmla="*/ 2147483646 h 56080"/>
                <a:gd name="T8" fmla="*/ 2147483646 w 73153"/>
                <a:gd name="T9" fmla="*/ 2147483646 h 56080"/>
                <a:gd name="T10" fmla="*/ 2147483646 w 73153"/>
                <a:gd name="T11" fmla="*/ 2147483646 h 56080"/>
                <a:gd name="T12" fmla="*/ 2147483646 w 73153"/>
                <a:gd name="T13" fmla="*/ 2147483646 h 56080"/>
                <a:gd name="T14" fmla="*/ 2147483646 w 73153"/>
                <a:gd name="T15" fmla="*/ 2147483646 h 56080"/>
                <a:gd name="T16" fmla="*/ 2147483646 w 73153"/>
                <a:gd name="T17" fmla="*/ 2147483646 h 56080"/>
                <a:gd name="T18" fmla="*/ 2147483646 w 73153"/>
                <a:gd name="T19" fmla="*/ 2147483646 h 56080"/>
                <a:gd name="T20" fmla="*/ 2147483646 w 73153"/>
                <a:gd name="T21" fmla="*/ 0 h 560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Google Shape;1665;p34"/>
            <p:cNvSpPr>
              <a:spLocks/>
            </p:cNvSpPr>
            <p:nvPr/>
          </p:nvSpPr>
          <p:spPr bwMode="auto">
            <a:xfrm rot="363082">
              <a:off x="791873" y="4622375"/>
              <a:ext cx="779930" cy="1132547"/>
            </a:xfrm>
            <a:custGeom>
              <a:avLst/>
              <a:gdLst>
                <a:gd name="T0" fmla="*/ 2147483646 w 24852"/>
                <a:gd name="T1" fmla="*/ 2147483646 h 36161"/>
                <a:gd name="T2" fmla="*/ 0 w 24852"/>
                <a:gd name="T3" fmla="*/ 2147483646 h 36161"/>
                <a:gd name="T4" fmla="*/ 2147483646 w 24852"/>
                <a:gd name="T5" fmla="*/ 2147483646 h 36161"/>
                <a:gd name="T6" fmla="*/ 2147483646 w 24852"/>
                <a:gd name="T7" fmla="*/ 2147483646 h 36161"/>
                <a:gd name="T8" fmla="*/ 2147483646 w 24852"/>
                <a:gd name="T9" fmla="*/ 2147483646 h 36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Google Shape;1666;p34"/>
            <p:cNvSpPr>
              <a:spLocks/>
            </p:cNvSpPr>
            <p:nvPr/>
          </p:nvSpPr>
          <p:spPr bwMode="auto">
            <a:xfrm rot="363082">
              <a:off x="287345" y="4360893"/>
              <a:ext cx="1166194" cy="1323526"/>
            </a:xfrm>
            <a:custGeom>
              <a:avLst/>
              <a:gdLst>
                <a:gd name="T0" fmla="*/ 2147483646 w 37228"/>
                <a:gd name="T1" fmla="*/ 0 h 42263"/>
                <a:gd name="T2" fmla="*/ 2147483646 w 37228"/>
                <a:gd name="T3" fmla="*/ 2147483646 h 42263"/>
                <a:gd name="T4" fmla="*/ 2147483646 w 37228"/>
                <a:gd name="T5" fmla="*/ 2147483646 h 42263"/>
                <a:gd name="T6" fmla="*/ 2147483646 w 37228"/>
                <a:gd name="T7" fmla="*/ 2147483646 h 42263"/>
                <a:gd name="T8" fmla="*/ 2147483646 w 37228"/>
                <a:gd name="T9" fmla="*/ 2147483646 h 42263"/>
                <a:gd name="T10" fmla="*/ 2147483646 w 37228"/>
                <a:gd name="T11" fmla="*/ 2147483646 h 42263"/>
                <a:gd name="T12" fmla="*/ 2147483646 w 37228"/>
                <a:gd name="T13" fmla="*/ 2147483646 h 42263"/>
                <a:gd name="T14" fmla="*/ 2147483646 w 37228"/>
                <a:gd name="T15" fmla="*/ 2147483646 h 42263"/>
                <a:gd name="T16" fmla="*/ 2147483646 w 37228"/>
                <a:gd name="T17" fmla="*/ 2147483646 h 42263"/>
                <a:gd name="T18" fmla="*/ 2147483646 w 37228"/>
                <a:gd name="T19" fmla="*/ 2147483646 h 42263"/>
                <a:gd name="T20" fmla="*/ 2147483646 w 37228"/>
                <a:gd name="T21" fmla="*/ 2147483646 h 42263"/>
                <a:gd name="T22" fmla="*/ 2147483646 w 37228"/>
                <a:gd name="T23" fmla="*/ 0 h 422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Google Shape;1667;p34"/>
            <p:cNvSpPr>
              <a:spLocks/>
            </p:cNvSpPr>
            <p:nvPr/>
          </p:nvSpPr>
          <p:spPr bwMode="auto">
            <a:xfrm rot="363082">
              <a:off x="1062317" y="4732433"/>
              <a:ext cx="399584" cy="989313"/>
            </a:xfrm>
            <a:custGeom>
              <a:avLst/>
              <a:gdLst>
                <a:gd name="T0" fmla="*/ 2147483646 w 12743"/>
                <a:gd name="T1" fmla="*/ 2147483646 h 31557"/>
                <a:gd name="T2" fmla="*/ 0 w 12743"/>
                <a:gd name="T3" fmla="*/ 2147483646 h 31557"/>
                <a:gd name="T4" fmla="*/ 2147483646 w 12743"/>
                <a:gd name="T5" fmla="*/ 2147483646 h 31557"/>
                <a:gd name="T6" fmla="*/ 2147483646 w 12743"/>
                <a:gd name="T7" fmla="*/ 2147483646 h 31557"/>
                <a:gd name="T8" fmla="*/ 2147483646 w 12743"/>
                <a:gd name="T9" fmla="*/ 2147483646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Google Shape;1668;p34"/>
            <p:cNvSpPr>
              <a:spLocks/>
            </p:cNvSpPr>
            <p:nvPr/>
          </p:nvSpPr>
          <p:spPr bwMode="auto">
            <a:xfrm rot="363082">
              <a:off x="1085563" y="4740524"/>
              <a:ext cx="390705" cy="979320"/>
            </a:xfrm>
            <a:custGeom>
              <a:avLst/>
              <a:gdLst>
                <a:gd name="T0" fmla="*/ 2147483646 w 12476"/>
                <a:gd name="T1" fmla="*/ 2147483646 h 31257"/>
                <a:gd name="T2" fmla="*/ 0 w 12476"/>
                <a:gd name="T3" fmla="*/ 2147483646 h 31257"/>
                <a:gd name="T4" fmla="*/ 2147483646 w 12476"/>
                <a:gd name="T5" fmla="*/ 2147483646 h 31257"/>
                <a:gd name="T6" fmla="*/ 2147483646 w 12476"/>
                <a:gd name="T7" fmla="*/ 2147483646 h 31257"/>
                <a:gd name="T8" fmla="*/ 2147483646 w 12476"/>
                <a:gd name="T9" fmla="*/ 2147483646 h 31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Google Shape;1669;p34"/>
            <p:cNvSpPr>
              <a:spLocks/>
            </p:cNvSpPr>
            <p:nvPr/>
          </p:nvSpPr>
          <p:spPr bwMode="auto">
            <a:xfrm rot="363082">
              <a:off x="-567490" y="3930590"/>
              <a:ext cx="778450" cy="1133658"/>
            </a:xfrm>
            <a:custGeom>
              <a:avLst/>
              <a:gdLst>
                <a:gd name="T0" fmla="*/ 2147483646 w 24852"/>
                <a:gd name="T1" fmla="*/ 2147483646 h 36194"/>
                <a:gd name="T2" fmla="*/ 0 w 24852"/>
                <a:gd name="T3" fmla="*/ 2147483646 h 36194"/>
                <a:gd name="T4" fmla="*/ 2147483646 w 24852"/>
                <a:gd name="T5" fmla="*/ 2147483646 h 36194"/>
                <a:gd name="T6" fmla="*/ 2147483646 w 24852"/>
                <a:gd name="T7" fmla="*/ 2147483646 h 36194"/>
                <a:gd name="T8" fmla="*/ 2147483646 w 24852"/>
                <a:gd name="T9" fmla="*/ 2147483646 h 36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oogle Shape;1670;p34"/>
            <p:cNvSpPr>
              <a:spLocks/>
            </p:cNvSpPr>
            <p:nvPr/>
          </p:nvSpPr>
          <p:spPr bwMode="auto">
            <a:xfrm rot="363082">
              <a:off x="-449630" y="4003387"/>
              <a:ext cx="1166194" cy="1323526"/>
            </a:xfrm>
            <a:custGeom>
              <a:avLst/>
              <a:gdLst>
                <a:gd name="T0" fmla="*/ 2147483646 w 37228"/>
                <a:gd name="T1" fmla="*/ 0 h 42232"/>
                <a:gd name="T2" fmla="*/ 2147483646 w 37228"/>
                <a:gd name="T3" fmla="*/ 2147483646 h 42232"/>
                <a:gd name="T4" fmla="*/ 2147483646 w 37228"/>
                <a:gd name="T5" fmla="*/ 2147483646 h 42232"/>
                <a:gd name="T6" fmla="*/ 2147483646 w 37228"/>
                <a:gd name="T7" fmla="*/ 2147483646 h 42232"/>
                <a:gd name="T8" fmla="*/ 2147483646 w 37228"/>
                <a:gd name="T9" fmla="*/ 2147483646 h 42232"/>
                <a:gd name="T10" fmla="*/ 2147483646 w 37228"/>
                <a:gd name="T11" fmla="*/ 2147483646 h 42232"/>
                <a:gd name="T12" fmla="*/ 2147483646 w 37228"/>
                <a:gd name="T13" fmla="*/ 2147483646 h 42232"/>
                <a:gd name="T14" fmla="*/ 2147483646 w 37228"/>
                <a:gd name="T15" fmla="*/ 2147483646 h 42232"/>
                <a:gd name="T16" fmla="*/ 2147483646 w 37228"/>
                <a:gd name="T17" fmla="*/ 2147483646 h 42232"/>
                <a:gd name="T18" fmla="*/ 2147483646 w 37228"/>
                <a:gd name="T19" fmla="*/ 2147483646 h 42232"/>
                <a:gd name="T20" fmla="*/ 2147483646 w 37228"/>
                <a:gd name="T21" fmla="*/ 2147483646 h 42232"/>
                <a:gd name="T22" fmla="*/ 2147483646 w 37228"/>
                <a:gd name="T23" fmla="*/ 0 h 42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Google Shape;1671;p34"/>
            <p:cNvSpPr>
              <a:spLocks/>
            </p:cNvSpPr>
            <p:nvPr/>
          </p:nvSpPr>
          <p:spPr bwMode="auto">
            <a:xfrm rot="363082">
              <a:off x="-461983" y="3964486"/>
              <a:ext cx="401065" cy="988203"/>
            </a:xfrm>
            <a:custGeom>
              <a:avLst/>
              <a:gdLst>
                <a:gd name="T0" fmla="*/ 2147483646 w 12777"/>
                <a:gd name="T1" fmla="*/ 0 h 31557"/>
                <a:gd name="T2" fmla="*/ 2147483646 w 12777"/>
                <a:gd name="T3" fmla="*/ 2147483646 h 31557"/>
                <a:gd name="T4" fmla="*/ 2147483646 w 12777"/>
                <a:gd name="T5" fmla="*/ 2147483646 h 31557"/>
                <a:gd name="T6" fmla="*/ 2147483646 w 12777"/>
                <a:gd name="T7" fmla="*/ 2147483646 h 31557"/>
                <a:gd name="T8" fmla="*/ 2147483646 w 12777"/>
                <a:gd name="T9" fmla="*/ 0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Google Shape;1672;p34"/>
            <p:cNvSpPr>
              <a:spLocks/>
            </p:cNvSpPr>
            <p:nvPr/>
          </p:nvSpPr>
          <p:spPr bwMode="auto">
            <a:xfrm rot="363082">
              <a:off x="-488537" y="3945216"/>
              <a:ext cx="386264" cy="983762"/>
            </a:xfrm>
            <a:custGeom>
              <a:avLst/>
              <a:gdLst>
                <a:gd name="T0" fmla="*/ 2147483646 w 12344"/>
                <a:gd name="T1" fmla="*/ 0 h 31390"/>
                <a:gd name="T2" fmla="*/ 2147483646 w 12344"/>
                <a:gd name="T3" fmla="*/ 2147483646 h 31390"/>
                <a:gd name="T4" fmla="*/ 2147483646 w 12344"/>
                <a:gd name="T5" fmla="*/ 2147483646 h 31390"/>
                <a:gd name="T6" fmla="*/ 2147483646 w 12344"/>
                <a:gd name="T7" fmla="*/ 2147483646 h 31390"/>
                <a:gd name="T8" fmla="*/ 2147483646 w 12344"/>
                <a:gd name="T9" fmla="*/ 0 h 31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Google Shape;1673;p34"/>
            <p:cNvSpPr>
              <a:spLocks/>
            </p:cNvSpPr>
            <p:nvPr/>
          </p:nvSpPr>
          <p:spPr bwMode="auto">
            <a:xfrm rot="363082">
              <a:off x="-539178" y="3921600"/>
              <a:ext cx="404025" cy="990424"/>
            </a:xfrm>
            <a:custGeom>
              <a:avLst/>
              <a:gdLst>
                <a:gd name="T0" fmla="*/ 2147483646 w 12876"/>
                <a:gd name="T1" fmla="*/ 0 h 31624"/>
                <a:gd name="T2" fmla="*/ 0 w 12876"/>
                <a:gd name="T3" fmla="*/ 2147483646 h 31624"/>
                <a:gd name="T4" fmla="*/ 2147483646 w 12876"/>
                <a:gd name="T5" fmla="*/ 2147483646 h 31624"/>
                <a:gd name="T6" fmla="*/ 2147483646 w 12876"/>
                <a:gd name="T7" fmla="*/ 2147483646 h 31624"/>
                <a:gd name="T8" fmla="*/ 2147483646 w 12876"/>
                <a:gd name="T9" fmla="*/ 0 h 3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Google Shape;1674;p34"/>
            <p:cNvSpPr>
              <a:spLocks/>
            </p:cNvSpPr>
            <p:nvPr/>
          </p:nvSpPr>
          <p:spPr bwMode="auto">
            <a:xfrm rot="363082">
              <a:off x="633337" y="4548977"/>
              <a:ext cx="365546" cy="364192"/>
            </a:xfrm>
            <a:custGeom>
              <a:avLst/>
              <a:gdLst>
                <a:gd name="T0" fmla="*/ 2147483646 w 11676"/>
                <a:gd name="T1" fmla="*/ 2147483646 h 11643"/>
                <a:gd name="T2" fmla="*/ 2147483646 w 11676"/>
                <a:gd name="T3" fmla="*/ 2147483646 h 11643"/>
                <a:gd name="T4" fmla="*/ 2147483646 w 11676"/>
                <a:gd name="T5" fmla="*/ 2147483646 h 11643"/>
                <a:gd name="T6" fmla="*/ 2147483646 w 11676"/>
                <a:gd name="T7" fmla="*/ 2147483646 h 11643"/>
                <a:gd name="T8" fmla="*/ 2147483646 w 11676"/>
                <a:gd name="T9" fmla="*/ 2147483646 h 11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Google Shape;1675;p34"/>
            <p:cNvSpPr>
              <a:spLocks/>
            </p:cNvSpPr>
            <p:nvPr/>
          </p:nvSpPr>
          <p:spPr bwMode="auto">
            <a:xfrm rot="363082">
              <a:off x="-55653" y="4229922"/>
              <a:ext cx="498740" cy="423040"/>
            </a:xfrm>
            <a:custGeom>
              <a:avLst/>
              <a:gdLst>
                <a:gd name="T0" fmla="*/ 2147483646 w 15946"/>
                <a:gd name="T1" fmla="*/ 2147483646 h 13511"/>
                <a:gd name="T2" fmla="*/ 2147483646 w 15946"/>
                <a:gd name="T3" fmla="*/ 2147483646 h 13511"/>
                <a:gd name="T4" fmla="*/ 2147483646 w 15946"/>
                <a:gd name="T5" fmla="*/ 2147483646 h 13511"/>
                <a:gd name="T6" fmla="*/ 2147483646 w 15946"/>
                <a:gd name="T7" fmla="*/ 2147483646 h 13511"/>
                <a:gd name="T8" fmla="*/ 2147483646 w 15946"/>
                <a:gd name="T9" fmla="*/ 2147483646 h 13511"/>
                <a:gd name="T10" fmla="*/ 2147483646 w 15946"/>
                <a:gd name="T11" fmla="*/ 2147483646 h 13511"/>
                <a:gd name="T12" fmla="*/ 2147483646 w 15946"/>
                <a:gd name="T13" fmla="*/ 2147483646 h 13511"/>
                <a:gd name="T14" fmla="*/ 2147483646 w 15946"/>
                <a:gd name="T15" fmla="*/ 2147483646 h 13511"/>
                <a:gd name="T16" fmla="*/ 2147483646 w 15946"/>
                <a:gd name="T17" fmla="*/ 2147483646 h 13511"/>
                <a:gd name="T18" fmla="*/ 2147483646 w 15946"/>
                <a:gd name="T19" fmla="*/ 2147483646 h 13511"/>
                <a:gd name="T20" fmla="*/ 2147483646 w 15946"/>
                <a:gd name="T21" fmla="*/ 2147483646 h 13511"/>
                <a:gd name="T22" fmla="*/ 2147483646 w 15946"/>
                <a:gd name="T23" fmla="*/ 2147483646 h 13511"/>
                <a:gd name="T24" fmla="*/ 2147483646 w 15946"/>
                <a:gd name="T25" fmla="*/ 2147483646 h 13511"/>
                <a:gd name="T26" fmla="*/ 2147483646 w 15946"/>
                <a:gd name="T27" fmla="*/ 2147483646 h 135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Google Shape;1676;p34"/>
            <p:cNvSpPr>
              <a:spLocks/>
            </p:cNvSpPr>
            <p:nvPr/>
          </p:nvSpPr>
          <p:spPr bwMode="auto">
            <a:xfrm rot="363082">
              <a:off x="940335" y="4732543"/>
              <a:ext cx="406984" cy="312006"/>
            </a:xfrm>
            <a:custGeom>
              <a:avLst/>
              <a:gdLst>
                <a:gd name="T0" fmla="*/ 2147483646 w 12977"/>
                <a:gd name="T1" fmla="*/ 2147483646 h 9942"/>
                <a:gd name="T2" fmla="*/ 2147483646 w 12977"/>
                <a:gd name="T3" fmla="*/ 2147483646 h 9942"/>
                <a:gd name="T4" fmla="*/ 2147483646 w 12977"/>
                <a:gd name="T5" fmla="*/ 2147483646 h 9942"/>
                <a:gd name="T6" fmla="*/ 2147483646 w 12977"/>
                <a:gd name="T7" fmla="*/ 2147483646 h 9942"/>
                <a:gd name="T8" fmla="*/ 2147483646 w 12977"/>
                <a:gd name="T9" fmla="*/ 2147483646 h 9942"/>
                <a:gd name="T10" fmla="*/ 2147483646 w 12977"/>
                <a:gd name="T11" fmla="*/ 2147483646 h 9942"/>
                <a:gd name="T12" fmla="*/ 2147483646 w 12977"/>
                <a:gd name="T13" fmla="*/ 2147483646 h 9942"/>
                <a:gd name="T14" fmla="*/ 2147483646 w 12977"/>
                <a:gd name="T15" fmla="*/ 2147483646 h 9942"/>
                <a:gd name="T16" fmla="*/ 2147483646 w 12977"/>
                <a:gd name="T17" fmla="*/ 2147483646 h 9942"/>
                <a:gd name="T18" fmla="*/ 2147483646 w 12977"/>
                <a:gd name="T19" fmla="*/ 2147483646 h 99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Google Shape;1677;p34"/>
            <p:cNvSpPr>
              <a:spLocks/>
            </p:cNvSpPr>
            <p:nvPr/>
          </p:nvSpPr>
          <p:spPr bwMode="auto">
            <a:xfrm rot="363082">
              <a:off x="403511" y="4976654"/>
              <a:ext cx="760690" cy="501874"/>
            </a:xfrm>
            <a:custGeom>
              <a:avLst/>
              <a:gdLst>
                <a:gd name="T0" fmla="*/ 2147483646 w 24285"/>
                <a:gd name="T1" fmla="*/ 2147483646 h 16012"/>
                <a:gd name="T2" fmla="*/ 2147483646 w 24285"/>
                <a:gd name="T3" fmla="*/ 0 h 16012"/>
                <a:gd name="T4" fmla="*/ 2147483646 w 24285"/>
                <a:gd name="T5" fmla="*/ 2147483646 h 16012"/>
                <a:gd name="T6" fmla="*/ 2147483646 w 24285"/>
                <a:gd name="T7" fmla="*/ 2147483646 h 16012"/>
                <a:gd name="T8" fmla="*/ 2147483646 w 24285"/>
                <a:gd name="T9" fmla="*/ 2147483646 h 16012"/>
                <a:gd name="T10" fmla="*/ 2147483646 w 24285"/>
                <a:gd name="T11" fmla="*/ 2147483646 h 16012"/>
                <a:gd name="T12" fmla="*/ 2147483646 w 24285"/>
                <a:gd name="T13" fmla="*/ 2147483646 h 16012"/>
                <a:gd name="T14" fmla="*/ 2147483646 w 24285"/>
                <a:gd name="T15" fmla="*/ 2147483646 h 16012"/>
                <a:gd name="T16" fmla="*/ 2147483646 w 24285"/>
                <a:gd name="T17" fmla="*/ 2147483646 h 16012"/>
                <a:gd name="T18" fmla="*/ 2147483646 w 24285"/>
                <a:gd name="T19" fmla="*/ 2147483646 h 16012"/>
                <a:gd name="T20" fmla="*/ 2147483646 w 24285"/>
                <a:gd name="T21" fmla="*/ 2147483646 h 16012"/>
                <a:gd name="T22" fmla="*/ 2147483646 w 24285"/>
                <a:gd name="T23" fmla="*/ 2147483646 h 160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oogle Shape;1678;p34"/>
          <p:cNvGrpSpPr>
            <a:grpSpLocks/>
          </p:cNvGrpSpPr>
          <p:nvPr/>
        </p:nvGrpSpPr>
        <p:grpSpPr bwMode="auto">
          <a:xfrm rot="19775990" flipH="1">
            <a:off x="10219267" y="2568575"/>
            <a:ext cx="2053167" cy="3003550"/>
            <a:chOff x="-2055400" y="2385325"/>
            <a:chExt cx="1520600" cy="2222875"/>
          </a:xfrm>
        </p:grpSpPr>
        <p:grpSp>
          <p:nvGrpSpPr>
            <p:cNvPr id="21" name="Google Shape;1679;p34"/>
            <p:cNvGrpSpPr>
              <a:grpSpLocks/>
            </p:cNvGrpSpPr>
            <p:nvPr/>
          </p:nvGrpSpPr>
          <p:grpSpPr bwMode="auto">
            <a:xfrm>
              <a:off x="-1845715" y="2359261"/>
              <a:ext cx="511018" cy="1657498"/>
              <a:chOff x="-1845715" y="2359261"/>
              <a:chExt cx="511018" cy="1657498"/>
            </a:xfrm>
          </p:grpSpPr>
          <p:sp>
            <p:nvSpPr>
              <p:cNvPr id="32" name="Google Shape;1680;p34"/>
              <p:cNvSpPr>
                <a:spLocks/>
              </p:cNvSpPr>
              <p:nvPr/>
            </p:nvSpPr>
            <p:spPr bwMode="auto">
              <a:xfrm>
                <a:off x="-1802860" y="2379716"/>
                <a:ext cx="468720" cy="1635435"/>
              </a:xfrm>
              <a:custGeom>
                <a:avLst/>
                <a:gdLst>
                  <a:gd name="T0" fmla="*/ 2147483646 w 18771"/>
                  <a:gd name="T1" fmla="*/ 2147483646 h 65401"/>
                  <a:gd name="T2" fmla="*/ 2147483646 w 18771"/>
                  <a:gd name="T3" fmla="*/ 2147483646 h 65401"/>
                  <a:gd name="T4" fmla="*/ 2147483646 w 18771"/>
                  <a:gd name="T5" fmla="*/ 2147483646 h 65401"/>
                  <a:gd name="T6" fmla="*/ 2147483646 w 18771"/>
                  <a:gd name="T7" fmla="*/ 2147483646 h 65401"/>
                  <a:gd name="T8" fmla="*/ 2147483646 w 18771"/>
                  <a:gd name="T9" fmla="*/ 2147483646 h 65401"/>
                  <a:gd name="T10" fmla="*/ 2147483646 w 18771"/>
                  <a:gd name="T11" fmla="*/ 2147483646 h 65401"/>
                  <a:gd name="T12" fmla="*/ 2147483646 w 18771"/>
                  <a:gd name="T13" fmla="*/ 2147483646 h 65401"/>
                  <a:gd name="T14" fmla="*/ 2147483646 w 18771"/>
                  <a:gd name="T15" fmla="*/ 2147483646 h 65401"/>
                  <a:gd name="T16" fmla="*/ 2147483646 w 18771"/>
                  <a:gd name="T17" fmla="*/ 2147483646 h 65401"/>
                  <a:gd name="T18" fmla="*/ 2147483646 w 18771"/>
                  <a:gd name="T19" fmla="*/ 2147483646 h 65401"/>
                  <a:gd name="T20" fmla="*/ 2147483646 w 18771"/>
                  <a:gd name="T21" fmla="*/ 2147483646 h 65401"/>
                  <a:gd name="T22" fmla="*/ 2147483646 w 18771"/>
                  <a:gd name="T23" fmla="*/ 2147483646 h 65401"/>
                  <a:gd name="T24" fmla="*/ 2147483646 w 18771"/>
                  <a:gd name="T25" fmla="*/ 2147483646 h 65401"/>
                  <a:gd name="T26" fmla="*/ 2147483646 w 18771"/>
                  <a:gd name="T27" fmla="*/ 2147483646 h 65401"/>
                  <a:gd name="T28" fmla="*/ 2147483646 w 18771"/>
                  <a:gd name="T29" fmla="*/ 2147483646 h 65401"/>
                  <a:gd name="T30" fmla="*/ 2147483646 w 18771"/>
                  <a:gd name="T31" fmla="*/ 2147483646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Google Shape;1681;p34"/>
              <p:cNvSpPr/>
              <p:nvPr/>
            </p:nvSpPr>
            <p:spPr>
              <a:xfrm>
                <a:off x="-1844598" y="2356046"/>
                <a:ext cx="462451" cy="1637784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Google Shape;1682;p34"/>
              <p:cNvSpPr>
                <a:spLocks/>
              </p:cNvSpPr>
              <p:nvPr/>
            </p:nvSpPr>
            <p:spPr bwMode="auto">
              <a:xfrm>
                <a:off x="-1765059" y="2407315"/>
                <a:ext cx="329202" cy="284321"/>
              </a:xfrm>
              <a:custGeom>
                <a:avLst/>
                <a:gdLst>
                  <a:gd name="T0" fmla="*/ 2147483646 w 13165"/>
                  <a:gd name="T1" fmla="*/ 2147483646 h 11342"/>
                  <a:gd name="T2" fmla="*/ 2147483646 w 13165"/>
                  <a:gd name="T3" fmla="*/ 2147483646 h 11342"/>
                  <a:gd name="T4" fmla="*/ 2147483646 w 13165"/>
                  <a:gd name="T5" fmla="*/ 2147483646 h 11342"/>
                  <a:gd name="T6" fmla="*/ 2147483646 w 13165"/>
                  <a:gd name="T7" fmla="*/ 2147483646 h 11342"/>
                  <a:gd name="T8" fmla="*/ 2147483646 w 13165"/>
                  <a:gd name="T9" fmla="*/ 2147483646 h 11342"/>
                  <a:gd name="T10" fmla="*/ 2147483646 w 13165"/>
                  <a:gd name="T11" fmla="*/ 2147483646 h 11342"/>
                  <a:gd name="T12" fmla="*/ 2147483646 w 13165"/>
                  <a:gd name="T13" fmla="*/ 2147483646 h 11342"/>
                  <a:gd name="T14" fmla="*/ 2147483646 w 13165"/>
                  <a:gd name="T15" fmla="*/ 2147483646 h 11342"/>
                  <a:gd name="T16" fmla="*/ 2147483646 w 13165"/>
                  <a:gd name="T17" fmla="*/ 2147483646 h 11342"/>
                  <a:gd name="T18" fmla="*/ 2147483646 w 13165"/>
                  <a:gd name="T19" fmla="*/ 2147483646 h 11342"/>
                  <a:gd name="T20" fmla="*/ 2147483646 w 13165"/>
                  <a:gd name="T21" fmla="*/ 2147483646 h 11342"/>
                  <a:gd name="T22" fmla="*/ 2147483646 w 13165"/>
                  <a:gd name="T23" fmla="*/ 2147483646 h 11342"/>
                  <a:gd name="T24" fmla="*/ 2147483646 w 13165"/>
                  <a:gd name="T25" fmla="*/ 2147483646 h 11342"/>
                  <a:gd name="T26" fmla="*/ 2147483646 w 13165"/>
                  <a:gd name="T27" fmla="*/ 2147483646 h 11342"/>
                  <a:gd name="T28" fmla="*/ 2147483646 w 13165"/>
                  <a:gd name="T29" fmla="*/ 2147483646 h 11342"/>
                  <a:gd name="T30" fmla="*/ 2147483646 w 13165"/>
                  <a:gd name="T31" fmla="*/ 2147483646 h 11342"/>
                  <a:gd name="T32" fmla="*/ 2147483646 w 13165"/>
                  <a:gd name="T33" fmla="*/ 2147483646 h 11342"/>
                  <a:gd name="T34" fmla="*/ 2147483646 w 13165"/>
                  <a:gd name="T35" fmla="*/ 2147483646 h 11342"/>
                  <a:gd name="T36" fmla="*/ 2147483646 w 13165"/>
                  <a:gd name="T37" fmla="*/ 2147483646 h 11342"/>
                  <a:gd name="T38" fmla="*/ 2147483646 w 13165"/>
                  <a:gd name="T39" fmla="*/ 2147483646 h 11342"/>
                  <a:gd name="T40" fmla="*/ 2147483646 w 13165"/>
                  <a:gd name="T41" fmla="*/ 2147483646 h 11342"/>
                  <a:gd name="T42" fmla="*/ 2147483646 w 13165"/>
                  <a:gd name="T43" fmla="*/ 2147483646 h 11342"/>
                  <a:gd name="T44" fmla="*/ 2147483646 w 13165"/>
                  <a:gd name="T45" fmla="*/ 2147483646 h 11342"/>
                  <a:gd name="T46" fmla="*/ 2147483646 w 13165"/>
                  <a:gd name="T47" fmla="*/ 2147483646 h 11342"/>
                  <a:gd name="T48" fmla="*/ 2147483646 w 13165"/>
                  <a:gd name="T49" fmla="*/ 2147483646 h 11342"/>
                  <a:gd name="T50" fmla="*/ 2147483646 w 13165"/>
                  <a:gd name="T51" fmla="*/ 2147483646 h 11342"/>
                  <a:gd name="T52" fmla="*/ 2147483646 w 13165"/>
                  <a:gd name="T53" fmla="*/ 2147483646 h 11342"/>
                  <a:gd name="T54" fmla="*/ 2147483646 w 13165"/>
                  <a:gd name="T55" fmla="*/ 2147483646 h 11342"/>
                  <a:gd name="T56" fmla="*/ 2147483646 w 13165"/>
                  <a:gd name="T57" fmla="*/ 2147483646 h 11342"/>
                  <a:gd name="T58" fmla="*/ 2147483646 w 13165"/>
                  <a:gd name="T59" fmla="*/ 2147483646 h 11342"/>
                  <a:gd name="T60" fmla="*/ 2147483646 w 13165"/>
                  <a:gd name="T61" fmla="*/ 2147483646 h 11342"/>
                  <a:gd name="T62" fmla="*/ 2147483646 w 13165"/>
                  <a:gd name="T63" fmla="*/ 2147483646 h 11342"/>
                  <a:gd name="T64" fmla="*/ 2147483646 w 13165"/>
                  <a:gd name="T65" fmla="*/ 2147483646 h 11342"/>
                  <a:gd name="T66" fmla="*/ 2147483646 w 13165"/>
                  <a:gd name="T67" fmla="*/ 2147483646 h 11342"/>
                  <a:gd name="T68" fmla="*/ 2147483646 w 13165"/>
                  <a:gd name="T69" fmla="*/ 2147483646 h 11342"/>
                  <a:gd name="T70" fmla="*/ 2147483646 w 13165"/>
                  <a:gd name="T71" fmla="*/ 2147483646 h 11342"/>
                  <a:gd name="T72" fmla="*/ 2147483646 w 13165"/>
                  <a:gd name="T73" fmla="*/ 2147483646 h 11342"/>
                  <a:gd name="T74" fmla="*/ 2147483646 w 13165"/>
                  <a:gd name="T75" fmla="*/ 2147483646 h 11342"/>
                  <a:gd name="T76" fmla="*/ 2147483646 w 13165"/>
                  <a:gd name="T77" fmla="*/ 2147483646 h 11342"/>
                  <a:gd name="T78" fmla="*/ 2147483646 w 13165"/>
                  <a:gd name="T79" fmla="*/ 2147483646 h 11342"/>
                  <a:gd name="T80" fmla="*/ 2147483646 w 13165"/>
                  <a:gd name="T81" fmla="*/ 2147483646 h 11342"/>
                  <a:gd name="T82" fmla="*/ 2147483646 w 13165"/>
                  <a:gd name="T83" fmla="*/ 2147483646 h 11342"/>
                  <a:gd name="T84" fmla="*/ 2147483646 w 13165"/>
                  <a:gd name="T85" fmla="*/ 2147483646 h 11342"/>
                  <a:gd name="T86" fmla="*/ 2147483646 w 13165"/>
                  <a:gd name="T87" fmla="*/ 2147483646 h 11342"/>
                  <a:gd name="T88" fmla="*/ 2147483646 w 13165"/>
                  <a:gd name="T89" fmla="*/ 2147483646 h 11342"/>
                  <a:gd name="T90" fmla="*/ 2147483646 w 13165"/>
                  <a:gd name="T91" fmla="*/ 2147483646 h 11342"/>
                  <a:gd name="T92" fmla="*/ 2147483646 w 13165"/>
                  <a:gd name="T93" fmla="*/ 2147483646 h 11342"/>
                  <a:gd name="T94" fmla="*/ 2147483646 w 13165"/>
                  <a:gd name="T95" fmla="*/ 2147483646 h 11342"/>
                  <a:gd name="T96" fmla="*/ 2147483646 w 13165"/>
                  <a:gd name="T97" fmla="*/ 2147483646 h 11342"/>
                  <a:gd name="T98" fmla="*/ 2147483646 w 13165"/>
                  <a:gd name="T99" fmla="*/ 2147483646 h 11342"/>
                  <a:gd name="T100" fmla="*/ 2147483646 w 13165"/>
                  <a:gd name="T101" fmla="*/ 2147483646 h 11342"/>
                  <a:gd name="T102" fmla="*/ 2147483646 w 13165"/>
                  <a:gd name="T103" fmla="*/ 2147483646 h 11342"/>
                  <a:gd name="T104" fmla="*/ 2147483646 w 13165"/>
                  <a:gd name="T105" fmla="*/ 2147483646 h 11342"/>
                  <a:gd name="T106" fmla="*/ 2147483646 w 13165"/>
                  <a:gd name="T107" fmla="*/ 2147483646 h 11342"/>
                  <a:gd name="T108" fmla="*/ 2147483646 w 13165"/>
                  <a:gd name="T109" fmla="*/ 2147483646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Google Shape;1683;p34"/>
              <p:cNvSpPr>
                <a:spLocks/>
              </p:cNvSpPr>
              <p:nvPr/>
            </p:nvSpPr>
            <p:spPr bwMode="auto">
              <a:xfrm>
                <a:off x="-1807405" y="2556776"/>
                <a:ext cx="246118" cy="1440404"/>
              </a:xfrm>
              <a:custGeom>
                <a:avLst/>
                <a:gdLst>
                  <a:gd name="T0" fmla="*/ 2147483646 w 9891"/>
                  <a:gd name="T1" fmla="*/ 0 h 57556"/>
                  <a:gd name="T2" fmla="*/ 2147483646 w 9891"/>
                  <a:gd name="T3" fmla="*/ 2147483646 h 57556"/>
                  <a:gd name="T4" fmla="*/ 2147483646 w 9891"/>
                  <a:gd name="T5" fmla="*/ 2147483646 h 57556"/>
                  <a:gd name="T6" fmla="*/ 2147483646 w 9891"/>
                  <a:gd name="T7" fmla="*/ 2147483646 h 57556"/>
                  <a:gd name="T8" fmla="*/ 2147483646 w 9891"/>
                  <a:gd name="T9" fmla="*/ 2147483646 h 57556"/>
                  <a:gd name="T10" fmla="*/ 2147483646 w 9891"/>
                  <a:gd name="T11" fmla="*/ 2147483646 h 57556"/>
                  <a:gd name="T12" fmla="*/ 2147483646 w 9891"/>
                  <a:gd name="T13" fmla="*/ 2147483646 h 57556"/>
                  <a:gd name="T14" fmla="*/ 2147483646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oogle Shape;1684;p34"/>
            <p:cNvGrpSpPr>
              <a:grpSpLocks/>
            </p:cNvGrpSpPr>
            <p:nvPr/>
          </p:nvGrpSpPr>
          <p:grpSpPr bwMode="auto">
            <a:xfrm>
              <a:off x="-1779900" y="2404428"/>
              <a:ext cx="1033068" cy="1806546"/>
              <a:chOff x="-1779900" y="2404428"/>
              <a:chExt cx="1033068" cy="1806546"/>
            </a:xfrm>
          </p:grpSpPr>
          <p:sp>
            <p:nvSpPr>
              <p:cNvPr id="28" name="Google Shape;1685;p34"/>
              <p:cNvSpPr>
                <a:spLocks/>
              </p:cNvSpPr>
              <p:nvPr/>
            </p:nvSpPr>
            <p:spPr bwMode="auto">
              <a:xfrm>
                <a:off x="-1779341" y="2492864"/>
                <a:ext cx="1033067" cy="1716501"/>
              </a:xfrm>
              <a:custGeom>
                <a:avLst/>
                <a:gdLst>
                  <a:gd name="T0" fmla="*/ 2147483646 w 41310"/>
                  <a:gd name="T1" fmla="*/ 0 h 68682"/>
                  <a:gd name="T2" fmla="*/ 2147483646 w 41310"/>
                  <a:gd name="T3" fmla="*/ 2147483646 h 68682"/>
                  <a:gd name="T4" fmla="*/ 2147483646 w 41310"/>
                  <a:gd name="T5" fmla="*/ 2147483646 h 68682"/>
                  <a:gd name="T6" fmla="*/ 2147483646 w 41310"/>
                  <a:gd name="T7" fmla="*/ 2147483646 h 68682"/>
                  <a:gd name="T8" fmla="*/ 2147483646 w 41310"/>
                  <a:gd name="T9" fmla="*/ 2147483646 h 68682"/>
                  <a:gd name="T10" fmla="*/ 2147483646 w 41310"/>
                  <a:gd name="T11" fmla="*/ 2147483646 h 68682"/>
                  <a:gd name="T12" fmla="*/ 0 w 41310"/>
                  <a:gd name="T13" fmla="*/ 2147483646 h 68682"/>
                  <a:gd name="T14" fmla="*/ 2147483646 w 41310"/>
                  <a:gd name="T15" fmla="*/ 2147483646 h 68682"/>
                  <a:gd name="T16" fmla="*/ 2147483646 w 41310"/>
                  <a:gd name="T17" fmla="*/ 2147483646 h 68682"/>
                  <a:gd name="T18" fmla="*/ 2147483646 w 41310"/>
                  <a:gd name="T19" fmla="*/ 2147483646 h 68682"/>
                  <a:gd name="T20" fmla="*/ 2147483646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Google Shape;1686;p34"/>
              <p:cNvSpPr>
                <a:spLocks/>
              </p:cNvSpPr>
              <p:nvPr/>
            </p:nvSpPr>
            <p:spPr bwMode="auto">
              <a:xfrm>
                <a:off x="-1776710" y="2402820"/>
                <a:ext cx="973498" cy="1752923"/>
              </a:xfrm>
              <a:custGeom>
                <a:avLst/>
                <a:gdLst>
                  <a:gd name="T0" fmla="*/ 2147483646 w 38926"/>
                  <a:gd name="T1" fmla="*/ 0 h 70129"/>
                  <a:gd name="T2" fmla="*/ 2147483646 w 38926"/>
                  <a:gd name="T3" fmla="*/ 2147483646 h 70129"/>
                  <a:gd name="T4" fmla="*/ 2147483646 w 38926"/>
                  <a:gd name="T5" fmla="*/ 2147483646 h 70129"/>
                  <a:gd name="T6" fmla="*/ 2147483646 w 38926"/>
                  <a:gd name="T7" fmla="*/ 2147483646 h 70129"/>
                  <a:gd name="T8" fmla="*/ 2147483646 w 38926"/>
                  <a:gd name="T9" fmla="*/ 2147483646 h 70129"/>
                  <a:gd name="T10" fmla="*/ 2147483646 w 38926"/>
                  <a:gd name="T11" fmla="*/ 2147483646 h 70129"/>
                  <a:gd name="T12" fmla="*/ 2147483646 w 38926"/>
                  <a:gd name="T13" fmla="*/ 2147483646 h 70129"/>
                  <a:gd name="T14" fmla="*/ 2147483646 w 38926"/>
                  <a:gd name="T15" fmla="*/ 2147483646 h 70129"/>
                  <a:gd name="T16" fmla="*/ 2147483646 w 38926"/>
                  <a:gd name="T17" fmla="*/ 2147483646 h 70129"/>
                  <a:gd name="T18" fmla="*/ 2147483646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Google Shape;1687;p34"/>
              <p:cNvSpPr>
                <a:spLocks/>
              </p:cNvSpPr>
              <p:nvPr/>
            </p:nvSpPr>
            <p:spPr bwMode="auto">
              <a:xfrm>
                <a:off x="-1309970" y="2425636"/>
                <a:ext cx="401313" cy="318392"/>
              </a:xfrm>
              <a:custGeom>
                <a:avLst/>
                <a:gdLst>
                  <a:gd name="T0" fmla="*/ 2147483646 w 16086"/>
                  <a:gd name="T1" fmla="*/ 2147483646 h 12765"/>
                  <a:gd name="T2" fmla="*/ 2147483646 w 16086"/>
                  <a:gd name="T3" fmla="*/ 2147483646 h 12765"/>
                  <a:gd name="T4" fmla="*/ 2147483646 w 16086"/>
                  <a:gd name="T5" fmla="*/ 2147483646 h 12765"/>
                  <a:gd name="T6" fmla="*/ 2147483646 w 16086"/>
                  <a:gd name="T7" fmla="*/ 2147483646 h 12765"/>
                  <a:gd name="T8" fmla="*/ 2147483646 w 16086"/>
                  <a:gd name="T9" fmla="*/ 2147483646 h 12765"/>
                  <a:gd name="T10" fmla="*/ 2147483646 w 16086"/>
                  <a:gd name="T11" fmla="*/ 2147483646 h 12765"/>
                  <a:gd name="T12" fmla="*/ 2147483646 w 16086"/>
                  <a:gd name="T13" fmla="*/ 2147483646 h 12765"/>
                  <a:gd name="T14" fmla="*/ 2147483646 w 16086"/>
                  <a:gd name="T15" fmla="*/ 2147483646 h 12765"/>
                  <a:gd name="T16" fmla="*/ 2147483646 w 16086"/>
                  <a:gd name="T17" fmla="*/ 2147483646 h 12765"/>
                  <a:gd name="T18" fmla="*/ 2147483646 w 16086"/>
                  <a:gd name="T19" fmla="*/ 2147483646 h 12765"/>
                  <a:gd name="T20" fmla="*/ 2147483646 w 16086"/>
                  <a:gd name="T21" fmla="*/ 2147483646 h 12765"/>
                  <a:gd name="T22" fmla="*/ 2147483646 w 16086"/>
                  <a:gd name="T23" fmla="*/ 2147483646 h 12765"/>
                  <a:gd name="T24" fmla="*/ 2147483646 w 16086"/>
                  <a:gd name="T25" fmla="*/ 2147483646 h 12765"/>
                  <a:gd name="T26" fmla="*/ 2147483646 w 16086"/>
                  <a:gd name="T27" fmla="*/ 2147483646 h 12765"/>
                  <a:gd name="T28" fmla="*/ 2147483646 w 16086"/>
                  <a:gd name="T29" fmla="*/ 2147483646 h 12765"/>
                  <a:gd name="T30" fmla="*/ 2147483646 w 16086"/>
                  <a:gd name="T31" fmla="*/ 2147483646 h 12765"/>
                  <a:gd name="T32" fmla="*/ 2147483646 w 16086"/>
                  <a:gd name="T33" fmla="*/ 2147483646 h 12765"/>
                  <a:gd name="T34" fmla="*/ 2147483646 w 16086"/>
                  <a:gd name="T35" fmla="*/ 2147483646 h 12765"/>
                  <a:gd name="T36" fmla="*/ 2147483646 w 16086"/>
                  <a:gd name="T37" fmla="*/ 2147483646 h 12765"/>
                  <a:gd name="T38" fmla="*/ 2147483646 w 16086"/>
                  <a:gd name="T39" fmla="*/ 2147483646 h 12765"/>
                  <a:gd name="T40" fmla="*/ 2147483646 w 16086"/>
                  <a:gd name="T41" fmla="*/ 2147483646 h 12765"/>
                  <a:gd name="T42" fmla="*/ 2147483646 w 16086"/>
                  <a:gd name="T43" fmla="*/ 2147483646 h 12765"/>
                  <a:gd name="T44" fmla="*/ 2147483646 w 16086"/>
                  <a:gd name="T45" fmla="*/ 2147483646 h 12765"/>
                  <a:gd name="T46" fmla="*/ 2147483646 w 16086"/>
                  <a:gd name="T47" fmla="*/ 2147483646 h 12765"/>
                  <a:gd name="T48" fmla="*/ 2147483646 w 16086"/>
                  <a:gd name="T49" fmla="*/ 2147483646 h 12765"/>
                  <a:gd name="T50" fmla="*/ 2147483646 w 16086"/>
                  <a:gd name="T51" fmla="*/ 2147483646 h 12765"/>
                  <a:gd name="T52" fmla="*/ 2147483646 w 16086"/>
                  <a:gd name="T53" fmla="*/ 2147483646 h 12765"/>
                  <a:gd name="T54" fmla="*/ 2147483646 w 16086"/>
                  <a:gd name="T55" fmla="*/ 2147483646 h 12765"/>
                  <a:gd name="T56" fmla="*/ 2147483646 w 16086"/>
                  <a:gd name="T57" fmla="*/ 2147483646 h 12765"/>
                  <a:gd name="T58" fmla="*/ 2147483646 w 16086"/>
                  <a:gd name="T59" fmla="*/ 2147483646 h 12765"/>
                  <a:gd name="T60" fmla="*/ 2147483646 w 16086"/>
                  <a:gd name="T61" fmla="*/ 2147483646 h 12765"/>
                  <a:gd name="T62" fmla="*/ 2147483646 w 16086"/>
                  <a:gd name="T63" fmla="*/ 2147483646 h 12765"/>
                  <a:gd name="T64" fmla="*/ 2147483646 w 16086"/>
                  <a:gd name="T65" fmla="*/ 2147483646 h 12765"/>
                  <a:gd name="T66" fmla="*/ 2147483646 w 16086"/>
                  <a:gd name="T67" fmla="*/ 2147483646 h 12765"/>
                  <a:gd name="T68" fmla="*/ 2147483646 w 16086"/>
                  <a:gd name="T69" fmla="*/ 2147483646 h 12765"/>
                  <a:gd name="T70" fmla="*/ 2147483646 w 16086"/>
                  <a:gd name="T71" fmla="*/ 2147483646 h 12765"/>
                  <a:gd name="T72" fmla="*/ 2147483646 w 16086"/>
                  <a:gd name="T73" fmla="*/ 2147483646 h 12765"/>
                  <a:gd name="T74" fmla="*/ 2147483646 w 16086"/>
                  <a:gd name="T75" fmla="*/ 2147483646 h 12765"/>
                  <a:gd name="T76" fmla="*/ 2147483646 w 16086"/>
                  <a:gd name="T77" fmla="*/ 2147483646 h 12765"/>
                  <a:gd name="T78" fmla="*/ 2147483646 w 16086"/>
                  <a:gd name="T79" fmla="*/ 2147483646 h 12765"/>
                  <a:gd name="T80" fmla="*/ 2147483646 w 16086"/>
                  <a:gd name="T81" fmla="*/ 2147483646 h 12765"/>
                  <a:gd name="T82" fmla="*/ 2147483646 w 16086"/>
                  <a:gd name="T83" fmla="*/ 2147483646 h 12765"/>
                  <a:gd name="T84" fmla="*/ 2147483646 w 16086"/>
                  <a:gd name="T85" fmla="*/ 2147483646 h 12765"/>
                  <a:gd name="T86" fmla="*/ 2147483646 w 16086"/>
                  <a:gd name="T87" fmla="*/ 2147483646 h 12765"/>
                  <a:gd name="T88" fmla="*/ 2147483646 w 16086"/>
                  <a:gd name="T89" fmla="*/ 2147483646 h 12765"/>
                  <a:gd name="T90" fmla="*/ 2147483646 w 16086"/>
                  <a:gd name="T91" fmla="*/ 2147483646 h 12765"/>
                  <a:gd name="T92" fmla="*/ 2147483646 w 16086"/>
                  <a:gd name="T93" fmla="*/ 2147483646 h 12765"/>
                  <a:gd name="T94" fmla="*/ 2147483646 w 16086"/>
                  <a:gd name="T95" fmla="*/ 2147483646 h 12765"/>
                  <a:gd name="T96" fmla="*/ 2147483646 w 16086"/>
                  <a:gd name="T97" fmla="*/ 2147483646 h 12765"/>
                  <a:gd name="T98" fmla="*/ 2147483646 w 16086"/>
                  <a:gd name="T99" fmla="*/ 2147483646 h 12765"/>
                  <a:gd name="T100" fmla="*/ 2147483646 w 16086"/>
                  <a:gd name="T101" fmla="*/ 2147483646 h 12765"/>
                  <a:gd name="T102" fmla="*/ 2147483646 w 16086"/>
                  <a:gd name="T103" fmla="*/ 2147483646 h 12765"/>
                  <a:gd name="T104" fmla="*/ 2147483646 w 16086"/>
                  <a:gd name="T105" fmla="*/ 2147483646 h 12765"/>
                  <a:gd name="T106" fmla="*/ 2147483646 w 16086"/>
                  <a:gd name="T107" fmla="*/ 2147483646 h 12765"/>
                  <a:gd name="T108" fmla="*/ 2147483646 w 16086"/>
                  <a:gd name="T109" fmla="*/ 2147483646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Google Shape;1688;p34"/>
              <p:cNvSpPr>
                <a:spLocks/>
              </p:cNvSpPr>
              <p:nvPr/>
            </p:nvSpPr>
            <p:spPr bwMode="auto">
              <a:xfrm>
                <a:off x="-1775853" y="2540164"/>
                <a:ext cx="796356" cy="1590789"/>
              </a:xfrm>
              <a:custGeom>
                <a:avLst/>
                <a:gdLst>
                  <a:gd name="T0" fmla="*/ 2147483646 w 31819"/>
                  <a:gd name="T1" fmla="*/ 2147483646 h 63662"/>
                  <a:gd name="T2" fmla="*/ 2147483646 w 31819"/>
                  <a:gd name="T3" fmla="*/ 2147483646 h 63662"/>
                  <a:gd name="T4" fmla="*/ 2147483646 w 31819"/>
                  <a:gd name="T5" fmla="*/ 2147483646 h 63662"/>
                  <a:gd name="T6" fmla="*/ 2147483646 w 31819"/>
                  <a:gd name="T7" fmla="*/ 2147483646 h 63662"/>
                  <a:gd name="T8" fmla="*/ 2147483646 w 31819"/>
                  <a:gd name="T9" fmla="*/ 2147483646 h 63662"/>
                  <a:gd name="T10" fmla="*/ 2147483646 w 31819"/>
                  <a:gd name="T11" fmla="*/ 2147483646 h 63662"/>
                  <a:gd name="T12" fmla="*/ 2147483646 w 31819"/>
                  <a:gd name="T13" fmla="*/ 2147483646 h 63662"/>
                  <a:gd name="T14" fmla="*/ 2147483646 w 31819"/>
                  <a:gd name="T15" fmla="*/ 2147483646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oogle Shape;1689;p34"/>
            <p:cNvGrpSpPr>
              <a:grpSpLocks/>
            </p:cNvGrpSpPr>
            <p:nvPr/>
          </p:nvGrpSpPr>
          <p:grpSpPr bwMode="auto">
            <a:xfrm>
              <a:off x="-2057745" y="3148508"/>
              <a:ext cx="1523205" cy="1456681"/>
              <a:chOff x="-2057745" y="3148508"/>
              <a:chExt cx="1523205" cy="1456681"/>
            </a:xfrm>
          </p:grpSpPr>
          <p:sp>
            <p:nvSpPr>
              <p:cNvPr id="25" name="Google Shape;1690;p34"/>
              <p:cNvSpPr>
                <a:spLocks/>
              </p:cNvSpPr>
              <p:nvPr/>
            </p:nvSpPr>
            <p:spPr bwMode="auto">
              <a:xfrm>
                <a:off x="-2006488" y="3208782"/>
                <a:ext cx="1472004" cy="1393409"/>
              </a:xfrm>
              <a:custGeom>
                <a:avLst/>
                <a:gdLst>
                  <a:gd name="T0" fmla="*/ 2147483646 w 58927"/>
                  <a:gd name="T1" fmla="*/ 0 h 55727"/>
                  <a:gd name="T2" fmla="*/ 2147483646 w 58927"/>
                  <a:gd name="T3" fmla="*/ 2147483646 h 55727"/>
                  <a:gd name="T4" fmla="*/ 2147483646 w 58927"/>
                  <a:gd name="T5" fmla="*/ 2147483646 h 55727"/>
                  <a:gd name="T6" fmla="*/ 2147483646 w 58927"/>
                  <a:gd name="T7" fmla="*/ 2147483646 h 55727"/>
                  <a:gd name="T8" fmla="*/ 2147483646 w 58927"/>
                  <a:gd name="T9" fmla="*/ 2147483646 h 55727"/>
                  <a:gd name="T10" fmla="*/ 2147483646 w 58927"/>
                  <a:gd name="T11" fmla="*/ 2147483646 h 55727"/>
                  <a:gd name="T12" fmla="*/ 2147483646 w 58927"/>
                  <a:gd name="T13" fmla="*/ 2147483646 h 55727"/>
                  <a:gd name="T14" fmla="*/ 2147483646 w 58927"/>
                  <a:gd name="T15" fmla="*/ 2147483646 h 55727"/>
                  <a:gd name="T16" fmla="*/ 2147483646 w 58927"/>
                  <a:gd name="T17" fmla="*/ 2147483646 h 55727"/>
                  <a:gd name="T18" fmla="*/ 2147483646 w 58927"/>
                  <a:gd name="T19" fmla="*/ 2147483646 h 55727"/>
                  <a:gd name="T20" fmla="*/ 2147483646 w 58927"/>
                  <a:gd name="T21" fmla="*/ 0 h 55727"/>
                  <a:gd name="T22" fmla="*/ 2147483646 w 58927"/>
                  <a:gd name="T23" fmla="*/ 2147483646 h 55727"/>
                  <a:gd name="T24" fmla="*/ 2147483646 w 58927"/>
                  <a:gd name="T25" fmla="*/ 2147483646 h 55727"/>
                  <a:gd name="T26" fmla="*/ 2147483646 w 58927"/>
                  <a:gd name="T27" fmla="*/ 2147483646 h 55727"/>
                  <a:gd name="T28" fmla="*/ 2147483646 w 58927"/>
                  <a:gd name="T29" fmla="*/ 2147483646 h 557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Google Shape;1691;p34"/>
              <p:cNvSpPr/>
              <p:nvPr/>
            </p:nvSpPr>
            <p:spPr>
              <a:xfrm>
                <a:off x="-2054897" y="3143766"/>
                <a:ext cx="1468868" cy="1395759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Google Shape;1692;p34"/>
              <p:cNvSpPr>
                <a:spLocks/>
              </p:cNvSpPr>
              <p:nvPr/>
            </p:nvSpPr>
            <p:spPr bwMode="auto">
              <a:xfrm>
                <a:off x="-1083188" y="3214931"/>
                <a:ext cx="460883" cy="203255"/>
              </a:xfrm>
              <a:custGeom>
                <a:avLst/>
                <a:gdLst>
                  <a:gd name="T0" fmla="*/ 2147483646 w 18454"/>
                  <a:gd name="T1" fmla="*/ 2147483646 h 8139"/>
                  <a:gd name="T2" fmla="*/ 2147483646 w 18454"/>
                  <a:gd name="T3" fmla="*/ 2147483646 h 8139"/>
                  <a:gd name="T4" fmla="*/ 2147483646 w 18454"/>
                  <a:gd name="T5" fmla="*/ 2147483646 h 8139"/>
                  <a:gd name="T6" fmla="*/ 2147483646 w 18454"/>
                  <a:gd name="T7" fmla="*/ 2147483646 h 8139"/>
                  <a:gd name="T8" fmla="*/ 2147483646 w 18454"/>
                  <a:gd name="T9" fmla="*/ 2147483646 h 8139"/>
                  <a:gd name="T10" fmla="*/ 2147483646 w 18454"/>
                  <a:gd name="T11" fmla="*/ 2147483646 h 8139"/>
                  <a:gd name="T12" fmla="*/ 2147483646 w 18454"/>
                  <a:gd name="T13" fmla="*/ 2147483646 h 8139"/>
                  <a:gd name="T14" fmla="*/ 2147483646 w 18454"/>
                  <a:gd name="T15" fmla="*/ 2147483646 h 8139"/>
                  <a:gd name="T16" fmla="*/ 2147483646 w 18454"/>
                  <a:gd name="T17" fmla="*/ 2147483646 h 8139"/>
                  <a:gd name="T18" fmla="*/ 2147483646 w 18454"/>
                  <a:gd name="T19" fmla="*/ 2147483646 h 8139"/>
                  <a:gd name="T20" fmla="*/ 2147483646 w 18454"/>
                  <a:gd name="T21" fmla="*/ 2147483646 h 8139"/>
                  <a:gd name="T22" fmla="*/ 2147483646 w 18454"/>
                  <a:gd name="T23" fmla="*/ 2147483646 h 8139"/>
                  <a:gd name="T24" fmla="*/ 2147483646 w 18454"/>
                  <a:gd name="T25" fmla="*/ 2147483646 h 8139"/>
                  <a:gd name="T26" fmla="*/ 2147483646 w 18454"/>
                  <a:gd name="T27" fmla="*/ 2147483646 h 8139"/>
                  <a:gd name="T28" fmla="*/ 2147483646 w 18454"/>
                  <a:gd name="T29" fmla="*/ 2147483646 h 8139"/>
                  <a:gd name="T30" fmla="*/ 2147483646 w 18454"/>
                  <a:gd name="T31" fmla="*/ 2147483646 h 8139"/>
                  <a:gd name="T32" fmla="*/ 2147483646 w 18454"/>
                  <a:gd name="T33" fmla="*/ 2147483646 h 8139"/>
                  <a:gd name="T34" fmla="*/ 2147483646 w 18454"/>
                  <a:gd name="T35" fmla="*/ 2147483646 h 8139"/>
                  <a:gd name="T36" fmla="*/ 2147483646 w 18454"/>
                  <a:gd name="T37" fmla="*/ 2147483646 h 8139"/>
                  <a:gd name="T38" fmla="*/ 2147483646 w 18454"/>
                  <a:gd name="T39" fmla="*/ 2147483646 h 8139"/>
                  <a:gd name="T40" fmla="*/ 2147483646 w 18454"/>
                  <a:gd name="T41" fmla="*/ 2147483646 h 8139"/>
                  <a:gd name="T42" fmla="*/ 2147483646 w 18454"/>
                  <a:gd name="T43" fmla="*/ 2147483646 h 8139"/>
                  <a:gd name="T44" fmla="*/ 2147483646 w 18454"/>
                  <a:gd name="T45" fmla="*/ 2147483646 h 8139"/>
                  <a:gd name="T46" fmla="*/ 2147483646 w 18454"/>
                  <a:gd name="T47" fmla="*/ 2147483646 h 8139"/>
                  <a:gd name="T48" fmla="*/ 2147483646 w 18454"/>
                  <a:gd name="T49" fmla="*/ 2147483646 h 8139"/>
                  <a:gd name="T50" fmla="*/ 2147483646 w 18454"/>
                  <a:gd name="T51" fmla="*/ 2147483646 h 8139"/>
                  <a:gd name="T52" fmla="*/ 2147483646 w 18454"/>
                  <a:gd name="T53" fmla="*/ 2147483646 h 8139"/>
                  <a:gd name="T54" fmla="*/ 2147483646 w 18454"/>
                  <a:gd name="T55" fmla="*/ 2147483646 h 8139"/>
                  <a:gd name="T56" fmla="*/ 2147483646 w 18454"/>
                  <a:gd name="T57" fmla="*/ 2147483646 h 8139"/>
                  <a:gd name="T58" fmla="*/ 2147483646 w 18454"/>
                  <a:gd name="T59" fmla="*/ 2147483646 h 8139"/>
                  <a:gd name="T60" fmla="*/ 2147483646 w 18454"/>
                  <a:gd name="T61" fmla="*/ 2147483646 h 8139"/>
                  <a:gd name="T62" fmla="*/ 2147483646 w 18454"/>
                  <a:gd name="T63" fmla="*/ 2147483646 h 8139"/>
                  <a:gd name="T64" fmla="*/ 2147483646 w 18454"/>
                  <a:gd name="T65" fmla="*/ 2147483646 h 8139"/>
                  <a:gd name="T66" fmla="*/ 2147483646 w 18454"/>
                  <a:gd name="T67" fmla="*/ 2147483646 h 8139"/>
                  <a:gd name="T68" fmla="*/ 2147483646 w 18454"/>
                  <a:gd name="T69" fmla="*/ 2147483646 h 8139"/>
                  <a:gd name="T70" fmla="*/ 2147483646 w 18454"/>
                  <a:gd name="T71" fmla="*/ 2147483646 h 8139"/>
                  <a:gd name="T72" fmla="*/ 2147483646 w 18454"/>
                  <a:gd name="T73" fmla="*/ 2147483646 h 8139"/>
                  <a:gd name="T74" fmla="*/ 2147483646 w 18454"/>
                  <a:gd name="T75" fmla="*/ 2147483646 h 8139"/>
                  <a:gd name="T76" fmla="*/ 2147483646 w 18454"/>
                  <a:gd name="T77" fmla="*/ 2147483646 h 8139"/>
                  <a:gd name="T78" fmla="*/ 2147483646 w 18454"/>
                  <a:gd name="T79" fmla="*/ 2147483646 h 8139"/>
                  <a:gd name="T80" fmla="*/ 2147483646 w 18454"/>
                  <a:gd name="T81" fmla="*/ 2147483646 h 8139"/>
                  <a:gd name="T82" fmla="*/ 2147483646 w 18454"/>
                  <a:gd name="T83" fmla="*/ 2147483646 h 8139"/>
                  <a:gd name="T84" fmla="*/ 2147483646 w 18454"/>
                  <a:gd name="T85" fmla="*/ 2147483646 h 8139"/>
                  <a:gd name="T86" fmla="*/ 2147483646 w 18454"/>
                  <a:gd name="T87" fmla="*/ 2147483646 h 8139"/>
                  <a:gd name="T88" fmla="*/ 2147483646 w 18454"/>
                  <a:gd name="T89" fmla="*/ 2147483646 h 8139"/>
                  <a:gd name="T90" fmla="*/ 2147483646 w 18454"/>
                  <a:gd name="T91" fmla="*/ 2147483646 h 8139"/>
                  <a:gd name="T92" fmla="*/ 2147483646 w 18454"/>
                  <a:gd name="T93" fmla="*/ 2147483646 h 8139"/>
                  <a:gd name="T94" fmla="*/ 2147483646 w 18454"/>
                  <a:gd name="T95" fmla="*/ 2147483646 h 8139"/>
                  <a:gd name="T96" fmla="*/ 2147483646 w 18454"/>
                  <a:gd name="T97" fmla="*/ 2147483646 h 8139"/>
                  <a:gd name="T98" fmla="*/ 2147483646 w 18454"/>
                  <a:gd name="T99" fmla="*/ 2147483646 h 8139"/>
                  <a:gd name="T100" fmla="*/ 2147483646 w 18454"/>
                  <a:gd name="T101" fmla="*/ 2147483646 h 8139"/>
                  <a:gd name="T102" fmla="*/ 2147483646 w 18454"/>
                  <a:gd name="T103" fmla="*/ 2147483646 h 8139"/>
                  <a:gd name="T104" fmla="*/ 2147483646 w 18454"/>
                  <a:gd name="T105" fmla="*/ 2147483646 h 8139"/>
                  <a:gd name="T106" fmla="*/ 2147483646 w 18454"/>
                  <a:gd name="T107" fmla="*/ 2147483646 h 8139"/>
                  <a:gd name="T108" fmla="*/ 2147483646 w 18454"/>
                  <a:gd name="T109" fmla="*/ 2147483646 h 8139"/>
                  <a:gd name="T110" fmla="*/ 2147483646 w 18454"/>
                  <a:gd name="T111" fmla="*/ 2147483646 h 8139"/>
                  <a:gd name="T112" fmla="*/ 2147483646 w 18454"/>
                  <a:gd name="T113" fmla="*/ 2147483646 h 8139"/>
                  <a:gd name="T114" fmla="*/ 2147483646 w 18454"/>
                  <a:gd name="T115" fmla="*/ 2147483646 h 8139"/>
                  <a:gd name="T116" fmla="*/ 2147483646 w 18454"/>
                  <a:gd name="T117" fmla="*/ 2147483646 h 81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" name="Google Shape;1693;p34"/>
            <p:cNvSpPr>
              <a:spLocks/>
            </p:cNvSpPr>
            <p:nvPr/>
          </p:nvSpPr>
          <p:spPr bwMode="auto">
            <a:xfrm>
              <a:off x="-2055386" y="3371783"/>
              <a:ext cx="1243129" cy="1170182"/>
            </a:xfrm>
            <a:custGeom>
              <a:avLst/>
              <a:gdLst>
                <a:gd name="T0" fmla="*/ 2147483646 w 49727"/>
                <a:gd name="T1" fmla="*/ 0 h 46783"/>
                <a:gd name="T2" fmla="*/ 2147483646 w 49727"/>
                <a:gd name="T3" fmla="*/ 2147483646 h 46783"/>
                <a:gd name="T4" fmla="*/ 2147483646 w 49727"/>
                <a:gd name="T5" fmla="*/ 2147483646 h 46783"/>
                <a:gd name="T6" fmla="*/ 2147483646 w 49727"/>
                <a:gd name="T7" fmla="*/ 2147483646 h 46783"/>
                <a:gd name="T8" fmla="*/ 2147483646 w 49727"/>
                <a:gd name="T9" fmla="*/ 2147483646 h 46783"/>
                <a:gd name="T10" fmla="*/ 2147483646 w 49727"/>
                <a:gd name="T11" fmla="*/ 2147483646 h 46783"/>
                <a:gd name="T12" fmla="*/ 2147483646 w 49727"/>
                <a:gd name="T13" fmla="*/ 0 h 46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" name="Google Shape;1694;p34"/>
          <p:cNvGrpSpPr>
            <a:grpSpLocks/>
          </p:cNvGrpSpPr>
          <p:nvPr/>
        </p:nvGrpSpPr>
        <p:grpSpPr bwMode="auto">
          <a:xfrm rot="486688">
            <a:off x="-783166" y="-685800"/>
            <a:ext cx="3266017" cy="4030663"/>
            <a:chOff x="-623774" y="-350900"/>
            <a:chExt cx="2449210" cy="3023416"/>
          </a:xfrm>
        </p:grpSpPr>
        <p:grpSp>
          <p:nvGrpSpPr>
            <p:cNvPr id="37" name="Google Shape;1695;p34"/>
            <p:cNvGrpSpPr>
              <a:grpSpLocks/>
            </p:cNvGrpSpPr>
            <p:nvPr/>
          </p:nvGrpSpPr>
          <p:grpSpPr bwMode="auto">
            <a:xfrm rot="1413719">
              <a:off x="209521" y="-314463"/>
              <a:ext cx="628346" cy="1928160"/>
              <a:chOff x="-1872744" y="2383380"/>
              <a:chExt cx="533395" cy="1636917"/>
            </a:xfrm>
          </p:grpSpPr>
          <p:sp>
            <p:nvSpPr>
              <p:cNvPr id="49" name="Google Shape;1696;p34"/>
              <p:cNvSpPr>
                <a:spLocks/>
              </p:cNvSpPr>
              <p:nvPr/>
            </p:nvSpPr>
            <p:spPr bwMode="auto">
              <a:xfrm>
                <a:off x="-1808786" y="2383988"/>
                <a:ext cx="468910" cy="1635677"/>
              </a:xfrm>
              <a:custGeom>
                <a:avLst/>
                <a:gdLst>
                  <a:gd name="T0" fmla="*/ 2147483646 w 18771"/>
                  <a:gd name="T1" fmla="*/ 2147483646 h 65401"/>
                  <a:gd name="T2" fmla="*/ 2147483646 w 18771"/>
                  <a:gd name="T3" fmla="*/ 2147483646 h 65401"/>
                  <a:gd name="T4" fmla="*/ 2147483646 w 18771"/>
                  <a:gd name="T5" fmla="*/ 2147483646 h 65401"/>
                  <a:gd name="T6" fmla="*/ 2147483646 w 18771"/>
                  <a:gd name="T7" fmla="*/ 2147483646 h 65401"/>
                  <a:gd name="T8" fmla="*/ 2147483646 w 18771"/>
                  <a:gd name="T9" fmla="*/ 2147483646 h 65401"/>
                  <a:gd name="T10" fmla="*/ 2147483646 w 18771"/>
                  <a:gd name="T11" fmla="*/ 2147483646 h 65401"/>
                  <a:gd name="T12" fmla="*/ 2147483646 w 18771"/>
                  <a:gd name="T13" fmla="*/ 2147483646 h 65401"/>
                  <a:gd name="T14" fmla="*/ 2147483646 w 18771"/>
                  <a:gd name="T15" fmla="*/ 2147483646 h 65401"/>
                  <a:gd name="T16" fmla="*/ 2147483646 w 18771"/>
                  <a:gd name="T17" fmla="*/ 2147483646 h 65401"/>
                  <a:gd name="T18" fmla="*/ 2147483646 w 18771"/>
                  <a:gd name="T19" fmla="*/ 2147483646 h 65401"/>
                  <a:gd name="T20" fmla="*/ 2147483646 w 18771"/>
                  <a:gd name="T21" fmla="*/ 2147483646 h 65401"/>
                  <a:gd name="T22" fmla="*/ 2147483646 w 18771"/>
                  <a:gd name="T23" fmla="*/ 2147483646 h 65401"/>
                  <a:gd name="T24" fmla="*/ 2147483646 w 18771"/>
                  <a:gd name="T25" fmla="*/ 2147483646 h 65401"/>
                  <a:gd name="T26" fmla="*/ 2147483646 w 18771"/>
                  <a:gd name="T27" fmla="*/ 2147483646 h 65401"/>
                  <a:gd name="T28" fmla="*/ 2147483646 w 18771"/>
                  <a:gd name="T29" fmla="*/ 2147483646 h 65401"/>
                  <a:gd name="T30" fmla="*/ 2147483646 w 18771"/>
                  <a:gd name="T31" fmla="*/ 2147483646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Google Shape;1697;p34"/>
              <p:cNvSpPr/>
              <p:nvPr/>
            </p:nvSpPr>
            <p:spPr>
              <a:xfrm>
                <a:off x="-1874418" y="2383279"/>
                <a:ext cx="463520" cy="1632643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Google Shape;1698;p34"/>
              <p:cNvSpPr>
                <a:spLocks/>
              </p:cNvSpPr>
              <p:nvPr/>
            </p:nvSpPr>
            <p:spPr bwMode="auto">
              <a:xfrm>
                <a:off x="-1773432" y="2413545"/>
                <a:ext cx="328776" cy="283059"/>
              </a:xfrm>
              <a:custGeom>
                <a:avLst/>
                <a:gdLst>
                  <a:gd name="T0" fmla="*/ 2147483646 w 13165"/>
                  <a:gd name="T1" fmla="*/ 2147483646 h 11342"/>
                  <a:gd name="T2" fmla="*/ 2147483646 w 13165"/>
                  <a:gd name="T3" fmla="*/ 2147483646 h 11342"/>
                  <a:gd name="T4" fmla="*/ 2147483646 w 13165"/>
                  <a:gd name="T5" fmla="*/ 2147483646 h 11342"/>
                  <a:gd name="T6" fmla="*/ 2147483646 w 13165"/>
                  <a:gd name="T7" fmla="*/ 2147483646 h 11342"/>
                  <a:gd name="T8" fmla="*/ 2147483646 w 13165"/>
                  <a:gd name="T9" fmla="*/ 2147483646 h 11342"/>
                  <a:gd name="T10" fmla="*/ 2147483646 w 13165"/>
                  <a:gd name="T11" fmla="*/ 2147483646 h 11342"/>
                  <a:gd name="T12" fmla="*/ 2147483646 w 13165"/>
                  <a:gd name="T13" fmla="*/ 2147483646 h 11342"/>
                  <a:gd name="T14" fmla="*/ 2147483646 w 13165"/>
                  <a:gd name="T15" fmla="*/ 2147483646 h 11342"/>
                  <a:gd name="T16" fmla="*/ 2147483646 w 13165"/>
                  <a:gd name="T17" fmla="*/ 2147483646 h 11342"/>
                  <a:gd name="T18" fmla="*/ 2147483646 w 13165"/>
                  <a:gd name="T19" fmla="*/ 2147483646 h 11342"/>
                  <a:gd name="T20" fmla="*/ 2147483646 w 13165"/>
                  <a:gd name="T21" fmla="*/ 2147483646 h 11342"/>
                  <a:gd name="T22" fmla="*/ 2147483646 w 13165"/>
                  <a:gd name="T23" fmla="*/ 2147483646 h 11342"/>
                  <a:gd name="T24" fmla="*/ 2147483646 w 13165"/>
                  <a:gd name="T25" fmla="*/ 2147483646 h 11342"/>
                  <a:gd name="T26" fmla="*/ 2147483646 w 13165"/>
                  <a:gd name="T27" fmla="*/ 2147483646 h 11342"/>
                  <a:gd name="T28" fmla="*/ 2147483646 w 13165"/>
                  <a:gd name="T29" fmla="*/ 2147483646 h 11342"/>
                  <a:gd name="T30" fmla="*/ 2147483646 w 13165"/>
                  <a:gd name="T31" fmla="*/ 2147483646 h 11342"/>
                  <a:gd name="T32" fmla="*/ 2147483646 w 13165"/>
                  <a:gd name="T33" fmla="*/ 2147483646 h 11342"/>
                  <a:gd name="T34" fmla="*/ 2147483646 w 13165"/>
                  <a:gd name="T35" fmla="*/ 2147483646 h 11342"/>
                  <a:gd name="T36" fmla="*/ 2147483646 w 13165"/>
                  <a:gd name="T37" fmla="*/ 2147483646 h 11342"/>
                  <a:gd name="T38" fmla="*/ 2147483646 w 13165"/>
                  <a:gd name="T39" fmla="*/ 2147483646 h 11342"/>
                  <a:gd name="T40" fmla="*/ 2147483646 w 13165"/>
                  <a:gd name="T41" fmla="*/ 2147483646 h 11342"/>
                  <a:gd name="T42" fmla="*/ 2147483646 w 13165"/>
                  <a:gd name="T43" fmla="*/ 2147483646 h 11342"/>
                  <a:gd name="T44" fmla="*/ 2147483646 w 13165"/>
                  <a:gd name="T45" fmla="*/ 2147483646 h 11342"/>
                  <a:gd name="T46" fmla="*/ 2147483646 w 13165"/>
                  <a:gd name="T47" fmla="*/ 2147483646 h 11342"/>
                  <a:gd name="T48" fmla="*/ 2147483646 w 13165"/>
                  <a:gd name="T49" fmla="*/ 2147483646 h 11342"/>
                  <a:gd name="T50" fmla="*/ 2147483646 w 13165"/>
                  <a:gd name="T51" fmla="*/ 2147483646 h 11342"/>
                  <a:gd name="T52" fmla="*/ 2147483646 w 13165"/>
                  <a:gd name="T53" fmla="*/ 2147483646 h 11342"/>
                  <a:gd name="T54" fmla="*/ 2147483646 w 13165"/>
                  <a:gd name="T55" fmla="*/ 2147483646 h 11342"/>
                  <a:gd name="T56" fmla="*/ 2147483646 w 13165"/>
                  <a:gd name="T57" fmla="*/ 2147483646 h 11342"/>
                  <a:gd name="T58" fmla="*/ 2147483646 w 13165"/>
                  <a:gd name="T59" fmla="*/ 2147483646 h 11342"/>
                  <a:gd name="T60" fmla="*/ 2147483646 w 13165"/>
                  <a:gd name="T61" fmla="*/ 2147483646 h 11342"/>
                  <a:gd name="T62" fmla="*/ 2147483646 w 13165"/>
                  <a:gd name="T63" fmla="*/ 2147483646 h 11342"/>
                  <a:gd name="T64" fmla="*/ 2147483646 w 13165"/>
                  <a:gd name="T65" fmla="*/ 2147483646 h 11342"/>
                  <a:gd name="T66" fmla="*/ 2147483646 w 13165"/>
                  <a:gd name="T67" fmla="*/ 2147483646 h 11342"/>
                  <a:gd name="T68" fmla="*/ 2147483646 w 13165"/>
                  <a:gd name="T69" fmla="*/ 2147483646 h 11342"/>
                  <a:gd name="T70" fmla="*/ 2147483646 w 13165"/>
                  <a:gd name="T71" fmla="*/ 2147483646 h 11342"/>
                  <a:gd name="T72" fmla="*/ 2147483646 w 13165"/>
                  <a:gd name="T73" fmla="*/ 2147483646 h 11342"/>
                  <a:gd name="T74" fmla="*/ 2147483646 w 13165"/>
                  <a:gd name="T75" fmla="*/ 2147483646 h 11342"/>
                  <a:gd name="T76" fmla="*/ 2147483646 w 13165"/>
                  <a:gd name="T77" fmla="*/ 2147483646 h 11342"/>
                  <a:gd name="T78" fmla="*/ 2147483646 w 13165"/>
                  <a:gd name="T79" fmla="*/ 2147483646 h 11342"/>
                  <a:gd name="T80" fmla="*/ 2147483646 w 13165"/>
                  <a:gd name="T81" fmla="*/ 2147483646 h 11342"/>
                  <a:gd name="T82" fmla="*/ 2147483646 w 13165"/>
                  <a:gd name="T83" fmla="*/ 2147483646 h 11342"/>
                  <a:gd name="T84" fmla="*/ 2147483646 w 13165"/>
                  <a:gd name="T85" fmla="*/ 2147483646 h 11342"/>
                  <a:gd name="T86" fmla="*/ 2147483646 w 13165"/>
                  <a:gd name="T87" fmla="*/ 2147483646 h 11342"/>
                  <a:gd name="T88" fmla="*/ 2147483646 w 13165"/>
                  <a:gd name="T89" fmla="*/ 2147483646 h 11342"/>
                  <a:gd name="T90" fmla="*/ 2147483646 w 13165"/>
                  <a:gd name="T91" fmla="*/ 2147483646 h 11342"/>
                  <a:gd name="T92" fmla="*/ 2147483646 w 13165"/>
                  <a:gd name="T93" fmla="*/ 2147483646 h 11342"/>
                  <a:gd name="T94" fmla="*/ 2147483646 w 13165"/>
                  <a:gd name="T95" fmla="*/ 2147483646 h 11342"/>
                  <a:gd name="T96" fmla="*/ 2147483646 w 13165"/>
                  <a:gd name="T97" fmla="*/ 2147483646 h 11342"/>
                  <a:gd name="T98" fmla="*/ 2147483646 w 13165"/>
                  <a:gd name="T99" fmla="*/ 2147483646 h 11342"/>
                  <a:gd name="T100" fmla="*/ 2147483646 w 13165"/>
                  <a:gd name="T101" fmla="*/ 2147483646 h 11342"/>
                  <a:gd name="T102" fmla="*/ 2147483646 w 13165"/>
                  <a:gd name="T103" fmla="*/ 2147483646 h 11342"/>
                  <a:gd name="T104" fmla="*/ 2147483646 w 13165"/>
                  <a:gd name="T105" fmla="*/ 2147483646 h 11342"/>
                  <a:gd name="T106" fmla="*/ 2147483646 w 13165"/>
                  <a:gd name="T107" fmla="*/ 2147483646 h 11342"/>
                  <a:gd name="T108" fmla="*/ 2147483646 w 13165"/>
                  <a:gd name="T109" fmla="*/ 2147483646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Google Shape;1699;p34"/>
              <p:cNvSpPr>
                <a:spLocks/>
              </p:cNvSpPr>
              <p:nvPr/>
            </p:nvSpPr>
            <p:spPr bwMode="auto">
              <a:xfrm>
                <a:off x="-1814152" y="2563220"/>
                <a:ext cx="246581" cy="1438546"/>
              </a:xfrm>
              <a:custGeom>
                <a:avLst/>
                <a:gdLst>
                  <a:gd name="T0" fmla="*/ 2147483646 w 9891"/>
                  <a:gd name="T1" fmla="*/ 0 h 57556"/>
                  <a:gd name="T2" fmla="*/ 2147483646 w 9891"/>
                  <a:gd name="T3" fmla="*/ 2147483646 h 57556"/>
                  <a:gd name="T4" fmla="*/ 2147483646 w 9891"/>
                  <a:gd name="T5" fmla="*/ 2147483646 h 57556"/>
                  <a:gd name="T6" fmla="*/ 2147483646 w 9891"/>
                  <a:gd name="T7" fmla="*/ 2147483646 h 57556"/>
                  <a:gd name="T8" fmla="*/ 2147483646 w 9891"/>
                  <a:gd name="T9" fmla="*/ 2147483646 h 57556"/>
                  <a:gd name="T10" fmla="*/ 2147483646 w 9891"/>
                  <a:gd name="T11" fmla="*/ 2147483646 h 57556"/>
                  <a:gd name="T12" fmla="*/ 2147483646 w 9891"/>
                  <a:gd name="T13" fmla="*/ 2147483646 h 57556"/>
                  <a:gd name="T14" fmla="*/ 2147483646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oogle Shape;1700;p34"/>
            <p:cNvGrpSpPr>
              <a:grpSpLocks/>
            </p:cNvGrpSpPr>
            <p:nvPr/>
          </p:nvGrpSpPr>
          <p:grpSpPr bwMode="auto">
            <a:xfrm rot="1413719">
              <a:off x="229142" y="-135958"/>
              <a:ext cx="1217462" cy="2129046"/>
              <a:chOff x="-1783663" y="2408558"/>
              <a:chExt cx="1033488" cy="1807460"/>
            </a:xfrm>
          </p:grpSpPr>
          <p:sp>
            <p:nvSpPr>
              <p:cNvPr id="45" name="Google Shape;1701;p34"/>
              <p:cNvSpPr>
                <a:spLocks/>
              </p:cNvSpPr>
              <p:nvPr/>
            </p:nvSpPr>
            <p:spPr bwMode="auto">
              <a:xfrm>
                <a:off x="-1785768" y="2498355"/>
                <a:ext cx="1033487" cy="1716551"/>
              </a:xfrm>
              <a:custGeom>
                <a:avLst/>
                <a:gdLst>
                  <a:gd name="T0" fmla="*/ 2147483646 w 41310"/>
                  <a:gd name="T1" fmla="*/ 0 h 68682"/>
                  <a:gd name="T2" fmla="*/ 2147483646 w 41310"/>
                  <a:gd name="T3" fmla="*/ 2147483646 h 68682"/>
                  <a:gd name="T4" fmla="*/ 2147483646 w 41310"/>
                  <a:gd name="T5" fmla="*/ 2147483646 h 68682"/>
                  <a:gd name="T6" fmla="*/ 2147483646 w 41310"/>
                  <a:gd name="T7" fmla="*/ 2147483646 h 68682"/>
                  <a:gd name="T8" fmla="*/ 2147483646 w 41310"/>
                  <a:gd name="T9" fmla="*/ 2147483646 h 68682"/>
                  <a:gd name="T10" fmla="*/ 2147483646 w 41310"/>
                  <a:gd name="T11" fmla="*/ 2147483646 h 68682"/>
                  <a:gd name="T12" fmla="*/ 0 w 41310"/>
                  <a:gd name="T13" fmla="*/ 2147483646 h 68682"/>
                  <a:gd name="T14" fmla="*/ 2147483646 w 41310"/>
                  <a:gd name="T15" fmla="*/ 2147483646 h 68682"/>
                  <a:gd name="T16" fmla="*/ 2147483646 w 41310"/>
                  <a:gd name="T17" fmla="*/ 2147483646 h 68682"/>
                  <a:gd name="T18" fmla="*/ 2147483646 w 41310"/>
                  <a:gd name="T19" fmla="*/ 2147483646 h 68682"/>
                  <a:gd name="T20" fmla="*/ 2147483646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Google Shape;1702;p34"/>
              <p:cNvSpPr>
                <a:spLocks/>
              </p:cNvSpPr>
              <p:nvPr/>
            </p:nvSpPr>
            <p:spPr bwMode="auto">
              <a:xfrm>
                <a:off x="-1782276" y="2407927"/>
                <a:ext cx="974201" cy="1752943"/>
              </a:xfrm>
              <a:custGeom>
                <a:avLst/>
                <a:gdLst>
                  <a:gd name="T0" fmla="*/ 2147483646 w 38926"/>
                  <a:gd name="T1" fmla="*/ 0 h 70129"/>
                  <a:gd name="T2" fmla="*/ 2147483646 w 38926"/>
                  <a:gd name="T3" fmla="*/ 2147483646 h 70129"/>
                  <a:gd name="T4" fmla="*/ 2147483646 w 38926"/>
                  <a:gd name="T5" fmla="*/ 2147483646 h 70129"/>
                  <a:gd name="T6" fmla="*/ 2147483646 w 38926"/>
                  <a:gd name="T7" fmla="*/ 2147483646 h 70129"/>
                  <a:gd name="T8" fmla="*/ 2147483646 w 38926"/>
                  <a:gd name="T9" fmla="*/ 2147483646 h 70129"/>
                  <a:gd name="T10" fmla="*/ 2147483646 w 38926"/>
                  <a:gd name="T11" fmla="*/ 2147483646 h 70129"/>
                  <a:gd name="T12" fmla="*/ 2147483646 w 38926"/>
                  <a:gd name="T13" fmla="*/ 2147483646 h 70129"/>
                  <a:gd name="T14" fmla="*/ 2147483646 w 38926"/>
                  <a:gd name="T15" fmla="*/ 2147483646 h 70129"/>
                  <a:gd name="T16" fmla="*/ 2147483646 w 38926"/>
                  <a:gd name="T17" fmla="*/ 2147483646 h 70129"/>
                  <a:gd name="T18" fmla="*/ 2147483646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Google Shape;1703;p34"/>
              <p:cNvSpPr>
                <a:spLocks/>
              </p:cNvSpPr>
              <p:nvPr/>
            </p:nvSpPr>
            <p:spPr bwMode="auto">
              <a:xfrm>
                <a:off x="-1318475" y="2430782"/>
                <a:ext cx="401538" cy="319452"/>
              </a:xfrm>
              <a:custGeom>
                <a:avLst/>
                <a:gdLst>
                  <a:gd name="T0" fmla="*/ 2147483646 w 16086"/>
                  <a:gd name="T1" fmla="*/ 2147483646 h 12765"/>
                  <a:gd name="T2" fmla="*/ 2147483646 w 16086"/>
                  <a:gd name="T3" fmla="*/ 2147483646 h 12765"/>
                  <a:gd name="T4" fmla="*/ 2147483646 w 16086"/>
                  <a:gd name="T5" fmla="*/ 2147483646 h 12765"/>
                  <a:gd name="T6" fmla="*/ 2147483646 w 16086"/>
                  <a:gd name="T7" fmla="*/ 2147483646 h 12765"/>
                  <a:gd name="T8" fmla="*/ 2147483646 w 16086"/>
                  <a:gd name="T9" fmla="*/ 2147483646 h 12765"/>
                  <a:gd name="T10" fmla="*/ 2147483646 w 16086"/>
                  <a:gd name="T11" fmla="*/ 2147483646 h 12765"/>
                  <a:gd name="T12" fmla="*/ 2147483646 w 16086"/>
                  <a:gd name="T13" fmla="*/ 2147483646 h 12765"/>
                  <a:gd name="T14" fmla="*/ 2147483646 w 16086"/>
                  <a:gd name="T15" fmla="*/ 2147483646 h 12765"/>
                  <a:gd name="T16" fmla="*/ 2147483646 w 16086"/>
                  <a:gd name="T17" fmla="*/ 2147483646 h 12765"/>
                  <a:gd name="T18" fmla="*/ 2147483646 w 16086"/>
                  <a:gd name="T19" fmla="*/ 2147483646 h 12765"/>
                  <a:gd name="T20" fmla="*/ 2147483646 w 16086"/>
                  <a:gd name="T21" fmla="*/ 2147483646 h 12765"/>
                  <a:gd name="T22" fmla="*/ 2147483646 w 16086"/>
                  <a:gd name="T23" fmla="*/ 2147483646 h 12765"/>
                  <a:gd name="T24" fmla="*/ 2147483646 w 16086"/>
                  <a:gd name="T25" fmla="*/ 2147483646 h 12765"/>
                  <a:gd name="T26" fmla="*/ 2147483646 w 16086"/>
                  <a:gd name="T27" fmla="*/ 2147483646 h 12765"/>
                  <a:gd name="T28" fmla="*/ 2147483646 w 16086"/>
                  <a:gd name="T29" fmla="*/ 2147483646 h 12765"/>
                  <a:gd name="T30" fmla="*/ 2147483646 w 16086"/>
                  <a:gd name="T31" fmla="*/ 2147483646 h 12765"/>
                  <a:gd name="T32" fmla="*/ 2147483646 w 16086"/>
                  <a:gd name="T33" fmla="*/ 2147483646 h 12765"/>
                  <a:gd name="T34" fmla="*/ 2147483646 w 16086"/>
                  <a:gd name="T35" fmla="*/ 2147483646 h 12765"/>
                  <a:gd name="T36" fmla="*/ 2147483646 w 16086"/>
                  <a:gd name="T37" fmla="*/ 2147483646 h 12765"/>
                  <a:gd name="T38" fmla="*/ 2147483646 w 16086"/>
                  <a:gd name="T39" fmla="*/ 2147483646 h 12765"/>
                  <a:gd name="T40" fmla="*/ 2147483646 w 16086"/>
                  <a:gd name="T41" fmla="*/ 2147483646 h 12765"/>
                  <a:gd name="T42" fmla="*/ 2147483646 w 16086"/>
                  <a:gd name="T43" fmla="*/ 2147483646 h 12765"/>
                  <a:gd name="T44" fmla="*/ 2147483646 w 16086"/>
                  <a:gd name="T45" fmla="*/ 2147483646 h 12765"/>
                  <a:gd name="T46" fmla="*/ 2147483646 w 16086"/>
                  <a:gd name="T47" fmla="*/ 2147483646 h 12765"/>
                  <a:gd name="T48" fmla="*/ 2147483646 w 16086"/>
                  <a:gd name="T49" fmla="*/ 2147483646 h 12765"/>
                  <a:gd name="T50" fmla="*/ 2147483646 w 16086"/>
                  <a:gd name="T51" fmla="*/ 2147483646 h 12765"/>
                  <a:gd name="T52" fmla="*/ 2147483646 w 16086"/>
                  <a:gd name="T53" fmla="*/ 2147483646 h 12765"/>
                  <a:gd name="T54" fmla="*/ 2147483646 w 16086"/>
                  <a:gd name="T55" fmla="*/ 2147483646 h 12765"/>
                  <a:gd name="T56" fmla="*/ 2147483646 w 16086"/>
                  <a:gd name="T57" fmla="*/ 2147483646 h 12765"/>
                  <a:gd name="T58" fmla="*/ 2147483646 w 16086"/>
                  <a:gd name="T59" fmla="*/ 2147483646 h 12765"/>
                  <a:gd name="T60" fmla="*/ 2147483646 w 16086"/>
                  <a:gd name="T61" fmla="*/ 2147483646 h 12765"/>
                  <a:gd name="T62" fmla="*/ 2147483646 w 16086"/>
                  <a:gd name="T63" fmla="*/ 2147483646 h 12765"/>
                  <a:gd name="T64" fmla="*/ 2147483646 w 16086"/>
                  <a:gd name="T65" fmla="*/ 2147483646 h 12765"/>
                  <a:gd name="T66" fmla="*/ 2147483646 w 16086"/>
                  <a:gd name="T67" fmla="*/ 2147483646 h 12765"/>
                  <a:gd name="T68" fmla="*/ 2147483646 w 16086"/>
                  <a:gd name="T69" fmla="*/ 2147483646 h 12765"/>
                  <a:gd name="T70" fmla="*/ 2147483646 w 16086"/>
                  <a:gd name="T71" fmla="*/ 2147483646 h 12765"/>
                  <a:gd name="T72" fmla="*/ 2147483646 w 16086"/>
                  <a:gd name="T73" fmla="*/ 2147483646 h 12765"/>
                  <a:gd name="T74" fmla="*/ 2147483646 w 16086"/>
                  <a:gd name="T75" fmla="*/ 2147483646 h 12765"/>
                  <a:gd name="T76" fmla="*/ 2147483646 w 16086"/>
                  <a:gd name="T77" fmla="*/ 2147483646 h 12765"/>
                  <a:gd name="T78" fmla="*/ 2147483646 w 16086"/>
                  <a:gd name="T79" fmla="*/ 2147483646 h 12765"/>
                  <a:gd name="T80" fmla="*/ 2147483646 w 16086"/>
                  <a:gd name="T81" fmla="*/ 2147483646 h 12765"/>
                  <a:gd name="T82" fmla="*/ 2147483646 w 16086"/>
                  <a:gd name="T83" fmla="*/ 2147483646 h 12765"/>
                  <a:gd name="T84" fmla="*/ 2147483646 w 16086"/>
                  <a:gd name="T85" fmla="*/ 2147483646 h 12765"/>
                  <a:gd name="T86" fmla="*/ 2147483646 w 16086"/>
                  <a:gd name="T87" fmla="*/ 2147483646 h 12765"/>
                  <a:gd name="T88" fmla="*/ 2147483646 w 16086"/>
                  <a:gd name="T89" fmla="*/ 2147483646 h 12765"/>
                  <a:gd name="T90" fmla="*/ 2147483646 w 16086"/>
                  <a:gd name="T91" fmla="*/ 2147483646 h 12765"/>
                  <a:gd name="T92" fmla="*/ 2147483646 w 16086"/>
                  <a:gd name="T93" fmla="*/ 2147483646 h 12765"/>
                  <a:gd name="T94" fmla="*/ 2147483646 w 16086"/>
                  <a:gd name="T95" fmla="*/ 2147483646 h 12765"/>
                  <a:gd name="T96" fmla="*/ 2147483646 w 16086"/>
                  <a:gd name="T97" fmla="*/ 2147483646 h 12765"/>
                  <a:gd name="T98" fmla="*/ 2147483646 w 16086"/>
                  <a:gd name="T99" fmla="*/ 2147483646 h 12765"/>
                  <a:gd name="T100" fmla="*/ 2147483646 w 16086"/>
                  <a:gd name="T101" fmla="*/ 2147483646 h 12765"/>
                  <a:gd name="T102" fmla="*/ 2147483646 w 16086"/>
                  <a:gd name="T103" fmla="*/ 2147483646 h 12765"/>
                  <a:gd name="T104" fmla="*/ 2147483646 w 16086"/>
                  <a:gd name="T105" fmla="*/ 2147483646 h 12765"/>
                  <a:gd name="T106" fmla="*/ 2147483646 w 16086"/>
                  <a:gd name="T107" fmla="*/ 2147483646 h 12765"/>
                  <a:gd name="T108" fmla="*/ 2147483646 w 16086"/>
                  <a:gd name="T109" fmla="*/ 2147483646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" name="Google Shape;1704;p34"/>
              <p:cNvSpPr>
                <a:spLocks/>
              </p:cNvSpPr>
              <p:nvPr/>
            </p:nvSpPr>
            <p:spPr bwMode="auto">
              <a:xfrm>
                <a:off x="-1782767" y="2545635"/>
                <a:ext cx="796338" cy="1591196"/>
              </a:xfrm>
              <a:custGeom>
                <a:avLst/>
                <a:gdLst>
                  <a:gd name="T0" fmla="*/ 2147483646 w 31819"/>
                  <a:gd name="T1" fmla="*/ 2147483646 h 63662"/>
                  <a:gd name="T2" fmla="*/ 2147483646 w 31819"/>
                  <a:gd name="T3" fmla="*/ 2147483646 h 63662"/>
                  <a:gd name="T4" fmla="*/ 2147483646 w 31819"/>
                  <a:gd name="T5" fmla="*/ 2147483646 h 63662"/>
                  <a:gd name="T6" fmla="*/ 2147483646 w 31819"/>
                  <a:gd name="T7" fmla="*/ 2147483646 h 63662"/>
                  <a:gd name="T8" fmla="*/ 2147483646 w 31819"/>
                  <a:gd name="T9" fmla="*/ 2147483646 h 63662"/>
                  <a:gd name="T10" fmla="*/ 2147483646 w 31819"/>
                  <a:gd name="T11" fmla="*/ 2147483646 h 63662"/>
                  <a:gd name="T12" fmla="*/ 2147483646 w 31819"/>
                  <a:gd name="T13" fmla="*/ 2147483646 h 63662"/>
                  <a:gd name="T14" fmla="*/ 2147483646 w 31819"/>
                  <a:gd name="T15" fmla="*/ 2147483646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oogle Shape;1705;p34"/>
            <p:cNvGrpSpPr>
              <a:grpSpLocks/>
            </p:cNvGrpSpPr>
            <p:nvPr/>
          </p:nvGrpSpPr>
          <p:grpSpPr bwMode="auto">
            <a:xfrm>
              <a:off x="-381835" y="685298"/>
              <a:ext cx="1810686" cy="1695308"/>
              <a:chOff x="-381835" y="685298"/>
              <a:chExt cx="1810686" cy="1695308"/>
            </a:xfrm>
          </p:grpSpPr>
          <p:grpSp>
            <p:nvGrpSpPr>
              <p:cNvPr id="40" name="Google Shape;1706;p34"/>
              <p:cNvGrpSpPr>
                <a:grpSpLocks/>
              </p:cNvGrpSpPr>
              <p:nvPr/>
            </p:nvGrpSpPr>
            <p:grpSpPr bwMode="auto">
              <a:xfrm rot="1413719">
                <a:off x="-380832" y="685298"/>
                <a:ext cx="1809683" cy="1695308"/>
                <a:chOff x="-2074138" y="3169502"/>
                <a:chExt cx="1536216" cy="1439236"/>
              </a:xfrm>
            </p:grpSpPr>
            <p:sp>
              <p:nvSpPr>
                <p:cNvPr id="42" name="Google Shape;1707;p34"/>
                <p:cNvSpPr>
                  <a:spLocks/>
                </p:cNvSpPr>
                <p:nvPr/>
              </p:nvSpPr>
              <p:spPr bwMode="auto">
                <a:xfrm>
                  <a:off x="-2012481" y="3215489"/>
                  <a:ext cx="1472753" cy="1393053"/>
                </a:xfrm>
                <a:custGeom>
                  <a:avLst/>
                  <a:gdLst>
                    <a:gd name="T0" fmla="*/ 2147483646 w 58927"/>
                    <a:gd name="T1" fmla="*/ 0 h 55727"/>
                    <a:gd name="T2" fmla="*/ 2147483646 w 58927"/>
                    <a:gd name="T3" fmla="*/ 2147483646 h 55727"/>
                    <a:gd name="T4" fmla="*/ 2147483646 w 58927"/>
                    <a:gd name="T5" fmla="*/ 2147483646 h 55727"/>
                    <a:gd name="T6" fmla="*/ 2147483646 w 58927"/>
                    <a:gd name="T7" fmla="*/ 2147483646 h 55727"/>
                    <a:gd name="T8" fmla="*/ 2147483646 w 58927"/>
                    <a:gd name="T9" fmla="*/ 2147483646 h 55727"/>
                    <a:gd name="T10" fmla="*/ 2147483646 w 58927"/>
                    <a:gd name="T11" fmla="*/ 2147483646 h 55727"/>
                    <a:gd name="T12" fmla="*/ 2147483646 w 58927"/>
                    <a:gd name="T13" fmla="*/ 2147483646 h 55727"/>
                    <a:gd name="T14" fmla="*/ 2147483646 w 58927"/>
                    <a:gd name="T15" fmla="*/ 2147483646 h 55727"/>
                    <a:gd name="T16" fmla="*/ 2147483646 w 58927"/>
                    <a:gd name="T17" fmla="*/ 2147483646 h 55727"/>
                    <a:gd name="T18" fmla="*/ 2147483646 w 58927"/>
                    <a:gd name="T19" fmla="*/ 2147483646 h 55727"/>
                    <a:gd name="T20" fmla="*/ 2147483646 w 58927"/>
                    <a:gd name="T21" fmla="*/ 0 h 55727"/>
                    <a:gd name="T22" fmla="*/ 2147483646 w 58927"/>
                    <a:gd name="T23" fmla="*/ 2147483646 h 55727"/>
                    <a:gd name="T24" fmla="*/ 2147483646 w 58927"/>
                    <a:gd name="T25" fmla="*/ 2147483646 h 55727"/>
                    <a:gd name="T26" fmla="*/ 2147483646 w 58927"/>
                    <a:gd name="T27" fmla="*/ 2147483646 h 55727"/>
                    <a:gd name="T28" fmla="*/ 2147483646 w 58927"/>
                    <a:gd name="T29" fmla="*/ 2147483646 h 557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Google Shape;1708;p34"/>
                <p:cNvSpPr/>
                <p:nvPr/>
              </p:nvSpPr>
              <p:spPr>
                <a:xfrm>
                  <a:off x="-2079213" y="3167257"/>
                  <a:ext cx="1463322" cy="1386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Google Shape;1709;p34"/>
                <p:cNvSpPr>
                  <a:spLocks/>
                </p:cNvSpPr>
                <p:nvPr/>
              </p:nvSpPr>
              <p:spPr bwMode="auto">
                <a:xfrm>
                  <a:off x="-1090376" y="3218080"/>
                  <a:ext cx="460825" cy="203196"/>
                </a:xfrm>
                <a:custGeom>
                  <a:avLst/>
                  <a:gdLst>
                    <a:gd name="T0" fmla="*/ 2147483646 w 18454"/>
                    <a:gd name="T1" fmla="*/ 2147483646 h 8139"/>
                    <a:gd name="T2" fmla="*/ 2147483646 w 18454"/>
                    <a:gd name="T3" fmla="*/ 2147483646 h 8139"/>
                    <a:gd name="T4" fmla="*/ 2147483646 w 18454"/>
                    <a:gd name="T5" fmla="*/ 2147483646 h 8139"/>
                    <a:gd name="T6" fmla="*/ 2147483646 w 18454"/>
                    <a:gd name="T7" fmla="*/ 2147483646 h 8139"/>
                    <a:gd name="T8" fmla="*/ 2147483646 w 18454"/>
                    <a:gd name="T9" fmla="*/ 2147483646 h 8139"/>
                    <a:gd name="T10" fmla="*/ 2147483646 w 18454"/>
                    <a:gd name="T11" fmla="*/ 2147483646 h 8139"/>
                    <a:gd name="T12" fmla="*/ 2147483646 w 18454"/>
                    <a:gd name="T13" fmla="*/ 2147483646 h 8139"/>
                    <a:gd name="T14" fmla="*/ 2147483646 w 18454"/>
                    <a:gd name="T15" fmla="*/ 2147483646 h 8139"/>
                    <a:gd name="T16" fmla="*/ 2147483646 w 18454"/>
                    <a:gd name="T17" fmla="*/ 2147483646 h 8139"/>
                    <a:gd name="T18" fmla="*/ 2147483646 w 18454"/>
                    <a:gd name="T19" fmla="*/ 2147483646 h 8139"/>
                    <a:gd name="T20" fmla="*/ 2147483646 w 18454"/>
                    <a:gd name="T21" fmla="*/ 2147483646 h 8139"/>
                    <a:gd name="T22" fmla="*/ 2147483646 w 18454"/>
                    <a:gd name="T23" fmla="*/ 2147483646 h 8139"/>
                    <a:gd name="T24" fmla="*/ 2147483646 w 18454"/>
                    <a:gd name="T25" fmla="*/ 2147483646 h 8139"/>
                    <a:gd name="T26" fmla="*/ 2147483646 w 18454"/>
                    <a:gd name="T27" fmla="*/ 2147483646 h 8139"/>
                    <a:gd name="T28" fmla="*/ 2147483646 w 18454"/>
                    <a:gd name="T29" fmla="*/ 2147483646 h 8139"/>
                    <a:gd name="T30" fmla="*/ 2147483646 w 18454"/>
                    <a:gd name="T31" fmla="*/ 2147483646 h 8139"/>
                    <a:gd name="T32" fmla="*/ 2147483646 w 18454"/>
                    <a:gd name="T33" fmla="*/ 2147483646 h 8139"/>
                    <a:gd name="T34" fmla="*/ 2147483646 w 18454"/>
                    <a:gd name="T35" fmla="*/ 2147483646 h 8139"/>
                    <a:gd name="T36" fmla="*/ 2147483646 w 18454"/>
                    <a:gd name="T37" fmla="*/ 2147483646 h 8139"/>
                    <a:gd name="T38" fmla="*/ 2147483646 w 18454"/>
                    <a:gd name="T39" fmla="*/ 2147483646 h 8139"/>
                    <a:gd name="T40" fmla="*/ 2147483646 w 18454"/>
                    <a:gd name="T41" fmla="*/ 2147483646 h 8139"/>
                    <a:gd name="T42" fmla="*/ 2147483646 w 18454"/>
                    <a:gd name="T43" fmla="*/ 2147483646 h 8139"/>
                    <a:gd name="T44" fmla="*/ 2147483646 w 18454"/>
                    <a:gd name="T45" fmla="*/ 2147483646 h 8139"/>
                    <a:gd name="T46" fmla="*/ 2147483646 w 18454"/>
                    <a:gd name="T47" fmla="*/ 2147483646 h 8139"/>
                    <a:gd name="T48" fmla="*/ 2147483646 w 18454"/>
                    <a:gd name="T49" fmla="*/ 2147483646 h 8139"/>
                    <a:gd name="T50" fmla="*/ 2147483646 w 18454"/>
                    <a:gd name="T51" fmla="*/ 2147483646 h 8139"/>
                    <a:gd name="T52" fmla="*/ 2147483646 w 18454"/>
                    <a:gd name="T53" fmla="*/ 2147483646 h 8139"/>
                    <a:gd name="T54" fmla="*/ 2147483646 w 18454"/>
                    <a:gd name="T55" fmla="*/ 2147483646 h 8139"/>
                    <a:gd name="T56" fmla="*/ 2147483646 w 18454"/>
                    <a:gd name="T57" fmla="*/ 2147483646 h 8139"/>
                    <a:gd name="T58" fmla="*/ 2147483646 w 18454"/>
                    <a:gd name="T59" fmla="*/ 2147483646 h 8139"/>
                    <a:gd name="T60" fmla="*/ 2147483646 w 18454"/>
                    <a:gd name="T61" fmla="*/ 2147483646 h 8139"/>
                    <a:gd name="T62" fmla="*/ 2147483646 w 18454"/>
                    <a:gd name="T63" fmla="*/ 2147483646 h 8139"/>
                    <a:gd name="T64" fmla="*/ 2147483646 w 18454"/>
                    <a:gd name="T65" fmla="*/ 2147483646 h 8139"/>
                    <a:gd name="T66" fmla="*/ 2147483646 w 18454"/>
                    <a:gd name="T67" fmla="*/ 2147483646 h 8139"/>
                    <a:gd name="T68" fmla="*/ 2147483646 w 18454"/>
                    <a:gd name="T69" fmla="*/ 2147483646 h 8139"/>
                    <a:gd name="T70" fmla="*/ 2147483646 w 18454"/>
                    <a:gd name="T71" fmla="*/ 2147483646 h 8139"/>
                    <a:gd name="T72" fmla="*/ 2147483646 w 18454"/>
                    <a:gd name="T73" fmla="*/ 2147483646 h 8139"/>
                    <a:gd name="T74" fmla="*/ 2147483646 w 18454"/>
                    <a:gd name="T75" fmla="*/ 2147483646 h 8139"/>
                    <a:gd name="T76" fmla="*/ 2147483646 w 18454"/>
                    <a:gd name="T77" fmla="*/ 2147483646 h 8139"/>
                    <a:gd name="T78" fmla="*/ 2147483646 w 18454"/>
                    <a:gd name="T79" fmla="*/ 2147483646 h 8139"/>
                    <a:gd name="T80" fmla="*/ 2147483646 w 18454"/>
                    <a:gd name="T81" fmla="*/ 2147483646 h 8139"/>
                    <a:gd name="T82" fmla="*/ 2147483646 w 18454"/>
                    <a:gd name="T83" fmla="*/ 2147483646 h 8139"/>
                    <a:gd name="T84" fmla="*/ 2147483646 w 18454"/>
                    <a:gd name="T85" fmla="*/ 2147483646 h 8139"/>
                    <a:gd name="T86" fmla="*/ 2147483646 w 18454"/>
                    <a:gd name="T87" fmla="*/ 2147483646 h 8139"/>
                    <a:gd name="T88" fmla="*/ 2147483646 w 18454"/>
                    <a:gd name="T89" fmla="*/ 2147483646 h 8139"/>
                    <a:gd name="T90" fmla="*/ 2147483646 w 18454"/>
                    <a:gd name="T91" fmla="*/ 2147483646 h 8139"/>
                    <a:gd name="T92" fmla="*/ 2147483646 w 18454"/>
                    <a:gd name="T93" fmla="*/ 2147483646 h 8139"/>
                    <a:gd name="T94" fmla="*/ 2147483646 w 18454"/>
                    <a:gd name="T95" fmla="*/ 2147483646 h 8139"/>
                    <a:gd name="T96" fmla="*/ 2147483646 w 18454"/>
                    <a:gd name="T97" fmla="*/ 2147483646 h 8139"/>
                    <a:gd name="T98" fmla="*/ 2147483646 w 18454"/>
                    <a:gd name="T99" fmla="*/ 2147483646 h 8139"/>
                    <a:gd name="T100" fmla="*/ 2147483646 w 18454"/>
                    <a:gd name="T101" fmla="*/ 2147483646 h 8139"/>
                    <a:gd name="T102" fmla="*/ 2147483646 w 18454"/>
                    <a:gd name="T103" fmla="*/ 2147483646 h 8139"/>
                    <a:gd name="T104" fmla="*/ 2147483646 w 18454"/>
                    <a:gd name="T105" fmla="*/ 2147483646 h 8139"/>
                    <a:gd name="T106" fmla="*/ 2147483646 w 18454"/>
                    <a:gd name="T107" fmla="*/ 2147483646 h 8139"/>
                    <a:gd name="T108" fmla="*/ 2147483646 w 18454"/>
                    <a:gd name="T109" fmla="*/ 2147483646 h 8139"/>
                    <a:gd name="T110" fmla="*/ 2147483646 w 18454"/>
                    <a:gd name="T111" fmla="*/ 2147483646 h 8139"/>
                    <a:gd name="T112" fmla="*/ 2147483646 w 18454"/>
                    <a:gd name="T113" fmla="*/ 2147483646 h 8139"/>
                    <a:gd name="T114" fmla="*/ 2147483646 w 18454"/>
                    <a:gd name="T115" fmla="*/ 2147483646 h 8139"/>
                    <a:gd name="T116" fmla="*/ 2147483646 w 18454"/>
                    <a:gd name="T117" fmla="*/ 2147483646 h 813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Google Shape;1710;p34"/>
              <p:cNvSpPr>
                <a:spLocks/>
              </p:cNvSpPr>
              <p:nvPr/>
            </p:nvSpPr>
            <p:spPr bwMode="auto">
              <a:xfrm rot="1413719">
                <a:off x="-383743" y="857337"/>
                <a:ext cx="1465082" cy="1380125"/>
              </a:xfrm>
              <a:custGeom>
                <a:avLst/>
                <a:gdLst>
                  <a:gd name="T0" fmla="*/ 2147483646 w 49727"/>
                  <a:gd name="T1" fmla="*/ 0 h 46783"/>
                  <a:gd name="T2" fmla="*/ 2147483646 w 49727"/>
                  <a:gd name="T3" fmla="*/ 2147483646 h 46783"/>
                  <a:gd name="T4" fmla="*/ 2147483646 w 49727"/>
                  <a:gd name="T5" fmla="*/ 2147483646 h 46783"/>
                  <a:gd name="T6" fmla="*/ 2147483646 w 49727"/>
                  <a:gd name="T7" fmla="*/ 2147483646 h 46783"/>
                  <a:gd name="T8" fmla="*/ 2147483646 w 49727"/>
                  <a:gd name="T9" fmla="*/ 2147483646 h 46783"/>
                  <a:gd name="T10" fmla="*/ 2147483646 w 49727"/>
                  <a:gd name="T11" fmla="*/ 2147483646 h 46783"/>
                  <a:gd name="T12" fmla="*/ 2147483646 w 49727"/>
                  <a:gd name="T13" fmla="*/ 0 h 46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oogle Shape;1711;p34"/>
          <p:cNvGrpSpPr>
            <a:grpSpLocks/>
          </p:cNvGrpSpPr>
          <p:nvPr/>
        </p:nvGrpSpPr>
        <p:grpSpPr bwMode="auto">
          <a:xfrm rot="21199221" flipH="1">
            <a:off x="-931333" y="2732089"/>
            <a:ext cx="2844800" cy="2232025"/>
            <a:chOff x="-2415600" y="2986400"/>
            <a:chExt cx="1943075" cy="1524659"/>
          </a:xfrm>
        </p:grpSpPr>
        <p:sp>
          <p:nvSpPr>
            <p:cNvPr id="54" name="Google Shape;1712;p34"/>
            <p:cNvSpPr>
              <a:spLocks/>
            </p:cNvSpPr>
            <p:nvPr/>
          </p:nvSpPr>
          <p:spPr bwMode="auto">
            <a:xfrm>
              <a:off x="-2415463" y="2983498"/>
              <a:ext cx="1117558" cy="1251392"/>
            </a:xfrm>
            <a:custGeom>
              <a:avLst/>
              <a:gdLst>
                <a:gd name="T0" fmla="*/ 2147483646 w 44695"/>
                <a:gd name="T1" fmla="*/ 2147483646 h 50051"/>
                <a:gd name="T2" fmla="*/ 2147483646 w 44695"/>
                <a:gd name="T3" fmla="*/ 2147483646 h 50051"/>
                <a:gd name="T4" fmla="*/ 2147483646 w 44695"/>
                <a:gd name="T5" fmla="*/ 2147483646 h 50051"/>
                <a:gd name="T6" fmla="*/ 2147483646 w 44695"/>
                <a:gd name="T7" fmla="*/ 2147483646 h 50051"/>
                <a:gd name="T8" fmla="*/ 2147483646 w 44695"/>
                <a:gd name="T9" fmla="*/ 2147483646 h 50051"/>
                <a:gd name="T10" fmla="*/ 2147483646 w 44695"/>
                <a:gd name="T11" fmla="*/ 2147483646 h 50051"/>
                <a:gd name="T12" fmla="*/ 2147483646 w 44695"/>
                <a:gd name="T13" fmla="*/ 2147483646 h 50051"/>
                <a:gd name="T14" fmla="*/ 2147483646 w 44695"/>
                <a:gd name="T15" fmla="*/ 2147483646 h 500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Google Shape;1713;p34"/>
            <p:cNvSpPr>
              <a:spLocks/>
            </p:cNvSpPr>
            <p:nvPr/>
          </p:nvSpPr>
          <p:spPr bwMode="auto">
            <a:xfrm>
              <a:off x="-1585600" y="3184932"/>
              <a:ext cx="1113220" cy="1279586"/>
            </a:xfrm>
            <a:custGeom>
              <a:avLst/>
              <a:gdLst>
                <a:gd name="T0" fmla="*/ 2147483646 w 44542"/>
                <a:gd name="T1" fmla="*/ 2147483646 h 51183"/>
                <a:gd name="T2" fmla="*/ 0 w 44542"/>
                <a:gd name="T3" fmla="*/ 2147483646 h 51183"/>
                <a:gd name="T4" fmla="*/ 2147483646 w 44542"/>
                <a:gd name="T5" fmla="*/ 2147483646 h 51183"/>
                <a:gd name="T6" fmla="*/ 2147483646 w 44542"/>
                <a:gd name="T7" fmla="*/ 2147483646 h 51183"/>
                <a:gd name="T8" fmla="*/ 2147483646 w 44542"/>
                <a:gd name="T9" fmla="*/ 2147483646 h 51183"/>
                <a:gd name="T10" fmla="*/ 2147483646 w 44542"/>
                <a:gd name="T11" fmla="*/ 2147483646 h 51183"/>
                <a:gd name="T12" fmla="*/ 2147483646 w 44542"/>
                <a:gd name="T13" fmla="*/ 2147483646 h 51183"/>
                <a:gd name="T14" fmla="*/ 2147483646 w 44542"/>
                <a:gd name="T15" fmla="*/ 2147483646 h 51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Google Shape;1714;p34"/>
            <p:cNvSpPr/>
            <p:nvPr/>
          </p:nvSpPr>
          <p:spPr>
            <a:xfrm>
              <a:off x="-2401914" y="2993505"/>
              <a:ext cx="1133460" cy="1217775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Google Shape;1715;p34"/>
            <p:cNvSpPr>
              <a:spLocks/>
            </p:cNvSpPr>
            <p:nvPr/>
          </p:nvSpPr>
          <p:spPr bwMode="auto">
            <a:xfrm>
              <a:off x="-2348642" y="3011713"/>
              <a:ext cx="1085751" cy="1231872"/>
            </a:xfrm>
            <a:custGeom>
              <a:avLst/>
              <a:gdLst>
                <a:gd name="T0" fmla="*/ 2147483646 w 43439"/>
                <a:gd name="T1" fmla="*/ 0 h 49260"/>
                <a:gd name="T2" fmla="*/ 2147483646 w 43439"/>
                <a:gd name="T3" fmla="*/ 2147483646 h 49260"/>
                <a:gd name="T4" fmla="*/ 2147483646 w 43439"/>
                <a:gd name="T5" fmla="*/ 2147483646 h 49260"/>
                <a:gd name="T6" fmla="*/ 2147483646 w 43439"/>
                <a:gd name="T7" fmla="*/ 2147483646 h 49260"/>
                <a:gd name="T8" fmla="*/ 2147483646 w 43439"/>
                <a:gd name="T9" fmla="*/ 2147483646 h 49260"/>
                <a:gd name="T10" fmla="*/ 2147483646 w 43439"/>
                <a:gd name="T11" fmla="*/ 2147483646 h 49260"/>
                <a:gd name="T12" fmla="*/ 2147483646 w 43439"/>
                <a:gd name="T13" fmla="*/ 2147483646 h 49260"/>
                <a:gd name="T14" fmla="*/ 2147483646 w 43439"/>
                <a:gd name="T15" fmla="*/ 2147483646 h 49260"/>
                <a:gd name="T16" fmla="*/ 2147483646 w 43439"/>
                <a:gd name="T17" fmla="*/ 0 h 4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Google Shape;1716;p34"/>
            <p:cNvSpPr>
              <a:spLocks/>
            </p:cNvSpPr>
            <p:nvPr/>
          </p:nvSpPr>
          <p:spPr bwMode="auto">
            <a:xfrm>
              <a:off x="-1570355" y="3187762"/>
              <a:ext cx="1071294" cy="1321877"/>
            </a:xfrm>
            <a:custGeom>
              <a:avLst/>
              <a:gdLst>
                <a:gd name="T0" fmla="*/ 2147483646 w 42824"/>
                <a:gd name="T1" fmla="*/ 2147483646 h 52896"/>
                <a:gd name="T2" fmla="*/ 2147483646 w 42824"/>
                <a:gd name="T3" fmla="*/ 2147483646 h 52896"/>
                <a:gd name="T4" fmla="*/ 2147483646 w 42824"/>
                <a:gd name="T5" fmla="*/ 2147483646 h 52896"/>
                <a:gd name="T6" fmla="*/ 2147483646 w 42824"/>
                <a:gd name="T7" fmla="*/ 2147483646 h 52896"/>
                <a:gd name="T8" fmla="*/ 2147483646 w 42824"/>
                <a:gd name="T9" fmla="*/ 2147483646 h 52896"/>
                <a:gd name="T10" fmla="*/ 2147483646 w 42824"/>
                <a:gd name="T11" fmla="*/ 2147483646 h 52896"/>
                <a:gd name="T12" fmla="*/ 2147483646 w 42824"/>
                <a:gd name="T13" fmla="*/ 2147483646 h 52896"/>
                <a:gd name="T14" fmla="*/ 2147483646 w 42824"/>
                <a:gd name="T15" fmla="*/ 2147483646 h 52896"/>
                <a:gd name="T16" fmla="*/ 2147483646 w 42824"/>
                <a:gd name="T17" fmla="*/ 2147483646 h 52896"/>
                <a:gd name="T18" fmla="*/ 2147483646 w 42824"/>
                <a:gd name="T19" fmla="*/ 2147483646 h 52896"/>
                <a:gd name="T20" fmla="*/ 2147483646 w 42824"/>
                <a:gd name="T21" fmla="*/ 2147483646 h 528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9" name="Google Shape;1717;p34"/>
            <p:cNvGrpSpPr>
              <a:grpSpLocks/>
            </p:cNvGrpSpPr>
            <p:nvPr/>
          </p:nvGrpSpPr>
          <p:grpSpPr bwMode="auto">
            <a:xfrm>
              <a:off x="-2218631" y="3086612"/>
              <a:ext cx="1598729" cy="1189919"/>
              <a:chOff x="-2218631" y="3086612"/>
              <a:chExt cx="1598729" cy="1189919"/>
            </a:xfrm>
          </p:grpSpPr>
          <p:sp>
            <p:nvSpPr>
              <p:cNvPr id="60" name="Google Shape;1718;p34"/>
              <p:cNvSpPr>
                <a:spLocks/>
              </p:cNvSpPr>
              <p:nvPr/>
            </p:nvSpPr>
            <p:spPr bwMode="auto">
              <a:xfrm>
                <a:off x="-2217279" y="3085406"/>
                <a:ext cx="841421" cy="987883"/>
              </a:xfrm>
              <a:custGeom>
                <a:avLst/>
                <a:gdLst>
                  <a:gd name="T0" fmla="*/ 2147483646 w 33644"/>
                  <a:gd name="T1" fmla="*/ 2147483646 h 39413"/>
                  <a:gd name="T2" fmla="*/ 2147483646 w 33644"/>
                  <a:gd name="T3" fmla="*/ 2147483646 h 39413"/>
                  <a:gd name="T4" fmla="*/ 2147483646 w 33644"/>
                  <a:gd name="T5" fmla="*/ 2147483646 h 39413"/>
                  <a:gd name="T6" fmla="*/ 2147483646 w 33644"/>
                  <a:gd name="T7" fmla="*/ 2147483646 h 39413"/>
                  <a:gd name="T8" fmla="*/ 2147483646 w 33644"/>
                  <a:gd name="T9" fmla="*/ 2147483646 h 39413"/>
                  <a:gd name="T10" fmla="*/ 2147483646 w 33644"/>
                  <a:gd name="T11" fmla="*/ 2147483646 h 39413"/>
                  <a:gd name="T12" fmla="*/ 2147483646 w 33644"/>
                  <a:gd name="T13" fmla="*/ 2147483646 h 39413"/>
                  <a:gd name="T14" fmla="*/ 2147483646 w 33644"/>
                  <a:gd name="T15" fmla="*/ 2147483646 h 39413"/>
                  <a:gd name="T16" fmla="*/ 2147483646 w 33644"/>
                  <a:gd name="T17" fmla="*/ 2147483646 h 39413"/>
                  <a:gd name="T18" fmla="*/ 2147483646 w 33644"/>
                  <a:gd name="T19" fmla="*/ 2147483646 h 39413"/>
                  <a:gd name="T20" fmla="*/ 2147483646 w 33644"/>
                  <a:gd name="T21" fmla="*/ 2147483646 h 39413"/>
                  <a:gd name="T22" fmla="*/ 2147483646 w 33644"/>
                  <a:gd name="T23" fmla="*/ 2147483646 h 39413"/>
                  <a:gd name="T24" fmla="*/ 2147483646 w 33644"/>
                  <a:gd name="T25" fmla="*/ 2147483646 h 39413"/>
                  <a:gd name="T26" fmla="*/ 2147483646 w 33644"/>
                  <a:gd name="T27" fmla="*/ 2147483646 h 39413"/>
                  <a:gd name="T28" fmla="*/ 2147483646 w 33644"/>
                  <a:gd name="T29" fmla="*/ 2147483646 h 39413"/>
                  <a:gd name="T30" fmla="*/ 2147483646 w 33644"/>
                  <a:gd name="T31" fmla="*/ 2147483646 h 39413"/>
                  <a:gd name="T32" fmla="*/ 2147483646 w 33644"/>
                  <a:gd name="T33" fmla="*/ 2147483646 h 39413"/>
                  <a:gd name="T34" fmla="*/ 2147483646 w 33644"/>
                  <a:gd name="T35" fmla="*/ 2147483646 h 39413"/>
                  <a:gd name="T36" fmla="*/ 2147483646 w 33644"/>
                  <a:gd name="T37" fmla="*/ 2147483646 h 39413"/>
                  <a:gd name="T38" fmla="*/ 2147483646 w 33644"/>
                  <a:gd name="T39" fmla="*/ 2147483646 h 39413"/>
                  <a:gd name="T40" fmla="*/ 2147483646 w 33644"/>
                  <a:gd name="T41" fmla="*/ 2147483646 h 39413"/>
                  <a:gd name="T42" fmla="*/ 2147483646 w 33644"/>
                  <a:gd name="T43" fmla="*/ 2147483646 h 39413"/>
                  <a:gd name="T44" fmla="*/ 2147483646 w 33644"/>
                  <a:gd name="T45" fmla="*/ 2147483646 h 39413"/>
                  <a:gd name="T46" fmla="*/ 2147483646 w 33644"/>
                  <a:gd name="T47" fmla="*/ 2147483646 h 39413"/>
                  <a:gd name="T48" fmla="*/ 2147483646 w 33644"/>
                  <a:gd name="T49" fmla="*/ 2147483646 h 39413"/>
                  <a:gd name="T50" fmla="*/ 2147483646 w 33644"/>
                  <a:gd name="T51" fmla="*/ 2147483646 h 39413"/>
                  <a:gd name="T52" fmla="*/ 2147483646 w 33644"/>
                  <a:gd name="T53" fmla="*/ 2147483646 h 39413"/>
                  <a:gd name="T54" fmla="*/ 2147483646 w 33644"/>
                  <a:gd name="T55" fmla="*/ 2147483646 h 39413"/>
                  <a:gd name="T56" fmla="*/ 2147483646 w 33644"/>
                  <a:gd name="T57" fmla="*/ 2147483646 h 39413"/>
                  <a:gd name="T58" fmla="*/ 2147483646 w 33644"/>
                  <a:gd name="T59" fmla="*/ 2147483646 h 39413"/>
                  <a:gd name="T60" fmla="*/ 2147483646 w 33644"/>
                  <a:gd name="T61" fmla="*/ 2147483646 h 39413"/>
                  <a:gd name="T62" fmla="*/ 2147483646 w 33644"/>
                  <a:gd name="T63" fmla="*/ 2147483646 h 39413"/>
                  <a:gd name="T64" fmla="*/ 2147483646 w 33644"/>
                  <a:gd name="T65" fmla="*/ 2147483646 h 39413"/>
                  <a:gd name="T66" fmla="*/ 2147483646 w 33644"/>
                  <a:gd name="T67" fmla="*/ 2147483646 h 39413"/>
                  <a:gd name="T68" fmla="*/ 2147483646 w 33644"/>
                  <a:gd name="T69" fmla="*/ 2147483646 h 39413"/>
                  <a:gd name="T70" fmla="*/ 2147483646 w 33644"/>
                  <a:gd name="T71" fmla="*/ 2147483646 h 39413"/>
                  <a:gd name="T72" fmla="*/ 2147483646 w 33644"/>
                  <a:gd name="T73" fmla="*/ 2147483646 h 39413"/>
                  <a:gd name="T74" fmla="*/ 2147483646 w 33644"/>
                  <a:gd name="T75" fmla="*/ 2147483646 h 39413"/>
                  <a:gd name="T76" fmla="*/ 2147483646 w 33644"/>
                  <a:gd name="T77" fmla="*/ 2147483646 h 39413"/>
                  <a:gd name="T78" fmla="*/ 2147483646 w 33644"/>
                  <a:gd name="T79" fmla="*/ 2147483646 h 39413"/>
                  <a:gd name="T80" fmla="*/ 2147483646 w 33644"/>
                  <a:gd name="T81" fmla="*/ 2147483646 h 39413"/>
                  <a:gd name="T82" fmla="*/ 2147483646 w 33644"/>
                  <a:gd name="T83" fmla="*/ 2147483646 h 39413"/>
                  <a:gd name="T84" fmla="*/ 2147483646 w 33644"/>
                  <a:gd name="T85" fmla="*/ 2147483646 h 39413"/>
                  <a:gd name="T86" fmla="*/ 2147483646 w 33644"/>
                  <a:gd name="T87" fmla="*/ 2147483646 h 39413"/>
                  <a:gd name="T88" fmla="*/ 2147483646 w 33644"/>
                  <a:gd name="T89" fmla="*/ 2147483646 h 39413"/>
                  <a:gd name="T90" fmla="*/ 2147483646 w 33644"/>
                  <a:gd name="T91" fmla="*/ 2147483646 h 39413"/>
                  <a:gd name="T92" fmla="*/ 2147483646 w 33644"/>
                  <a:gd name="T93" fmla="*/ 2147483646 h 39413"/>
                  <a:gd name="T94" fmla="*/ 2147483646 w 33644"/>
                  <a:gd name="T95" fmla="*/ 2147483646 h 39413"/>
                  <a:gd name="T96" fmla="*/ 2147483646 w 33644"/>
                  <a:gd name="T97" fmla="*/ 2147483646 h 39413"/>
                  <a:gd name="T98" fmla="*/ 2147483646 w 33644"/>
                  <a:gd name="T99" fmla="*/ 2147483646 h 39413"/>
                  <a:gd name="T100" fmla="*/ 2147483646 w 33644"/>
                  <a:gd name="T101" fmla="*/ 2147483646 h 39413"/>
                  <a:gd name="T102" fmla="*/ 2147483646 w 33644"/>
                  <a:gd name="T103" fmla="*/ 2147483646 h 39413"/>
                  <a:gd name="T104" fmla="*/ 2147483646 w 33644"/>
                  <a:gd name="T105" fmla="*/ 2147483646 h 39413"/>
                  <a:gd name="T106" fmla="*/ 2147483646 w 33644"/>
                  <a:gd name="T107" fmla="*/ 2147483646 h 394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Google Shape;1719;p34"/>
              <p:cNvSpPr>
                <a:spLocks/>
              </p:cNvSpPr>
              <p:nvPr/>
            </p:nvSpPr>
            <p:spPr bwMode="auto">
              <a:xfrm>
                <a:off x="-1460139" y="3277688"/>
                <a:ext cx="841421" cy="997643"/>
              </a:xfrm>
              <a:custGeom>
                <a:avLst/>
                <a:gdLst>
                  <a:gd name="T0" fmla="*/ 2147483646 w 33644"/>
                  <a:gd name="T1" fmla="*/ 2147483646 h 39829"/>
                  <a:gd name="T2" fmla="*/ 2147483646 w 33644"/>
                  <a:gd name="T3" fmla="*/ 2147483646 h 39829"/>
                  <a:gd name="T4" fmla="*/ 2147483646 w 33644"/>
                  <a:gd name="T5" fmla="*/ 2147483646 h 39829"/>
                  <a:gd name="T6" fmla="*/ 2147483646 w 33644"/>
                  <a:gd name="T7" fmla="*/ 2147483646 h 39829"/>
                  <a:gd name="T8" fmla="*/ 2147483646 w 33644"/>
                  <a:gd name="T9" fmla="*/ 2147483646 h 39829"/>
                  <a:gd name="T10" fmla="*/ 2147483646 w 33644"/>
                  <a:gd name="T11" fmla="*/ 2147483646 h 39829"/>
                  <a:gd name="T12" fmla="*/ 2147483646 w 33644"/>
                  <a:gd name="T13" fmla="*/ 2147483646 h 39829"/>
                  <a:gd name="T14" fmla="*/ 2147483646 w 33644"/>
                  <a:gd name="T15" fmla="*/ 2147483646 h 39829"/>
                  <a:gd name="T16" fmla="*/ 2147483646 w 33644"/>
                  <a:gd name="T17" fmla="*/ 2147483646 h 39829"/>
                  <a:gd name="T18" fmla="*/ 2147483646 w 33644"/>
                  <a:gd name="T19" fmla="*/ 2147483646 h 39829"/>
                  <a:gd name="T20" fmla="*/ 2147483646 w 33644"/>
                  <a:gd name="T21" fmla="*/ 2147483646 h 39829"/>
                  <a:gd name="T22" fmla="*/ 2147483646 w 33644"/>
                  <a:gd name="T23" fmla="*/ 2147483646 h 39829"/>
                  <a:gd name="T24" fmla="*/ 2147483646 w 33644"/>
                  <a:gd name="T25" fmla="*/ 2147483646 h 39829"/>
                  <a:gd name="T26" fmla="*/ 2147483646 w 33644"/>
                  <a:gd name="T27" fmla="*/ 2147483646 h 39829"/>
                  <a:gd name="T28" fmla="*/ 2147483646 w 33644"/>
                  <a:gd name="T29" fmla="*/ 2147483646 h 39829"/>
                  <a:gd name="T30" fmla="*/ 2147483646 w 33644"/>
                  <a:gd name="T31" fmla="*/ 2147483646 h 39829"/>
                  <a:gd name="T32" fmla="*/ 2147483646 w 33644"/>
                  <a:gd name="T33" fmla="*/ 2147483646 h 39829"/>
                  <a:gd name="T34" fmla="*/ 2147483646 w 33644"/>
                  <a:gd name="T35" fmla="*/ 2147483646 h 39829"/>
                  <a:gd name="T36" fmla="*/ 2147483646 w 33644"/>
                  <a:gd name="T37" fmla="*/ 2147483646 h 39829"/>
                  <a:gd name="T38" fmla="*/ 2147483646 w 33644"/>
                  <a:gd name="T39" fmla="*/ 2147483646 h 39829"/>
                  <a:gd name="T40" fmla="*/ 2147483646 w 33644"/>
                  <a:gd name="T41" fmla="*/ 2147483646 h 39829"/>
                  <a:gd name="T42" fmla="*/ 2147483646 w 33644"/>
                  <a:gd name="T43" fmla="*/ 2147483646 h 39829"/>
                  <a:gd name="T44" fmla="*/ 2147483646 w 33644"/>
                  <a:gd name="T45" fmla="*/ 2147483646 h 39829"/>
                  <a:gd name="T46" fmla="*/ 2147483646 w 33644"/>
                  <a:gd name="T47" fmla="*/ 2147483646 h 39829"/>
                  <a:gd name="T48" fmla="*/ 2147483646 w 33644"/>
                  <a:gd name="T49" fmla="*/ 2147483646 h 39829"/>
                  <a:gd name="T50" fmla="*/ 2147483646 w 33644"/>
                  <a:gd name="T51" fmla="*/ 2147483646 h 39829"/>
                  <a:gd name="T52" fmla="*/ 2147483646 w 33644"/>
                  <a:gd name="T53" fmla="*/ 2147483646 h 39829"/>
                  <a:gd name="T54" fmla="*/ 2147483646 w 33644"/>
                  <a:gd name="T55" fmla="*/ 2147483646 h 39829"/>
                  <a:gd name="T56" fmla="*/ 2147483646 w 33644"/>
                  <a:gd name="T57" fmla="*/ 2147483646 h 39829"/>
                  <a:gd name="T58" fmla="*/ 2147483646 w 33644"/>
                  <a:gd name="T59" fmla="*/ 2147483646 h 39829"/>
                  <a:gd name="T60" fmla="*/ 2147483646 w 33644"/>
                  <a:gd name="T61" fmla="*/ 2147483646 h 39829"/>
                  <a:gd name="T62" fmla="*/ 2147483646 w 33644"/>
                  <a:gd name="T63" fmla="*/ 2147483646 h 39829"/>
                  <a:gd name="T64" fmla="*/ 2147483646 w 33644"/>
                  <a:gd name="T65" fmla="*/ 2147483646 h 39829"/>
                  <a:gd name="T66" fmla="*/ 2147483646 w 33644"/>
                  <a:gd name="T67" fmla="*/ 2147483646 h 39829"/>
                  <a:gd name="T68" fmla="*/ 2147483646 w 33644"/>
                  <a:gd name="T69" fmla="*/ 2147483646 h 39829"/>
                  <a:gd name="T70" fmla="*/ 2147483646 w 33644"/>
                  <a:gd name="T71" fmla="*/ 2147483646 h 39829"/>
                  <a:gd name="T72" fmla="*/ 2147483646 w 33644"/>
                  <a:gd name="T73" fmla="*/ 2147483646 h 39829"/>
                  <a:gd name="T74" fmla="*/ 2147483646 w 33644"/>
                  <a:gd name="T75" fmla="*/ 2147483646 h 39829"/>
                  <a:gd name="T76" fmla="*/ 2147483646 w 33644"/>
                  <a:gd name="T77" fmla="*/ 2147483646 h 39829"/>
                  <a:gd name="T78" fmla="*/ 2147483646 w 33644"/>
                  <a:gd name="T79" fmla="*/ 2147483646 h 39829"/>
                  <a:gd name="T80" fmla="*/ 2147483646 w 33644"/>
                  <a:gd name="T81" fmla="*/ 2147483646 h 39829"/>
                  <a:gd name="T82" fmla="*/ 2147483646 w 33644"/>
                  <a:gd name="T83" fmla="*/ 2147483646 h 39829"/>
                  <a:gd name="T84" fmla="*/ 2147483646 w 33644"/>
                  <a:gd name="T85" fmla="*/ 2147483646 h 39829"/>
                  <a:gd name="T86" fmla="*/ 2147483646 w 33644"/>
                  <a:gd name="T87" fmla="*/ 2147483646 h 39829"/>
                  <a:gd name="T88" fmla="*/ 2147483646 w 33644"/>
                  <a:gd name="T89" fmla="*/ 2147483646 h 39829"/>
                  <a:gd name="T90" fmla="*/ 2147483646 w 33644"/>
                  <a:gd name="T91" fmla="*/ 2147483646 h 39829"/>
                  <a:gd name="T92" fmla="*/ 2147483646 w 33644"/>
                  <a:gd name="T93" fmla="*/ 2147483646 h 39829"/>
                  <a:gd name="T94" fmla="*/ 2147483646 w 33644"/>
                  <a:gd name="T95" fmla="*/ 2147483646 h 39829"/>
                  <a:gd name="T96" fmla="*/ 2147483646 w 33644"/>
                  <a:gd name="T97" fmla="*/ 2147483646 h 39829"/>
                  <a:gd name="T98" fmla="*/ 2147483646 w 33644"/>
                  <a:gd name="T99" fmla="*/ 2147483646 h 39829"/>
                  <a:gd name="T100" fmla="*/ 2147483646 w 33644"/>
                  <a:gd name="T101" fmla="*/ 2147483646 h 39829"/>
                  <a:gd name="T102" fmla="*/ 2147483646 w 33644"/>
                  <a:gd name="T103" fmla="*/ 2147483646 h 39829"/>
                  <a:gd name="T104" fmla="*/ 2147483646 w 33644"/>
                  <a:gd name="T105" fmla="*/ 2147483646 h 39829"/>
                  <a:gd name="T106" fmla="*/ 2147483646 w 33644"/>
                  <a:gd name="T107" fmla="*/ 2147483646 h 39829"/>
                  <a:gd name="T108" fmla="*/ 2147483646 w 33644"/>
                  <a:gd name="T109" fmla="*/ 2147483646 h 39829"/>
                  <a:gd name="T110" fmla="*/ 2147483646 w 33644"/>
                  <a:gd name="T111" fmla="*/ 2147483646 h 398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oogle Shape;1720;p34"/>
          <p:cNvGrpSpPr>
            <a:grpSpLocks/>
          </p:cNvGrpSpPr>
          <p:nvPr/>
        </p:nvGrpSpPr>
        <p:grpSpPr bwMode="auto">
          <a:xfrm rot="451339" flipH="1">
            <a:off x="-260350" y="4262438"/>
            <a:ext cx="2413001" cy="2495550"/>
            <a:chOff x="334100" y="971800"/>
            <a:chExt cx="1810984" cy="1871771"/>
          </a:xfrm>
        </p:grpSpPr>
        <p:sp>
          <p:nvSpPr>
            <p:cNvPr id="63" name="Google Shape;1721;p34"/>
            <p:cNvSpPr/>
            <p:nvPr/>
          </p:nvSpPr>
          <p:spPr>
            <a:xfrm>
              <a:off x="356480" y="962812"/>
              <a:ext cx="1803041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Google Shape;1722;p34"/>
            <p:cNvSpPr>
              <a:spLocks/>
            </p:cNvSpPr>
            <p:nvPr/>
          </p:nvSpPr>
          <p:spPr bwMode="auto">
            <a:xfrm>
              <a:off x="336642" y="973524"/>
              <a:ext cx="1796686" cy="1820571"/>
            </a:xfrm>
            <a:custGeom>
              <a:avLst/>
              <a:gdLst>
                <a:gd name="T0" fmla="*/ 2147483646 w 88544"/>
                <a:gd name="T1" fmla="*/ 0 h 89746"/>
                <a:gd name="T2" fmla="*/ 0 w 88544"/>
                <a:gd name="T3" fmla="*/ 2147483646 h 89746"/>
                <a:gd name="T4" fmla="*/ 2147483646 w 88544"/>
                <a:gd name="T5" fmla="*/ 2147483646 h 89746"/>
                <a:gd name="T6" fmla="*/ 2147483646 w 88544"/>
                <a:gd name="T7" fmla="*/ 2147483646 h 89746"/>
                <a:gd name="T8" fmla="*/ 2147483646 w 88544"/>
                <a:gd name="T9" fmla="*/ 2147483646 h 89746"/>
                <a:gd name="T10" fmla="*/ 2147483646 w 88544"/>
                <a:gd name="T11" fmla="*/ 2147483646 h 89746"/>
                <a:gd name="T12" fmla="*/ 2147483646 w 88544"/>
                <a:gd name="T13" fmla="*/ 0 h 897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oogle Shape;1723;p34"/>
            <p:cNvGrpSpPr>
              <a:grpSpLocks/>
            </p:cNvGrpSpPr>
            <p:nvPr/>
          </p:nvGrpSpPr>
          <p:grpSpPr bwMode="auto">
            <a:xfrm>
              <a:off x="1217973" y="976530"/>
              <a:ext cx="915653" cy="1212426"/>
              <a:chOff x="1217973" y="976530"/>
              <a:chExt cx="915653" cy="1212426"/>
            </a:xfrm>
          </p:grpSpPr>
          <p:sp>
            <p:nvSpPr>
              <p:cNvPr id="69" name="Google Shape;1724;p34"/>
              <p:cNvSpPr>
                <a:spLocks/>
              </p:cNvSpPr>
              <p:nvPr/>
            </p:nvSpPr>
            <p:spPr bwMode="auto">
              <a:xfrm>
                <a:off x="1228336" y="975428"/>
                <a:ext cx="907080" cy="1200220"/>
              </a:xfrm>
              <a:custGeom>
                <a:avLst/>
                <a:gdLst>
                  <a:gd name="T0" fmla="*/ 2147483646 w 44619"/>
                  <a:gd name="T1" fmla="*/ 2147483646 h 59133"/>
                  <a:gd name="T2" fmla="*/ 2147483646 w 44619"/>
                  <a:gd name="T3" fmla="*/ 2147483646 h 59133"/>
                  <a:gd name="T4" fmla="*/ 2147483646 w 44619"/>
                  <a:gd name="T5" fmla="*/ 2147483646 h 59133"/>
                  <a:gd name="T6" fmla="*/ 2147483646 w 44619"/>
                  <a:gd name="T7" fmla="*/ 2147483646 h 59133"/>
                  <a:gd name="T8" fmla="*/ 2147483646 w 44619"/>
                  <a:gd name="T9" fmla="*/ 2147483646 h 59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Google Shape;1725;p34"/>
              <p:cNvSpPr>
                <a:spLocks/>
              </p:cNvSpPr>
              <p:nvPr/>
            </p:nvSpPr>
            <p:spPr bwMode="auto">
              <a:xfrm>
                <a:off x="1218174" y="987634"/>
                <a:ext cx="907080" cy="1200220"/>
              </a:xfrm>
              <a:custGeom>
                <a:avLst/>
                <a:gdLst>
                  <a:gd name="T0" fmla="*/ 2147483646 w 44619"/>
                  <a:gd name="T1" fmla="*/ 0 h 59132"/>
                  <a:gd name="T2" fmla="*/ 2147483646 w 44619"/>
                  <a:gd name="T3" fmla="*/ 2147483646 h 59132"/>
                  <a:gd name="T4" fmla="*/ 2147483646 w 44619"/>
                  <a:gd name="T5" fmla="*/ 2147483646 h 59132"/>
                  <a:gd name="T6" fmla="*/ 2147483646 w 44619"/>
                  <a:gd name="T7" fmla="*/ 2147483646 h 59132"/>
                  <a:gd name="T8" fmla="*/ 2147483646 w 44619"/>
                  <a:gd name="T9" fmla="*/ 0 h 59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6" name="Google Shape;1726;p34"/>
            <p:cNvSpPr/>
            <p:nvPr/>
          </p:nvSpPr>
          <p:spPr>
            <a:xfrm>
              <a:off x="349615" y="994829"/>
              <a:ext cx="1741085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Google Shape;1727;p34"/>
            <p:cNvSpPr>
              <a:spLocks/>
            </p:cNvSpPr>
            <p:nvPr/>
          </p:nvSpPr>
          <p:spPr bwMode="auto">
            <a:xfrm>
              <a:off x="374066" y="1605009"/>
              <a:ext cx="899137" cy="1179977"/>
            </a:xfrm>
            <a:custGeom>
              <a:avLst/>
              <a:gdLst>
                <a:gd name="T0" fmla="*/ 2147483646 w 44337"/>
                <a:gd name="T1" fmla="*/ 0 h 58183"/>
                <a:gd name="T2" fmla="*/ 2147483646 w 44337"/>
                <a:gd name="T3" fmla="*/ 2147483646 h 58183"/>
                <a:gd name="T4" fmla="*/ 2147483646 w 44337"/>
                <a:gd name="T5" fmla="*/ 2147483646 h 58183"/>
                <a:gd name="T6" fmla="*/ 2147483646 w 44337"/>
                <a:gd name="T7" fmla="*/ 2147483646 h 58183"/>
                <a:gd name="T8" fmla="*/ 2147483646 w 44337"/>
                <a:gd name="T9" fmla="*/ 0 h 58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Google Shape;1728;p34"/>
            <p:cNvSpPr>
              <a:spLocks/>
            </p:cNvSpPr>
            <p:nvPr/>
          </p:nvSpPr>
          <p:spPr bwMode="auto">
            <a:xfrm>
              <a:off x="766978" y="1424162"/>
              <a:ext cx="916612" cy="993039"/>
            </a:xfrm>
            <a:custGeom>
              <a:avLst/>
              <a:gdLst>
                <a:gd name="T0" fmla="*/ 2147483646 w 45208"/>
                <a:gd name="T1" fmla="*/ 2147483646 h 48978"/>
                <a:gd name="T2" fmla="*/ 0 w 45208"/>
                <a:gd name="T3" fmla="*/ 2147483646 h 48978"/>
                <a:gd name="T4" fmla="*/ 2147483646 w 45208"/>
                <a:gd name="T5" fmla="*/ 2147483646 h 48978"/>
                <a:gd name="T6" fmla="*/ 2147483646 w 45208"/>
                <a:gd name="T7" fmla="*/ 2147483646 h 48978"/>
                <a:gd name="T8" fmla="*/ 2147483646 w 45208"/>
                <a:gd name="T9" fmla="*/ 2147483646 h 48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1" name="Google Shape;1729;p34"/>
          <p:cNvSpPr>
            <a:spLocks noChangeArrowheads="1"/>
          </p:cNvSpPr>
          <p:nvPr/>
        </p:nvSpPr>
        <p:spPr bwMode="auto">
          <a:xfrm>
            <a:off x="2823633" y="26416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Google Shape;1730;p34"/>
          <p:cNvSpPr>
            <a:spLocks noChangeArrowheads="1"/>
          </p:cNvSpPr>
          <p:nvPr/>
        </p:nvSpPr>
        <p:spPr bwMode="auto">
          <a:xfrm>
            <a:off x="2722033" y="25400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3" name="Google Shape;1732;p34"/>
          <p:cNvGrpSpPr>
            <a:grpSpLocks/>
          </p:cNvGrpSpPr>
          <p:nvPr/>
        </p:nvGrpSpPr>
        <p:grpSpPr bwMode="auto">
          <a:xfrm rot="1946306" flipH="1">
            <a:off x="9006417" y="5133975"/>
            <a:ext cx="2436283" cy="2565400"/>
            <a:chOff x="1526600" y="450800"/>
            <a:chExt cx="4540675" cy="4779475"/>
          </a:xfrm>
        </p:grpSpPr>
        <p:sp>
          <p:nvSpPr>
            <p:cNvPr id="74" name="Google Shape;1733;p34"/>
            <p:cNvSpPr>
              <a:spLocks/>
            </p:cNvSpPr>
            <p:nvPr/>
          </p:nvSpPr>
          <p:spPr bwMode="auto">
            <a:xfrm>
              <a:off x="1621560" y="474844"/>
              <a:ext cx="4457832" cy="4687790"/>
            </a:xfrm>
            <a:custGeom>
              <a:avLst/>
              <a:gdLst>
                <a:gd name="T0" fmla="*/ 2147483646 w 178287"/>
                <a:gd name="T1" fmla="*/ 2147483646 h 187578"/>
                <a:gd name="T2" fmla="*/ 2147483646 w 178287"/>
                <a:gd name="T3" fmla="*/ 2147483646 h 187578"/>
                <a:gd name="T4" fmla="*/ 0 w 178287"/>
                <a:gd name="T5" fmla="*/ 2147483646 h 187578"/>
                <a:gd name="T6" fmla="*/ 2147483646 w 178287"/>
                <a:gd name="T7" fmla="*/ 2147483646 h 187578"/>
                <a:gd name="T8" fmla="*/ 2147483646 w 178287"/>
                <a:gd name="T9" fmla="*/ 2147483646 h 187578"/>
                <a:gd name="T10" fmla="*/ 2147483646 w 178287"/>
                <a:gd name="T11" fmla="*/ 2147483646 h 187578"/>
                <a:gd name="T12" fmla="*/ 2147483646 w 178287"/>
                <a:gd name="T13" fmla="*/ 2147483646 h 187578"/>
                <a:gd name="T14" fmla="*/ 2147483646 w 178287"/>
                <a:gd name="T15" fmla="*/ 2147483646 h 187578"/>
                <a:gd name="T16" fmla="*/ 2147483646 w 178287"/>
                <a:gd name="T17" fmla="*/ 2147483646 h 187578"/>
                <a:gd name="T18" fmla="*/ 2147483646 w 178287"/>
                <a:gd name="T19" fmla="*/ 2147483646 h 1875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Google Shape;1734;p34"/>
            <p:cNvSpPr>
              <a:spLocks/>
            </p:cNvSpPr>
            <p:nvPr/>
          </p:nvSpPr>
          <p:spPr bwMode="auto">
            <a:xfrm>
              <a:off x="1629188" y="451665"/>
              <a:ext cx="4390768" cy="4646384"/>
            </a:xfrm>
            <a:custGeom>
              <a:avLst/>
              <a:gdLst>
                <a:gd name="T0" fmla="*/ 2147483646 w 175678"/>
                <a:gd name="T1" fmla="*/ 0 h 185801"/>
                <a:gd name="T2" fmla="*/ 0 w 175678"/>
                <a:gd name="T3" fmla="*/ 2147483646 h 185801"/>
                <a:gd name="T4" fmla="*/ 2147483646 w 175678"/>
                <a:gd name="T5" fmla="*/ 2147483646 h 185801"/>
                <a:gd name="T6" fmla="*/ 2147483646 w 175678"/>
                <a:gd name="T7" fmla="*/ 2147483646 h 185801"/>
                <a:gd name="T8" fmla="*/ 2147483646 w 175678"/>
                <a:gd name="T9" fmla="*/ 2147483646 h 185801"/>
                <a:gd name="T10" fmla="*/ 2147483646 w 175678"/>
                <a:gd name="T11" fmla="*/ 2147483646 h 185801"/>
                <a:gd name="T12" fmla="*/ 2147483646 w 175678"/>
                <a:gd name="T13" fmla="*/ 0 h 1858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Google Shape;1735;p34"/>
            <p:cNvSpPr>
              <a:spLocks/>
            </p:cNvSpPr>
            <p:nvPr/>
          </p:nvSpPr>
          <p:spPr bwMode="auto">
            <a:xfrm>
              <a:off x="3940179" y="460186"/>
              <a:ext cx="2063228" cy="3146882"/>
            </a:xfrm>
            <a:custGeom>
              <a:avLst/>
              <a:gdLst>
                <a:gd name="T0" fmla="*/ 0 w 82568"/>
                <a:gd name="T1" fmla="*/ 2147483646 h 125836"/>
                <a:gd name="T2" fmla="*/ 2147483646 w 82568"/>
                <a:gd name="T3" fmla="*/ 2147483646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Google Shape;1736;p34"/>
            <p:cNvSpPr>
              <a:spLocks/>
            </p:cNvSpPr>
            <p:nvPr/>
          </p:nvSpPr>
          <p:spPr bwMode="auto">
            <a:xfrm>
              <a:off x="3911897" y="478917"/>
              <a:ext cx="2067171" cy="3143924"/>
            </a:xfrm>
            <a:custGeom>
              <a:avLst/>
              <a:gdLst>
                <a:gd name="T0" fmla="*/ 2147483646 w 82620"/>
                <a:gd name="T1" fmla="*/ 2147483646 h 125836"/>
                <a:gd name="T2" fmla="*/ 2147483646 w 82620"/>
                <a:gd name="T3" fmla="*/ 2147483646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Google Shape;1737;p34"/>
            <p:cNvSpPr>
              <a:spLocks/>
            </p:cNvSpPr>
            <p:nvPr/>
          </p:nvSpPr>
          <p:spPr bwMode="auto">
            <a:xfrm>
              <a:off x="3754444" y="4137639"/>
              <a:ext cx="840280" cy="1091354"/>
            </a:xfrm>
            <a:custGeom>
              <a:avLst/>
              <a:gdLst>
                <a:gd name="T0" fmla="*/ 2147483646 w 33717"/>
                <a:gd name="T1" fmla="*/ 0 h 43685"/>
                <a:gd name="T2" fmla="*/ 2147483646 w 33717"/>
                <a:gd name="T3" fmla="*/ 2147483646 h 43685"/>
                <a:gd name="T4" fmla="*/ 2147483646 w 33717"/>
                <a:gd name="T5" fmla="*/ 2147483646 h 43685"/>
                <a:gd name="T6" fmla="*/ 2147483646 w 33717"/>
                <a:gd name="T7" fmla="*/ 2147483646 h 43685"/>
                <a:gd name="T8" fmla="*/ 2147483646 w 33717"/>
                <a:gd name="T9" fmla="*/ 2147483646 h 43685"/>
                <a:gd name="T10" fmla="*/ 2147483646 w 33717"/>
                <a:gd name="T11" fmla="*/ 0 h 436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Google Shape;1738;p34"/>
            <p:cNvSpPr>
              <a:spLocks/>
            </p:cNvSpPr>
            <p:nvPr/>
          </p:nvSpPr>
          <p:spPr bwMode="auto">
            <a:xfrm>
              <a:off x="1538036" y="465128"/>
              <a:ext cx="4343428" cy="4625680"/>
            </a:xfrm>
            <a:custGeom>
              <a:avLst/>
              <a:gdLst>
                <a:gd name="T0" fmla="*/ 2147483646 w 173747"/>
                <a:gd name="T1" fmla="*/ 2147483646 h 185088"/>
                <a:gd name="T2" fmla="*/ 2147483646 w 173747"/>
                <a:gd name="T3" fmla="*/ 2147483646 h 185088"/>
                <a:gd name="T4" fmla="*/ 0 w 173747"/>
                <a:gd name="T5" fmla="*/ 2147483646 h 185088"/>
                <a:gd name="T6" fmla="*/ 2147483646 w 173747"/>
                <a:gd name="T7" fmla="*/ 2147483646 h 185088"/>
                <a:gd name="T8" fmla="*/ 2147483646 w 173747"/>
                <a:gd name="T9" fmla="*/ 2147483646 h 185088"/>
                <a:gd name="T10" fmla="*/ 2147483646 w 173747"/>
                <a:gd name="T11" fmla="*/ 2147483646 h 185088"/>
                <a:gd name="T12" fmla="*/ 2147483646 w 173747"/>
                <a:gd name="T13" fmla="*/ 2147483646 h 185088"/>
                <a:gd name="T14" fmla="*/ 2147483646 w 173747"/>
                <a:gd name="T15" fmla="*/ 2147483646 h 1850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Google Shape;1739;p34"/>
            <p:cNvSpPr>
              <a:spLocks/>
            </p:cNvSpPr>
            <p:nvPr/>
          </p:nvSpPr>
          <p:spPr bwMode="auto">
            <a:xfrm>
              <a:off x="1648756" y="1838551"/>
              <a:ext cx="2130291" cy="3197160"/>
            </a:xfrm>
            <a:custGeom>
              <a:avLst/>
              <a:gdLst>
                <a:gd name="T0" fmla="*/ 2147483646 w 85230"/>
                <a:gd name="T1" fmla="*/ 2147483646 h 127976"/>
                <a:gd name="T2" fmla="*/ 0 w 85230"/>
                <a:gd name="T3" fmla="*/ 2147483646 h 127976"/>
                <a:gd name="T4" fmla="*/ 2147483646 w 85230"/>
                <a:gd name="T5" fmla="*/ 2147483646 h 127976"/>
                <a:gd name="T6" fmla="*/ 2147483646 w 85230"/>
                <a:gd name="T7" fmla="*/ 2147483646 h 127976"/>
                <a:gd name="T8" fmla="*/ 2147483646 w 85230"/>
                <a:gd name="T9" fmla="*/ 2147483646 h 127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Google Shape;1740;p34"/>
            <p:cNvSpPr>
              <a:spLocks/>
            </p:cNvSpPr>
            <p:nvPr/>
          </p:nvSpPr>
          <p:spPr bwMode="auto">
            <a:xfrm>
              <a:off x="2657928" y="1569927"/>
              <a:ext cx="2118457" cy="2398609"/>
            </a:xfrm>
            <a:custGeom>
              <a:avLst/>
              <a:gdLst>
                <a:gd name="T0" fmla="*/ 2147483646 w 84656"/>
                <a:gd name="T1" fmla="*/ 2147483646 h 95982"/>
                <a:gd name="T2" fmla="*/ 2147483646 w 84656"/>
                <a:gd name="T3" fmla="*/ 2147483646 h 95982"/>
                <a:gd name="T4" fmla="*/ 2147483646 w 84656"/>
                <a:gd name="T5" fmla="*/ 2147483646 h 95982"/>
                <a:gd name="T6" fmla="*/ 2147483646 w 84656"/>
                <a:gd name="T7" fmla="*/ 0 h 95982"/>
                <a:gd name="T8" fmla="*/ 2147483646 w 84656"/>
                <a:gd name="T9" fmla="*/ 2147483646 h 95982"/>
                <a:gd name="T10" fmla="*/ 2147483646 w 84656"/>
                <a:gd name="T11" fmla="*/ 2147483646 h 95982"/>
                <a:gd name="T12" fmla="*/ 2147483646 w 84656"/>
                <a:gd name="T13" fmla="*/ 2147483646 h 95982"/>
                <a:gd name="T14" fmla="*/ 2147483646 w 84656"/>
                <a:gd name="T15" fmla="*/ 2147483646 h 95982"/>
                <a:gd name="T16" fmla="*/ 2147483646 w 84656"/>
                <a:gd name="T17" fmla="*/ 2147483646 h 95982"/>
                <a:gd name="T18" fmla="*/ 2147483646 w 84656"/>
                <a:gd name="T19" fmla="*/ 2147483646 h 959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bg1"/>
            </a:solidFill>
            <a:ln w="14350" cap="flat" cmpd="sng">
              <a:solidFill>
                <a:schemeClr val="bg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2" name="Google Shape;1741;p34"/>
          <p:cNvSpPr txBox="1"/>
          <p:nvPr/>
        </p:nvSpPr>
        <p:spPr>
          <a:xfrm>
            <a:off x="3437467" y="4887914"/>
            <a:ext cx="5317067" cy="8096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Slidesgo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Flaticon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/>
              </a:rPr>
              <a:t>Freepik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1" name="Google Shape;1731;p34"/>
          <p:cNvSpPr txBox="1">
            <a:spLocks noGrp="1"/>
          </p:cNvSpPr>
          <p:nvPr>
            <p:ph type="title"/>
          </p:nvPr>
        </p:nvSpPr>
        <p:spPr>
          <a:xfrm>
            <a:off x="2066533" y="713733"/>
            <a:ext cx="80588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742" name="Google Shape;1742;p34"/>
          <p:cNvSpPr txBox="1">
            <a:spLocks noGrp="1"/>
          </p:cNvSpPr>
          <p:nvPr>
            <p:ph type="subTitle" idx="1"/>
          </p:nvPr>
        </p:nvSpPr>
        <p:spPr>
          <a:xfrm>
            <a:off x="2983000" y="2583800"/>
            <a:ext cx="6226000" cy="163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7625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/>
          <p:nvPr/>
        </p:nvSpPr>
        <p:spPr>
          <a:xfrm rot="10935108">
            <a:off x="-256116" y="-219075"/>
            <a:ext cx="12740217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6918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28300" y="1714500"/>
            <a:ext cx="9535200" cy="442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4625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956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71393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24607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850800" y="1516600"/>
            <a:ext cx="8490400" cy="382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4752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1719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726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A9D26-1C6E-401C-8835-6BDB6013434A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720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6644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41204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11826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6146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0740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83619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2379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1833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3655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96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8;p3"/>
          <p:cNvGrpSpPr>
            <a:grpSpLocks/>
          </p:cNvGrpSpPr>
          <p:nvPr/>
        </p:nvGrpSpPr>
        <p:grpSpPr bwMode="auto">
          <a:xfrm rot="10800000">
            <a:off x="4775200" y="238126"/>
            <a:ext cx="1128184" cy="936625"/>
            <a:chOff x="3026025" y="992425"/>
            <a:chExt cx="845325" cy="703150"/>
          </a:xfrm>
        </p:grpSpPr>
        <p:sp>
          <p:nvSpPr>
            <p:cNvPr id="6" name="Google Shape;29;p3"/>
            <p:cNvSpPr/>
            <p:nvPr/>
          </p:nvSpPr>
          <p:spPr>
            <a:xfrm>
              <a:off x="3026025" y="1015068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0;p3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1;p3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32;p3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" name="Google Shape;33;p3"/>
          <p:cNvSpPr>
            <a:spLocks/>
          </p:cNvSpPr>
          <p:nvPr/>
        </p:nvSpPr>
        <p:spPr bwMode="auto">
          <a:xfrm rot="20356439" flipH="1">
            <a:off x="-5416551" y="495301"/>
            <a:ext cx="13751984" cy="7243763"/>
          </a:xfrm>
          <a:custGeom>
            <a:avLst/>
            <a:gdLst>
              <a:gd name="T0" fmla="*/ 2147483646 w 213393"/>
              <a:gd name="T1" fmla="*/ 0 h 117153"/>
              <a:gd name="T2" fmla="*/ 2147483646 w 213393"/>
              <a:gd name="T3" fmla="*/ 2147483646 h 117153"/>
              <a:gd name="T4" fmla="*/ 2147483646 w 213393"/>
              <a:gd name="T5" fmla="*/ 2147483646 h 117153"/>
              <a:gd name="T6" fmla="*/ 2147483646 w 213393"/>
              <a:gd name="T7" fmla="*/ 2147483646 h 117153"/>
              <a:gd name="T8" fmla="*/ 2147483646 w 213393"/>
              <a:gd name="T9" fmla="*/ 2147483646 h 117153"/>
              <a:gd name="T10" fmla="*/ 2147483646 w 213393"/>
              <a:gd name="T11" fmla="*/ 2147483646 h 117153"/>
              <a:gd name="T12" fmla="*/ 2147483646 w 213393"/>
              <a:gd name="T13" fmla="*/ 2147483646 h 117153"/>
              <a:gd name="T14" fmla="*/ 2147483646 w 213393"/>
              <a:gd name="T15" fmla="*/ 2147483646 h 117153"/>
              <a:gd name="T16" fmla="*/ 2147483646 w 213393"/>
              <a:gd name="T17" fmla="*/ 2147483646 h 117153"/>
              <a:gd name="T18" fmla="*/ 2147483646 w 213393"/>
              <a:gd name="T19" fmla="*/ 2147483646 h 117153"/>
              <a:gd name="T20" fmla="*/ 2147483646 w 213393"/>
              <a:gd name="T21" fmla="*/ 2147483646 h 117153"/>
              <a:gd name="T22" fmla="*/ 2147483646 w 213393"/>
              <a:gd name="T23" fmla="*/ 2147483646 h 117153"/>
              <a:gd name="T24" fmla="*/ 2147483646 w 213393"/>
              <a:gd name="T25" fmla="*/ 0 h 117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oogle Shape;34;p3"/>
          <p:cNvGrpSpPr>
            <a:grpSpLocks/>
          </p:cNvGrpSpPr>
          <p:nvPr/>
        </p:nvGrpSpPr>
        <p:grpSpPr bwMode="auto">
          <a:xfrm>
            <a:off x="11330517" y="3317876"/>
            <a:ext cx="1126067" cy="936625"/>
            <a:chOff x="3026025" y="992425"/>
            <a:chExt cx="845325" cy="703150"/>
          </a:xfrm>
        </p:grpSpPr>
        <p:sp>
          <p:nvSpPr>
            <p:cNvPr id="12" name="Google Shape;35;p3"/>
            <p:cNvSpPr/>
            <p:nvPr/>
          </p:nvSpPr>
          <p:spPr>
            <a:xfrm>
              <a:off x="3026025" y="992425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6;p3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7;p3"/>
            <p:cNvSpPr/>
            <p:nvPr/>
          </p:nvSpPr>
          <p:spPr>
            <a:xfrm>
              <a:off x="3275491" y="992425"/>
              <a:ext cx="22245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8;p3"/>
            <p:cNvSpPr/>
            <p:nvPr/>
          </p:nvSpPr>
          <p:spPr>
            <a:xfrm>
              <a:off x="3710865" y="1333274"/>
              <a:ext cx="2065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" name="Google Shape;39;p3"/>
          <p:cNvGrpSpPr>
            <a:grpSpLocks/>
          </p:cNvGrpSpPr>
          <p:nvPr/>
        </p:nvGrpSpPr>
        <p:grpSpPr bwMode="auto">
          <a:xfrm rot="10800000">
            <a:off x="6959600" y="5670551"/>
            <a:ext cx="1128184" cy="936625"/>
            <a:chOff x="3026025" y="992425"/>
            <a:chExt cx="845325" cy="703150"/>
          </a:xfrm>
        </p:grpSpPr>
        <p:sp>
          <p:nvSpPr>
            <p:cNvPr id="17" name="Google Shape;40;p3"/>
            <p:cNvSpPr/>
            <p:nvPr/>
          </p:nvSpPr>
          <p:spPr>
            <a:xfrm>
              <a:off x="3056159" y="1015068"/>
              <a:ext cx="845324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1;p3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2;p3"/>
            <p:cNvSpPr/>
            <p:nvPr/>
          </p:nvSpPr>
          <p:spPr>
            <a:xfrm>
              <a:off x="3306743" y="992425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3;p3"/>
            <p:cNvSpPr/>
            <p:nvPr/>
          </p:nvSpPr>
          <p:spPr>
            <a:xfrm>
              <a:off x="3741300" y="1333274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1671200" y="2944000"/>
            <a:ext cx="2951600" cy="170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/>
          </p:nvPr>
        </p:nvSpPr>
        <p:spPr>
          <a:xfrm>
            <a:off x="1671200" y="1275767"/>
            <a:ext cx="2062400" cy="1122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1671200" y="4684233"/>
            <a:ext cx="3206000" cy="95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89659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lIns="0" rIns="0" anchor="b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80174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0708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71597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lIns="9000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6754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rIns="9000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lIns="90000" rIns="9000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9862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06395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1328300" y="1907800"/>
            <a:ext cx="45392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6307100" y="1907800"/>
            <a:ext cx="45392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1597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2905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62640129"/>
      </p:ext>
    </p:extLst>
  </p:cSld>
  <p:clrMapOvr>
    <a:masterClrMapping/>
  </p:clrMapOvr>
  <p:transition advClick="0" advTm="0"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04B150-A35F-4D46-83EC-A2E9749259CE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12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8;p4"/>
          <p:cNvGrpSpPr>
            <a:grpSpLocks/>
          </p:cNvGrpSpPr>
          <p:nvPr/>
        </p:nvGrpSpPr>
        <p:grpSpPr bwMode="auto">
          <a:xfrm rot="10800000">
            <a:off x="266700" y="5670551"/>
            <a:ext cx="1128184" cy="936625"/>
            <a:chOff x="3026025" y="992425"/>
            <a:chExt cx="845325" cy="703150"/>
          </a:xfrm>
        </p:grpSpPr>
        <p:sp>
          <p:nvSpPr>
            <p:cNvPr id="5" name="Google Shape;49;p4"/>
            <p:cNvSpPr/>
            <p:nvPr/>
          </p:nvSpPr>
          <p:spPr>
            <a:xfrm>
              <a:off x="3026025" y="1015068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50;p4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51;p4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52;p4"/>
            <p:cNvSpPr/>
            <p:nvPr/>
          </p:nvSpPr>
          <p:spPr>
            <a:xfrm>
              <a:off x="3715924" y="1333274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" name="Google Shape;53;p4"/>
          <p:cNvGrpSpPr>
            <a:grpSpLocks/>
          </p:cNvGrpSpPr>
          <p:nvPr/>
        </p:nvGrpSpPr>
        <p:grpSpPr bwMode="auto">
          <a:xfrm>
            <a:off x="10968567" y="1408114"/>
            <a:ext cx="1128184" cy="936625"/>
            <a:chOff x="3026025" y="992425"/>
            <a:chExt cx="845325" cy="703150"/>
          </a:xfrm>
        </p:grpSpPr>
        <p:sp>
          <p:nvSpPr>
            <p:cNvPr id="10" name="Google Shape;54;p4"/>
            <p:cNvSpPr/>
            <p:nvPr/>
          </p:nvSpPr>
          <p:spPr>
            <a:xfrm>
              <a:off x="3026025" y="992425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55;p4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56;p4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57;p4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" name="Google Shape;58;p4"/>
          <p:cNvGrpSpPr>
            <a:grpSpLocks/>
          </p:cNvGrpSpPr>
          <p:nvPr/>
        </p:nvGrpSpPr>
        <p:grpSpPr bwMode="auto">
          <a:xfrm rot="21245726">
            <a:off x="-1060450" y="-1339850"/>
            <a:ext cx="15830551" cy="8832850"/>
            <a:chOff x="-581115" y="-56017"/>
            <a:chExt cx="11915865" cy="6624717"/>
          </a:xfrm>
        </p:grpSpPr>
        <p:sp>
          <p:nvSpPr>
            <p:cNvPr id="15" name="Google Shape;59;p4"/>
            <p:cNvSpPr>
              <a:spLocks/>
            </p:cNvSpPr>
            <p:nvPr/>
          </p:nvSpPr>
          <p:spPr bwMode="auto">
            <a:xfrm rot="10800000">
              <a:off x="-585642" y="404439"/>
              <a:ext cx="11915865" cy="6162749"/>
            </a:xfrm>
            <a:custGeom>
              <a:avLst/>
              <a:gdLst>
                <a:gd name="T0" fmla="*/ 2147483646 w 213393"/>
                <a:gd name="T1" fmla="*/ 0 h 117153"/>
                <a:gd name="T2" fmla="*/ 2147483646 w 213393"/>
                <a:gd name="T3" fmla="*/ 2147483646 h 117153"/>
                <a:gd name="T4" fmla="*/ 2147483646 w 213393"/>
                <a:gd name="T5" fmla="*/ 2147483646 h 117153"/>
                <a:gd name="T6" fmla="*/ 2147483646 w 213393"/>
                <a:gd name="T7" fmla="*/ 2147483646 h 117153"/>
                <a:gd name="T8" fmla="*/ 2147483646 w 213393"/>
                <a:gd name="T9" fmla="*/ 2147483646 h 117153"/>
                <a:gd name="T10" fmla="*/ 2147483646 w 213393"/>
                <a:gd name="T11" fmla="*/ 2147483646 h 117153"/>
                <a:gd name="T12" fmla="*/ 2147483646 w 213393"/>
                <a:gd name="T13" fmla="*/ 2147483646 h 117153"/>
                <a:gd name="T14" fmla="*/ 2147483646 w 213393"/>
                <a:gd name="T15" fmla="*/ 2147483646 h 117153"/>
                <a:gd name="T16" fmla="*/ 2147483646 w 213393"/>
                <a:gd name="T17" fmla="*/ 2147483646 h 117153"/>
                <a:gd name="T18" fmla="*/ 2147483646 w 213393"/>
                <a:gd name="T19" fmla="*/ 2147483646 h 117153"/>
                <a:gd name="T20" fmla="*/ 2147483646 w 213393"/>
                <a:gd name="T21" fmla="*/ 2147483646 h 117153"/>
                <a:gd name="T22" fmla="*/ 2147483646 w 213393"/>
                <a:gd name="T23" fmla="*/ 2147483646 h 117153"/>
                <a:gd name="T24" fmla="*/ 2147483646 w 213393"/>
                <a:gd name="T25" fmla="*/ 0 h 117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393" h="117153" extrusionOk="0">
                  <a:moveTo>
                    <a:pt x="101176" y="0"/>
                  </a:moveTo>
                  <a:cubicBezTo>
                    <a:pt x="96251" y="0"/>
                    <a:pt x="89981" y="748"/>
                    <a:pt x="81809" y="2535"/>
                  </a:cubicBezTo>
                  <a:cubicBezTo>
                    <a:pt x="36526" y="12430"/>
                    <a:pt x="11959" y="53423"/>
                    <a:pt x="46308" y="63643"/>
                  </a:cubicBezTo>
                  <a:cubicBezTo>
                    <a:pt x="61499" y="68176"/>
                    <a:pt x="1" y="106960"/>
                    <a:pt x="38736" y="116124"/>
                  </a:cubicBezTo>
                  <a:cubicBezTo>
                    <a:pt x="41727" y="116835"/>
                    <a:pt x="44697" y="117152"/>
                    <a:pt x="47645" y="117152"/>
                  </a:cubicBezTo>
                  <a:cubicBezTo>
                    <a:pt x="72540" y="117152"/>
                    <a:pt x="95969" y="94519"/>
                    <a:pt x="118821" y="94519"/>
                  </a:cubicBezTo>
                  <a:cubicBezTo>
                    <a:pt x="122300" y="94519"/>
                    <a:pt x="125765" y="95044"/>
                    <a:pt x="129221" y="96253"/>
                  </a:cubicBezTo>
                  <a:cubicBezTo>
                    <a:pt x="148142" y="102872"/>
                    <a:pt x="164389" y="105778"/>
                    <a:pt x="176889" y="105778"/>
                  </a:cubicBezTo>
                  <a:cubicBezTo>
                    <a:pt x="203879" y="105778"/>
                    <a:pt x="213392" y="92229"/>
                    <a:pt x="194602" y="73262"/>
                  </a:cubicBezTo>
                  <a:cubicBezTo>
                    <a:pt x="174315" y="52808"/>
                    <a:pt x="202340" y="18386"/>
                    <a:pt x="166003" y="18386"/>
                  </a:cubicBezTo>
                  <a:cubicBezTo>
                    <a:pt x="163228" y="18386"/>
                    <a:pt x="160077" y="18587"/>
                    <a:pt x="156501" y="19010"/>
                  </a:cubicBezTo>
                  <a:cubicBezTo>
                    <a:pt x="152428" y="19493"/>
                    <a:pt x="148882" y="19711"/>
                    <a:pt x="145776" y="19711"/>
                  </a:cubicBezTo>
                  <a:cubicBezTo>
                    <a:pt x="116272" y="19711"/>
                    <a:pt x="126462" y="0"/>
                    <a:pt x="1011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8EBE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Google Shape;60;p4"/>
            <p:cNvSpPr>
              <a:spLocks/>
            </p:cNvSpPr>
            <p:nvPr/>
          </p:nvSpPr>
          <p:spPr bwMode="auto">
            <a:xfrm>
              <a:off x="-190345" y="-59264"/>
              <a:ext cx="7794145" cy="2190777"/>
            </a:xfrm>
            <a:custGeom>
              <a:avLst/>
              <a:gdLst>
                <a:gd name="T0" fmla="*/ 2147483646 w 311803"/>
                <a:gd name="T1" fmla="*/ 2147483646 h 87653"/>
                <a:gd name="T2" fmla="*/ 2147483646 w 311803"/>
                <a:gd name="T3" fmla="*/ 2147483646 h 87653"/>
                <a:gd name="T4" fmla="*/ 2147483646 w 311803"/>
                <a:gd name="T5" fmla="*/ 2147483646 h 87653"/>
                <a:gd name="T6" fmla="*/ 2147483646 w 311803"/>
                <a:gd name="T7" fmla="*/ 2147483646 h 87653"/>
                <a:gd name="T8" fmla="*/ 2147483646 w 311803"/>
                <a:gd name="T9" fmla="*/ 2147483646 h 87653"/>
                <a:gd name="T10" fmla="*/ 2147483646 w 311803"/>
                <a:gd name="T11" fmla="*/ 2147483646 h 87653"/>
                <a:gd name="T12" fmla="*/ 2147483646 w 311803"/>
                <a:gd name="T13" fmla="*/ 2147483646 h 87653"/>
                <a:gd name="T14" fmla="*/ 2147483646 w 311803"/>
                <a:gd name="T15" fmla="*/ 2147483646 h 87653"/>
                <a:gd name="T16" fmla="*/ 2147483646 w 311803"/>
                <a:gd name="T17" fmla="*/ 2147483646 h 87653"/>
                <a:gd name="T18" fmla="*/ 2147483646 w 311803"/>
                <a:gd name="T19" fmla="*/ 2147483646 h 87653"/>
                <a:gd name="T20" fmla="*/ 2147483646 w 311803"/>
                <a:gd name="T21" fmla="*/ 2147483646 h 87653"/>
                <a:gd name="T22" fmla="*/ 2147483646 w 311803"/>
                <a:gd name="T23" fmla="*/ 2147483646 h 87653"/>
                <a:gd name="T24" fmla="*/ 2147483646 w 311803"/>
                <a:gd name="T25" fmla="*/ 2147483646 h 87653"/>
                <a:gd name="T26" fmla="*/ 2147483646 w 311803"/>
                <a:gd name="T27" fmla="*/ 2147483646 h 87653"/>
                <a:gd name="T28" fmla="*/ 2147483646 w 311803"/>
                <a:gd name="T29" fmla="*/ 2147483646 h 876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1803" h="87653" extrusionOk="0">
                  <a:moveTo>
                    <a:pt x="6276" y="69505"/>
                  </a:moveTo>
                  <a:cubicBezTo>
                    <a:pt x="-5779" y="61007"/>
                    <a:pt x="1060" y="11130"/>
                    <a:pt x="13883" y="3642"/>
                  </a:cubicBezTo>
                  <a:cubicBezTo>
                    <a:pt x="26706" y="-3846"/>
                    <a:pt x="66302" y="22066"/>
                    <a:pt x="83212" y="24575"/>
                  </a:cubicBezTo>
                  <a:cubicBezTo>
                    <a:pt x="100123" y="27084"/>
                    <a:pt x="104058" y="22510"/>
                    <a:pt x="115346" y="18694"/>
                  </a:cubicBezTo>
                  <a:cubicBezTo>
                    <a:pt x="126634" y="14878"/>
                    <a:pt x="139137" y="4292"/>
                    <a:pt x="150941" y="1678"/>
                  </a:cubicBezTo>
                  <a:cubicBezTo>
                    <a:pt x="162745" y="-936"/>
                    <a:pt x="171927" y="-499"/>
                    <a:pt x="186170" y="3011"/>
                  </a:cubicBezTo>
                  <a:cubicBezTo>
                    <a:pt x="200414" y="6521"/>
                    <a:pt x="218200" y="17630"/>
                    <a:pt x="236402" y="22740"/>
                  </a:cubicBezTo>
                  <a:cubicBezTo>
                    <a:pt x="254604" y="27850"/>
                    <a:pt x="284503" y="31089"/>
                    <a:pt x="295380" y="33673"/>
                  </a:cubicBezTo>
                  <a:cubicBezTo>
                    <a:pt x="306257" y="36257"/>
                    <a:pt x="298935" y="37166"/>
                    <a:pt x="301666" y="38246"/>
                  </a:cubicBezTo>
                  <a:cubicBezTo>
                    <a:pt x="304397" y="39326"/>
                    <a:pt x="312431" y="37992"/>
                    <a:pt x="311764" y="40151"/>
                  </a:cubicBezTo>
                  <a:cubicBezTo>
                    <a:pt x="311097" y="42310"/>
                    <a:pt x="313350" y="44025"/>
                    <a:pt x="297666" y="51200"/>
                  </a:cubicBezTo>
                  <a:cubicBezTo>
                    <a:pt x="281982" y="58375"/>
                    <a:pt x="248360" y="77679"/>
                    <a:pt x="217658" y="83203"/>
                  </a:cubicBezTo>
                  <a:cubicBezTo>
                    <a:pt x="186956" y="88728"/>
                    <a:pt x="135362" y="89110"/>
                    <a:pt x="113454" y="84347"/>
                  </a:cubicBezTo>
                  <a:cubicBezTo>
                    <a:pt x="91546" y="79585"/>
                    <a:pt x="104074" y="57102"/>
                    <a:pt x="86211" y="54628"/>
                  </a:cubicBezTo>
                  <a:cubicBezTo>
                    <a:pt x="68348" y="52154"/>
                    <a:pt x="18331" y="78003"/>
                    <a:pt x="6276" y="695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8EBE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oogle Shape;63;p4"/>
          <p:cNvGrpSpPr>
            <a:grpSpLocks/>
          </p:cNvGrpSpPr>
          <p:nvPr/>
        </p:nvGrpSpPr>
        <p:grpSpPr bwMode="auto">
          <a:xfrm>
            <a:off x="266701" y="404814"/>
            <a:ext cx="11696700" cy="4124325"/>
            <a:chOff x="2092159" y="1710154"/>
            <a:chExt cx="5893851" cy="2078023"/>
          </a:xfrm>
        </p:grpSpPr>
        <p:sp>
          <p:nvSpPr>
            <p:cNvPr id="18" name="Google Shape;64;p4"/>
            <p:cNvSpPr/>
            <p:nvPr/>
          </p:nvSpPr>
          <p:spPr>
            <a:xfrm>
              <a:off x="7034632" y="1710154"/>
              <a:ext cx="173851" cy="111980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5;p4"/>
            <p:cNvSpPr/>
            <p:nvPr/>
          </p:nvSpPr>
          <p:spPr>
            <a:xfrm rot="-2957026">
              <a:off x="2104432" y="1943707"/>
              <a:ext cx="172769" cy="111990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6;p4"/>
            <p:cNvSpPr/>
            <p:nvPr/>
          </p:nvSpPr>
          <p:spPr>
            <a:xfrm rot="2328761">
              <a:off x="7797228" y="3633805"/>
              <a:ext cx="172784" cy="112780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950967" y="1511233"/>
            <a:ext cx="10277600" cy="462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52387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936341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pPr lvl="0"/>
            <a:endParaRPr lang="en-US" noProof="0">
              <a:sym typeface="Arial" panose="020B060402020202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6657D6-C2CD-4187-90BF-DB87230BC287}" type="datetimeFigureOut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16C62A-B1F4-4C4D-BAA8-B4D30830859D}" type="slidenum">
              <a:rPr lang="en-US" altLang="vi-VN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0412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62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6513"/>
            <a:ext cx="123444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oogle Shape;1663;p34"/>
          <p:cNvGrpSpPr>
            <a:grpSpLocks/>
          </p:cNvGrpSpPr>
          <p:nvPr/>
        </p:nvGrpSpPr>
        <p:grpSpPr bwMode="auto">
          <a:xfrm rot="20989849">
            <a:off x="9209618" y="-987425"/>
            <a:ext cx="3524249" cy="2843213"/>
            <a:chOff x="-729163" y="3851975"/>
            <a:chExt cx="2464103" cy="1988620"/>
          </a:xfrm>
        </p:grpSpPr>
        <p:sp>
          <p:nvSpPr>
            <p:cNvPr id="6" name="Google Shape;1664;p34"/>
            <p:cNvSpPr>
              <a:spLocks/>
            </p:cNvSpPr>
            <p:nvPr/>
          </p:nvSpPr>
          <p:spPr bwMode="auto">
            <a:xfrm rot="363082">
              <a:off x="-643326" y="3967450"/>
              <a:ext cx="2292430" cy="1757669"/>
            </a:xfrm>
            <a:custGeom>
              <a:avLst/>
              <a:gdLst>
                <a:gd name="T0" fmla="*/ 2147483646 w 73153"/>
                <a:gd name="T1" fmla="*/ 0 h 56080"/>
                <a:gd name="T2" fmla="*/ 2147483646 w 73153"/>
                <a:gd name="T3" fmla="*/ 2147483646 h 56080"/>
                <a:gd name="T4" fmla="*/ 2147483646 w 73153"/>
                <a:gd name="T5" fmla="*/ 2147483646 h 56080"/>
                <a:gd name="T6" fmla="*/ 2147483646 w 73153"/>
                <a:gd name="T7" fmla="*/ 2147483646 h 56080"/>
                <a:gd name="T8" fmla="*/ 2147483646 w 73153"/>
                <a:gd name="T9" fmla="*/ 2147483646 h 56080"/>
                <a:gd name="T10" fmla="*/ 2147483646 w 73153"/>
                <a:gd name="T11" fmla="*/ 2147483646 h 56080"/>
                <a:gd name="T12" fmla="*/ 2147483646 w 73153"/>
                <a:gd name="T13" fmla="*/ 2147483646 h 56080"/>
                <a:gd name="T14" fmla="*/ 2147483646 w 73153"/>
                <a:gd name="T15" fmla="*/ 2147483646 h 56080"/>
                <a:gd name="T16" fmla="*/ 2147483646 w 73153"/>
                <a:gd name="T17" fmla="*/ 2147483646 h 56080"/>
                <a:gd name="T18" fmla="*/ 2147483646 w 73153"/>
                <a:gd name="T19" fmla="*/ 2147483646 h 56080"/>
                <a:gd name="T20" fmla="*/ 2147483646 w 73153"/>
                <a:gd name="T21" fmla="*/ 0 h 560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Google Shape;1665;p34"/>
            <p:cNvSpPr>
              <a:spLocks/>
            </p:cNvSpPr>
            <p:nvPr/>
          </p:nvSpPr>
          <p:spPr bwMode="auto">
            <a:xfrm rot="363082">
              <a:off x="791873" y="4622375"/>
              <a:ext cx="779930" cy="1132547"/>
            </a:xfrm>
            <a:custGeom>
              <a:avLst/>
              <a:gdLst>
                <a:gd name="T0" fmla="*/ 2147483646 w 24852"/>
                <a:gd name="T1" fmla="*/ 2147483646 h 36161"/>
                <a:gd name="T2" fmla="*/ 0 w 24852"/>
                <a:gd name="T3" fmla="*/ 2147483646 h 36161"/>
                <a:gd name="T4" fmla="*/ 2147483646 w 24852"/>
                <a:gd name="T5" fmla="*/ 2147483646 h 36161"/>
                <a:gd name="T6" fmla="*/ 2147483646 w 24852"/>
                <a:gd name="T7" fmla="*/ 2147483646 h 36161"/>
                <a:gd name="T8" fmla="*/ 2147483646 w 24852"/>
                <a:gd name="T9" fmla="*/ 2147483646 h 36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Google Shape;1666;p34"/>
            <p:cNvSpPr>
              <a:spLocks/>
            </p:cNvSpPr>
            <p:nvPr/>
          </p:nvSpPr>
          <p:spPr bwMode="auto">
            <a:xfrm rot="363082">
              <a:off x="287345" y="4360893"/>
              <a:ext cx="1166194" cy="1323526"/>
            </a:xfrm>
            <a:custGeom>
              <a:avLst/>
              <a:gdLst>
                <a:gd name="T0" fmla="*/ 2147483646 w 37228"/>
                <a:gd name="T1" fmla="*/ 0 h 42263"/>
                <a:gd name="T2" fmla="*/ 2147483646 w 37228"/>
                <a:gd name="T3" fmla="*/ 2147483646 h 42263"/>
                <a:gd name="T4" fmla="*/ 2147483646 w 37228"/>
                <a:gd name="T5" fmla="*/ 2147483646 h 42263"/>
                <a:gd name="T6" fmla="*/ 2147483646 w 37228"/>
                <a:gd name="T7" fmla="*/ 2147483646 h 42263"/>
                <a:gd name="T8" fmla="*/ 2147483646 w 37228"/>
                <a:gd name="T9" fmla="*/ 2147483646 h 42263"/>
                <a:gd name="T10" fmla="*/ 2147483646 w 37228"/>
                <a:gd name="T11" fmla="*/ 2147483646 h 42263"/>
                <a:gd name="T12" fmla="*/ 2147483646 w 37228"/>
                <a:gd name="T13" fmla="*/ 2147483646 h 42263"/>
                <a:gd name="T14" fmla="*/ 2147483646 w 37228"/>
                <a:gd name="T15" fmla="*/ 2147483646 h 42263"/>
                <a:gd name="T16" fmla="*/ 2147483646 w 37228"/>
                <a:gd name="T17" fmla="*/ 2147483646 h 42263"/>
                <a:gd name="T18" fmla="*/ 2147483646 w 37228"/>
                <a:gd name="T19" fmla="*/ 2147483646 h 42263"/>
                <a:gd name="T20" fmla="*/ 2147483646 w 37228"/>
                <a:gd name="T21" fmla="*/ 2147483646 h 42263"/>
                <a:gd name="T22" fmla="*/ 2147483646 w 37228"/>
                <a:gd name="T23" fmla="*/ 0 h 422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Google Shape;1667;p34"/>
            <p:cNvSpPr>
              <a:spLocks/>
            </p:cNvSpPr>
            <p:nvPr/>
          </p:nvSpPr>
          <p:spPr bwMode="auto">
            <a:xfrm rot="363082">
              <a:off x="1062317" y="4732433"/>
              <a:ext cx="399584" cy="989313"/>
            </a:xfrm>
            <a:custGeom>
              <a:avLst/>
              <a:gdLst>
                <a:gd name="T0" fmla="*/ 2147483646 w 12743"/>
                <a:gd name="T1" fmla="*/ 2147483646 h 31557"/>
                <a:gd name="T2" fmla="*/ 0 w 12743"/>
                <a:gd name="T3" fmla="*/ 2147483646 h 31557"/>
                <a:gd name="T4" fmla="*/ 2147483646 w 12743"/>
                <a:gd name="T5" fmla="*/ 2147483646 h 31557"/>
                <a:gd name="T6" fmla="*/ 2147483646 w 12743"/>
                <a:gd name="T7" fmla="*/ 2147483646 h 31557"/>
                <a:gd name="T8" fmla="*/ 2147483646 w 12743"/>
                <a:gd name="T9" fmla="*/ 2147483646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Google Shape;1668;p34"/>
            <p:cNvSpPr>
              <a:spLocks/>
            </p:cNvSpPr>
            <p:nvPr/>
          </p:nvSpPr>
          <p:spPr bwMode="auto">
            <a:xfrm rot="363082">
              <a:off x="1085563" y="4740524"/>
              <a:ext cx="390705" cy="979320"/>
            </a:xfrm>
            <a:custGeom>
              <a:avLst/>
              <a:gdLst>
                <a:gd name="T0" fmla="*/ 2147483646 w 12476"/>
                <a:gd name="T1" fmla="*/ 2147483646 h 31257"/>
                <a:gd name="T2" fmla="*/ 0 w 12476"/>
                <a:gd name="T3" fmla="*/ 2147483646 h 31257"/>
                <a:gd name="T4" fmla="*/ 2147483646 w 12476"/>
                <a:gd name="T5" fmla="*/ 2147483646 h 31257"/>
                <a:gd name="T6" fmla="*/ 2147483646 w 12476"/>
                <a:gd name="T7" fmla="*/ 2147483646 h 31257"/>
                <a:gd name="T8" fmla="*/ 2147483646 w 12476"/>
                <a:gd name="T9" fmla="*/ 2147483646 h 31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Google Shape;1669;p34"/>
            <p:cNvSpPr>
              <a:spLocks/>
            </p:cNvSpPr>
            <p:nvPr/>
          </p:nvSpPr>
          <p:spPr bwMode="auto">
            <a:xfrm rot="363082">
              <a:off x="-567490" y="3930590"/>
              <a:ext cx="778450" cy="1133658"/>
            </a:xfrm>
            <a:custGeom>
              <a:avLst/>
              <a:gdLst>
                <a:gd name="T0" fmla="*/ 2147483646 w 24852"/>
                <a:gd name="T1" fmla="*/ 2147483646 h 36194"/>
                <a:gd name="T2" fmla="*/ 0 w 24852"/>
                <a:gd name="T3" fmla="*/ 2147483646 h 36194"/>
                <a:gd name="T4" fmla="*/ 2147483646 w 24852"/>
                <a:gd name="T5" fmla="*/ 2147483646 h 36194"/>
                <a:gd name="T6" fmla="*/ 2147483646 w 24852"/>
                <a:gd name="T7" fmla="*/ 2147483646 h 36194"/>
                <a:gd name="T8" fmla="*/ 2147483646 w 24852"/>
                <a:gd name="T9" fmla="*/ 2147483646 h 36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oogle Shape;1670;p34"/>
            <p:cNvSpPr>
              <a:spLocks/>
            </p:cNvSpPr>
            <p:nvPr/>
          </p:nvSpPr>
          <p:spPr bwMode="auto">
            <a:xfrm rot="363082">
              <a:off x="-449630" y="4003387"/>
              <a:ext cx="1166194" cy="1323526"/>
            </a:xfrm>
            <a:custGeom>
              <a:avLst/>
              <a:gdLst>
                <a:gd name="T0" fmla="*/ 2147483646 w 37228"/>
                <a:gd name="T1" fmla="*/ 0 h 42232"/>
                <a:gd name="T2" fmla="*/ 2147483646 w 37228"/>
                <a:gd name="T3" fmla="*/ 2147483646 h 42232"/>
                <a:gd name="T4" fmla="*/ 2147483646 w 37228"/>
                <a:gd name="T5" fmla="*/ 2147483646 h 42232"/>
                <a:gd name="T6" fmla="*/ 2147483646 w 37228"/>
                <a:gd name="T7" fmla="*/ 2147483646 h 42232"/>
                <a:gd name="T8" fmla="*/ 2147483646 w 37228"/>
                <a:gd name="T9" fmla="*/ 2147483646 h 42232"/>
                <a:gd name="T10" fmla="*/ 2147483646 w 37228"/>
                <a:gd name="T11" fmla="*/ 2147483646 h 42232"/>
                <a:gd name="T12" fmla="*/ 2147483646 w 37228"/>
                <a:gd name="T13" fmla="*/ 2147483646 h 42232"/>
                <a:gd name="T14" fmla="*/ 2147483646 w 37228"/>
                <a:gd name="T15" fmla="*/ 2147483646 h 42232"/>
                <a:gd name="T16" fmla="*/ 2147483646 w 37228"/>
                <a:gd name="T17" fmla="*/ 2147483646 h 42232"/>
                <a:gd name="T18" fmla="*/ 2147483646 w 37228"/>
                <a:gd name="T19" fmla="*/ 2147483646 h 42232"/>
                <a:gd name="T20" fmla="*/ 2147483646 w 37228"/>
                <a:gd name="T21" fmla="*/ 2147483646 h 42232"/>
                <a:gd name="T22" fmla="*/ 2147483646 w 37228"/>
                <a:gd name="T23" fmla="*/ 0 h 42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Google Shape;1671;p34"/>
            <p:cNvSpPr>
              <a:spLocks/>
            </p:cNvSpPr>
            <p:nvPr/>
          </p:nvSpPr>
          <p:spPr bwMode="auto">
            <a:xfrm rot="363082">
              <a:off x="-461983" y="3964486"/>
              <a:ext cx="401065" cy="988203"/>
            </a:xfrm>
            <a:custGeom>
              <a:avLst/>
              <a:gdLst>
                <a:gd name="T0" fmla="*/ 2147483646 w 12777"/>
                <a:gd name="T1" fmla="*/ 0 h 31557"/>
                <a:gd name="T2" fmla="*/ 2147483646 w 12777"/>
                <a:gd name="T3" fmla="*/ 2147483646 h 31557"/>
                <a:gd name="T4" fmla="*/ 2147483646 w 12777"/>
                <a:gd name="T5" fmla="*/ 2147483646 h 31557"/>
                <a:gd name="T6" fmla="*/ 2147483646 w 12777"/>
                <a:gd name="T7" fmla="*/ 2147483646 h 31557"/>
                <a:gd name="T8" fmla="*/ 2147483646 w 12777"/>
                <a:gd name="T9" fmla="*/ 0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Google Shape;1672;p34"/>
            <p:cNvSpPr>
              <a:spLocks/>
            </p:cNvSpPr>
            <p:nvPr/>
          </p:nvSpPr>
          <p:spPr bwMode="auto">
            <a:xfrm rot="363082">
              <a:off x="-488537" y="3945216"/>
              <a:ext cx="386264" cy="983762"/>
            </a:xfrm>
            <a:custGeom>
              <a:avLst/>
              <a:gdLst>
                <a:gd name="T0" fmla="*/ 2147483646 w 12344"/>
                <a:gd name="T1" fmla="*/ 0 h 31390"/>
                <a:gd name="T2" fmla="*/ 2147483646 w 12344"/>
                <a:gd name="T3" fmla="*/ 2147483646 h 31390"/>
                <a:gd name="T4" fmla="*/ 2147483646 w 12344"/>
                <a:gd name="T5" fmla="*/ 2147483646 h 31390"/>
                <a:gd name="T6" fmla="*/ 2147483646 w 12344"/>
                <a:gd name="T7" fmla="*/ 2147483646 h 31390"/>
                <a:gd name="T8" fmla="*/ 2147483646 w 12344"/>
                <a:gd name="T9" fmla="*/ 0 h 31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Google Shape;1673;p34"/>
            <p:cNvSpPr>
              <a:spLocks/>
            </p:cNvSpPr>
            <p:nvPr/>
          </p:nvSpPr>
          <p:spPr bwMode="auto">
            <a:xfrm rot="363082">
              <a:off x="-539178" y="3921600"/>
              <a:ext cx="404025" cy="990424"/>
            </a:xfrm>
            <a:custGeom>
              <a:avLst/>
              <a:gdLst>
                <a:gd name="T0" fmla="*/ 2147483646 w 12876"/>
                <a:gd name="T1" fmla="*/ 0 h 31624"/>
                <a:gd name="T2" fmla="*/ 0 w 12876"/>
                <a:gd name="T3" fmla="*/ 2147483646 h 31624"/>
                <a:gd name="T4" fmla="*/ 2147483646 w 12876"/>
                <a:gd name="T5" fmla="*/ 2147483646 h 31624"/>
                <a:gd name="T6" fmla="*/ 2147483646 w 12876"/>
                <a:gd name="T7" fmla="*/ 2147483646 h 31624"/>
                <a:gd name="T8" fmla="*/ 2147483646 w 12876"/>
                <a:gd name="T9" fmla="*/ 0 h 3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Google Shape;1674;p34"/>
            <p:cNvSpPr>
              <a:spLocks/>
            </p:cNvSpPr>
            <p:nvPr/>
          </p:nvSpPr>
          <p:spPr bwMode="auto">
            <a:xfrm rot="363082">
              <a:off x="633337" y="4548977"/>
              <a:ext cx="365546" cy="364192"/>
            </a:xfrm>
            <a:custGeom>
              <a:avLst/>
              <a:gdLst>
                <a:gd name="T0" fmla="*/ 2147483646 w 11676"/>
                <a:gd name="T1" fmla="*/ 2147483646 h 11643"/>
                <a:gd name="T2" fmla="*/ 2147483646 w 11676"/>
                <a:gd name="T3" fmla="*/ 2147483646 h 11643"/>
                <a:gd name="T4" fmla="*/ 2147483646 w 11676"/>
                <a:gd name="T5" fmla="*/ 2147483646 h 11643"/>
                <a:gd name="T6" fmla="*/ 2147483646 w 11676"/>
                <a:gd name="T7" fmla="*/ 2147483646 h 11643"/>
                <a:gd name="T8" fmla="*/ 2147483646 w 11676"/>
                <a:gd name="T9" fmla="*/ 2147483646 h 11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Google Shape;1675;p34"/>
            <p:cNvSpPr>
              <a:spLocks/>
            </p:cNvSpPr>
            <p:nvPr/>
          </p:nvSpPr>
          <p:spPr bwMode="auto">
            <a:xfrm rot="363082">
              <a:off x="-55653" y="4229922"/>
              <a:ext cx="498740" cy="423040"/>
            </a:xfrm>
            <a:custGeom>
              <a:avLst/>
              <a:gdLst>
                <a:gd name="T0" fmla="*/ 2147483646 w 15946"/>
                <a:gd name="T1" fmla="*/ 2147483646 h 13511"/>
                <a:gd name="T2" fmla="*/ 2147483646 w 15946"/>
                <a:gd name="T3" fmla="*/ 2147483646 h 13511"/>
                <a:gd name="T4" fmla="*/ 2147483646 w 15946"/>
                <a:gd name="T5" fmla="*/ 2147483646 h 13511"/>
                <a:gd name="T6" fmla="*/ 2147483646 w 15946"/>
                <a:gd name="T7" fmla="*/ 2147483646 h 13511"/>
                <a:gd name="T8" fmla="*/ 2147483646 w 15946"/>
                <a:gd name="T9" fmla="*/ 2147483646 h 13511"/>
                <a:gd name="T10" fmla="*/ 2147483646 w 15946"/>
                <a:gd name="T11" fmla="*/ 2147483646 h 13511"/>
                <a:gd name="T12" fmla="*/ 2147483646 w 15946"/>
                <a:gd name="T13" fmla="*/ 2147483646 h 13511"/>
                <a:gd name="T14" fmla="*/ 2147483646 w 15946"/>
                <a:gd name="T15" fmla="*/ 2147483646 h 13511"/>
                <a:gd name="T16" fmla="*/ 2147483646 w 15946"/>
                <a:gd name="T17" fmla="*/ 2147483646 h 13511"/>
                <a:gd name="T18" fmla="*/ 2147483646 w 15946"/>
                <a:gd name="T19" fmla="*/ 2147483646 h 13511"/>
                <a:gd name="T20" fmla="*/ 2147483646 w 15946"/>
                <a:gd name="T21" fmla="*/ 2147483646 h 13511"/>
                <a:gd name="T22" fmla="*/ 2147483646 w 15946"/>
                <a:gd name="T23" fmla="*/ 2147483646 h 13511"/>
                <a:gd name="T24" fmla="*/ 2147483646 w 15946"/>
                <a:gd name="T25" fmla="*/ 2147483646 h 13511"/>
                <a:gd name="T26" fmla="*/ 2147483646 w 15946"/>
                <a:gd name="T27" fmla="*/ 2147483646 h 135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Google Shape;1676;p34"/>
            <p:cNvSpPr>
              <a:spLocks/>
            </p:cNvSpPr>
            <p:nvPr/>
          </p:nvSpPr>
          <p:spPr bwMode="auto">
            <a:xfrm rot="363082">
              <a:off x="940335" y="4732543"/>
              <a:ext cx="406984" cy="312006"/>
            </a:xfrm>
            <a:custGeom>
              <a:avLst/>
              <a:gdLst>
                <a:gd name="T0" fmla="*/ 2147483646 w 12977"/>
                <a:gd name="T1" fmla="*/ 2147483646 h 9942"/>
                <a:gd name="T2" fmla="*/ 2147483646 w 12977"/>
                <a:gd name="T3" fmla="*/ 2147483646 h 9942"/>
                <a:gd name="T4" fmla="*/ 2147483646 w 12977"/>
                <a:gd name="T5" fmla="*/ 2147483646 h 9942"/>
                <a:gd name="T6" fmla="*/ 2147483646 w 12977"/>
                <a:gd name="T7" fmla="*/ 2147483646 h 9942"/>
                <a:gd name="T8" fmla="*/ 2147483646 w 12977"/>
                <a:gd name="T9" fmla="*/ 2147483646 h 9942"/>
                <a:gd name="T10" fmla="*/ 2147483646 w 12977"/>
                <a:gd name="T11" fmla="*/ 2147483646 h 9942"/>
                <a:gd name="T12" fmla="*/ 2147483646 w 12977"/>
                <a:gd name="T13" fmla="*/ 2147483646 h 9942"/>
                <a:gd name="T14" fmla="*/ 2147483646 w 12977"/>
                <a:gd name="T15" fmla="*/ 2147483646 h 9942"/>
                <a:gd name="T16" fmla="*/ 2147483646 w 12977"/>
                <a:gd name="T17" fmla="*/ 2147483646 h 9942"/>
                <a:gd name="T18" fmla="*/ 2147483646 w 12977"/>
                <a:gd name="T19" fmla="*/ 2147483646 h 99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Google Shape;1677;p34"/>
            <p:cNvSpPr>
              <a:spLocks/>
            </p:cNvSpPr>
            <p:nvPr/>
          </p:nvSpPr>
          <p:spPr bwMode="auto">
            <a:xfrm rot="363082">
              <a:off x="403511" y="4976654"/>
              <a:ext cx="760690" cy="501874"/>
            </a:xfrm>
            <a:custGeom>
              <a:avLst/>
              <a:gdLst>
                <a:gd name="T0" fmla="*/ 2147483646 w 24285"/>
                <a:gd name="T1" fmla="*/ 2147483646 h 16012"/>
                <a:gd name="T2" fmla="*/ 2147483646 w 24285"/>
                <a:gd name="T3" fmla="*/ 0 h 16012"/>
                <a:gd name="T4" fmla="*/ 2147483646 w 24285"/>
                <a:gd name="T5" fmla="*/ 2147483646 h 16012"/>
                <a:gd name="T6" fmla="*/ 2147483646 w 24285"/>
                <a:gd name="T7" fmla="*/ 2147483646 h 16012"/>
                <a:gd name="T8" fmla="*/ 2147483646 w 24285"/>
                <a:gd name="T9" fmla="*/ 2147483646 h 16012"/>
                <a:gd name="T10" fmla="*/ 2147483646 w 24285"/>
                <a:gd name="T11" fmla="*/ 2147483646 h 16012"/>
                <a:gd name="T12" fmla="*/ 2147483646 w 24285"/>
                <a:gd name="T13" fmla="*/ 2147483646 h 16012"/>
                <a:gd name="T14" fmla="*/ 2147483646 w 24285"/>
                <a:gd name="T15" fmla="*/ 2147483646 h 16012"/>
                <a:gd name="T16" fmla="*/ 2147483646 w 24285"/>
                <a:gd name="T17" fmla="*/ 2147483646 h 16012"/>
                <a:gd name="T18" fmla="*/ 2147483646 w 24285"/>
                <a:gd name="T19" fmla="*/ 2147483646 h 16012"/>
                <a:gd name="T20" fmla="*/ 2147483646 w 24285"/>
                <a:gd name="T21" fmla="*/ 2147483646 h 16012"/>
                <a:gd name="T22" fmla="*/ 2147483646 w 24285"/>
                <a:gd name="T23" fmla="*/ 2147483646 h 160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oogle Shape;1678;p34"/>
          <p:cNvGrpSpPr>
            <a:grpSpLocks/>
          </p:cNvGrpSpPr>
          <p:nvPr/>
        </p:nvGrpSpPr>
        <p:grpSpPr bwMode="auto">
          <a:xfrm rot="19775990" flipH="1">
            <a:off x="10219267" y="2568575"/>
            <a:ext cx="2053167" cy="3003550"/>
            <a:chOff x="-2055400" y="2385325"/>
            <a:chExt cx="1520600" cy="2222875"/>
          </a:xfrm>
        </p:grpSpPr>
        <p:grpSp>
          <p:nvGrpSpPr>
            <p:cNvPr id="21" name="Google Shape;1679;p34"/>
            <p:cNvGrpSpPr>
              <a:grpSpLocks/>
            </p:cNvGrpSpPr>
            <p:nvPr/>
          </p:nvGrpSpPr>
          <p:grpSpPr bwMode="auto">
            <a:xfrm>
              <a:off x="-1845715" y="2359261"/>
              <a:ext cx="511018" cy="1657498"/>
              <a:chOff x="-1845715" y="2359261"/>
              <a:chExt cx="511018" cy="1657498"/>
            </a:xfrm>
          </p:grpSpPr>
          <p:sp>
            <p:nvSpPr>
              <p:cNvPr id="32" name="Google Shape;1680;p34"/>
              <p:cNvSpPr>
                <a:spLocks/>
              </p:cNvSpPr>
              <p:nvPr/>
            </p:nvSpPr>
            <p:spPr bwMode="auto">
              <a:xfrm>
                <a:off x="-1802860" y="2379716"/>
                <a:ext cx="468720" cy="1635435"/>
              </a:xfrm>
              <a:custGeom>
                <a:avLst/>
                <a:gdLst>
                  <a:gd name="T0" fmla="*/ 2147483646 w 18771"/>
                  <a:gd name="T1" fmla="*/ 2147483646 h 65401"/>
                  <a:gd name="T2" fmla="*/ 2147483646 w 18771"/>
                  <a:gd name="T3" fmla="*/ 2147483646 h 65401"/>
                  <a:gd name="T4" fmla="*/ 2147483646 w 18771"/>
                  <a:gd name="T5" fmla="*/ 2147483646 h 65401"/>
                  <a:gd name="T6" fmla="*/ 2147483646 w 18771"/>
                  <a:gd name="T7" fmla="*/ 2147483646 h 65401"/>
                  <a:gd name="T8" fmla="*/ 2147483646 w 18771"/>
                  <a:gd name="T9" fmla="*/ 2147483646 h 65401"/>
                  <a:gd name="T10" fmla="*/ 2147483646 w 18771"/>
                  <a:gd name="T11" fmla="*/ 2147483646 h 65401"/>
                  <a:gd name="T12" fmla="*/ 2147483646 w 18771"/>
                  <a:gd name="T13" fmla="*/ 2147483646 h 65401"/>
                  <a:gd name="T14" fmla="*/ 2147483646 w 18771"/>
                  <a:gd name="T15" fmla="*/ 2147483646 h 65401"/>
                  <a:gd name="T16" fmla="*/ 2147483646 w 18771"/>
                  <a:gd name="T17" fmla="*/ 2147483646 h 65401"/>
                  <a:gd name="T18" fmla="*/ 2147483646 w 18771"/>
                  <a:gd name="T19" fmla="*/ 2147483646 h 65401"/>
                  <a:gd name="T20" fmla="*/ 2147483646 w 18771"/>
                  <a:gd name="T21" fmla="*/ 2147483646 h 65401"/>
                  <a:gd name="T22" fmla="*/ 2147483646 w 18771"/>
                  <a:gd name="T23" fmla="*/ 2147483646 h 65401"/>
                  <a:gd name="T24" fmla="*/ 2147483646 w 18771"/>
                  <a:gd name="T25" fmla="*/ 2147483646 h 65401"/>
                  <a:gd name="T26" fmla="*/ 2147483646 w 18771"/>
                  <a:gd name="T27" fmla="*/ 2147483646 h 65401"/>
                  <a:gd name="T28" fmla="*/ 2147483646 w 18771"/>
                  <a:gd name="T29" fmla="*/ 2147483646 h 65401"/>
                  <a:gd name="T30" fmla="*/ 2147483646 w 18771"/>
                  <a:gd name="T31" fmla="*/ 2147483646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Google Shape;1681;p34"/>
              <p:cNvSpPr/>
              <p:nvPr/>
            </p:nvSpPr>
            <p:spPr>
              <a:xfrm>
                <a:off x="-1844598" y="2356046"/>
                <a:ext cx="462451" cy="1637784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Google Shape;1682;p34"/>
              <p:cNvSpPr>
                <a:spLocks/>
              </p:cNvSpPr>
              <p:nvPr/>
            </p:nvSpPr>
            <p:spPr bwMode="auto">
              <a:xfrm>
                <a:off x="-1765059" y="2407315"/>
                <a:ext cx="329202" cy="284321"/>
              </a:xfrm>
              <a:custGeom>
                <a:avLst/>
                <a:gdLst>
                  <a:gd name="T0" fmla="*/ 2147483646 w 13165"/>
                  <a:gd name="T1" fmla="*/ 2147483646 h 11342"/>
                  <a:gd name="T2" fmla="*/ 2147483646 w 13165"/>
                  <a:gd name="T3" fmla="*/ 2147483646 h 11342"/>
                  <a:gd name="T4" fmla="*/ 2147483646 w 13165"/>
                  <a:gd name="T5" fmla="*/ 2147483646 h 11342"/>
                  <a:gd name="T6" fmla="*/ 2147483646 w 13165"/>
                  <a:gd name="T7" fmla="*/ 2147483646 h 11342"/>
                  <a:gd name="T8" fmla="*/ 2147483646 w 13165"/>
                  <a:gd name="T9" fmla="*/ 2147483646 h 11342"/>
                  <a:gd name="T10" fmla="*/ 2147483646 w 13165"/>
                  <a:gd name="T11" fmla="*/ 2147483646 h 11342"/>
                  <a:gd name="T12" fmla="*/ 2147483646 w 13165"/>
                  <a:gd name="T13" fmla="*/ 2147483646 h 11342"/>
                  <a:gd name="T14" fmla="*/ 2147483646 w 13165"/>
                  <a:gd name="T15" fmla="*/ 2147483646 h 11342"/>
                  <a:gd name="T16" fmla="*/ 2147483646 w 13165"/>
                  <a:gd name="T17" fmla="*/ 2147483646 h 11342"/>
                  <a:gd name="T18" fmla="*/ 2147483646 w 13165"/>
                  <a:gd name="T19" fmla="*/ 2147483646 h 11342"/>
                  <a:gd name="T20" fmla="*/ 2147483646 w 13165"/>
                  <a:gd name="T21" fmla="*/ 2147483646 h 11342"/>
                  <a:gd name="T22" fmla="*/ 2147483646 w 13165"/>
                  <a:gd name="T23" fmla="*/ 2147483646 h 11342"/>
                  <a:gd name="T24" fmla="*/ 2147483646 w 13165"/>
                  <a:gd name="T25" fmla="*/ 2147483646 h 11342"/>
                  <a:gd name="T26" fmla="*/ 2147483646 w 13165"/>
                  <a:gd name="T27" fmla="*/ 2147483646 h 11342"/>
                  <a:gd name="T28" fmla="*/ 2147483646 w 13165"/>
                  <a:gd name="T29" fmla="*/ 2147483646 h 11342"/>
                  <a:gd name="T30" fmla="*/ 2147483646 w 13165"/>
                  <a:gd name="T31" fmla="*/ 2147483646 h 11342"/>
                  <a:gd name="T32" fmla="*/ 2147483646 w 13165"/>
                  <a:gd name="T33" fmla="*/ 2147483646 h 11342"/>
                  <a:gd name="T34" fmla="*/ 2147483646 w 13165"/>
                  <a:gd name="T35" fmla="*/ 2147483646 h 11342"/>
                  <a:gd name="T36" fmla="*/ 2147483646 w 13165"/>
                  <a:gd name="T37" fmla="*/ 2147483646 h 11342"/>
                  <a:gd name="T38" fmla="*/ 2147483646 w 13165"/>
                  <a:gd name="T39" fmla="*/ 2147483646 h 11342"/>
                  <a:gd name="T40" fmla="*/ 2147483646 w 13165"/>
                  <a:gd name="T41" fmla="*/ 2147483646 h 11342"/>
                  <a:gd name="T42" fmla="*/ 2147483646 w 13165"/>
                  <a:gd name="T43" fmla="*/ 2147483646 h 11342"/>
                  <a:gd name="T44" fmla="*/ 2147483646 w 13165"/>
                  <a:gd name="T45" fmla="*/ 2147483646 h 11342"/>
                  <a:gd name="T46" fmla="*/ 2147483646 w 13165"/>
                  <a:gd name="T47" fmla="*/ 2147483646 h 11342"/>
                  <a:gd name="T48" fmla="*/ 2147483646 w 13165"/>
                  <a:gd name="T49" fmla="*/ 2147483646 h 11342"/>
                  <a:gd name="T50" fmla="*/ 2147483646 w 13165"/>
                  <a:gd name="T51" fmla="*/ 2147483646 h 11342"/>
                  <a:gd name="T52" fmla="*/ 2147483646 w 13165"/>
                  <a:gd name="T53" fmla="*/ 2147483646 h 11342"/>
                  <a:gd name="T54" fmla="*/ 2147483646 w 13165"/>
                  <a:gd name="T55" fmla="*/ 2147483646 h 11342"/>
                  <a:gd name="T56" fmla="*/ 2147483646 w 13165"/>
                  <a:gd name="T57" fmla="*/ 2147483646 h 11342"/>
                  <a:gd name="T58" fmla="*/ 2147483646 w 13165"/>
                  <a:gd name="T59" fmla="*/ 2147483646 h 11342"/>
                  <a:gd name="T60" fmla="*/ 2147483646 w 13165"/>
                  <a:gd name="T61" fmla="*/ 2147483646 h 11342"/>
                  <a:gd name="T62" fmla="*/ 2147483646 w 13165"/>
                  <a:gd name="T63" fmla="*/ 2147483646 h 11342"/>
                  <a:gd name="T64" fmla="*/ 2147483646 w 13165"/>
                  <a:gd name="T65" fmla="*/ 2147483646 h 11342"/>
                  <a:gd name="T66" fmla="*/ 2147483646 w 13165"/>
                  <a:gd name="T67" fmla="*/ 2147483646 h 11342"/>
                  <a:gd name="T68" fmla="*/ 2147483646 w 13165"/>
                  <a:gd name="T69" fmla="*/ 2147483646 h 11342"/>
                  <a:gd name="T70" fmla="*/ 2147483646 w 13165"/>
                  <a:gd name="T71" fmla="*/ 2147483646 h 11342"/>
                  <a:gd name="T72" fmla="*/ 2147483646 w 13165"/>
                  <a:gd name="T73" fmla="*/ 2147483646 h 11342"/>
                  <a:gd name="T74" fmla="*/ 2147483646 w 13165"/>
                  <a:gd name="T75" fmla="*/ 2147483646 h 11342"/>
                  <a:gd name="T76" fmla="*/ 2147483646 w 13165"/>
                  <a:gd name="T77" fmla="*/ 2147483646 h 11342"/>
                  <a:gd name="T78" fmla="*/ 2147483646 w 13165"/>
                  <a:gd name="T79" fmla="*/ 2147483646 h 11342"/>
                  <a:gd name="T80" fmla="*/ 2147483646 w 13165"/>
                  <a:gd name="T81" fmla="*/ 2147483646 h 11342"/>
                  <a:gd name="T82" fmla="*/ 2147483646 w 13165"/>
                  <a:gd name="T83" fmla="*/ 2147483646 h 11342"/>
                  <a:gd name="T84" fmla="*/ 2147483646 w 13165"/>
                  <a:gd name="T85" fmla="*/ 2147483646 h 11342"/>
                  <a:gd name="T86" fmla="*/ 2147483646 w 13165"/>
                  <a:gd name="T87" fmla="*/ 2147483646 h 11342"/>
                  <a:gd name="T88" fmla="*/ 2147483646 w 13165"/>
                  <a:gd name="T89" fmla="*/ 2147483646 h 11342"/>
                  <a:gd name="T90" fmla="*/ 2147483646 w 13165"/>
                  <a:gd name="T91" fmla="*/ 2147483646 h 11342"/>
                  <a:gd name="T92" fmla="*/ 2147483646 w 13165"/>
                  <a:gd name="T93" fmla="*/ 2147483646 h 11342"/>
                  <a:gd name="T94" fmla="*/ 2147483646 w 13165"/>
                  <a:gd name="T95" fmla="*/ 2147483646 h 11342"/>
                  <a:gd name="T96" fmla="*/ 2147483646 w 13165"/>
                  <a:gd name="T97" fmla="*/ 2147483646 h 11342"/>
                  <a:gd name="T98" fmla="*/ 2147483646 w 13165"/>
                  <a:gd name="T99" fmla="*/ 2147483646 h 11342"/>
                  <a:gd name="T100" fmla="*/ 2147483646 w 13165"/>
                  <a:gd name="T101" fmla="*/ 2147483646 h 11342"/>
                  <a:gd name="T102" fmla="*/ 2147483646 w 13165"/>
                  <a:gd name="T103" fmla="*/ 2147483646 h 11342"/>
                  <a:gd name="T104" fmla="*/ 2147483646 w 13165"/>
                  <a:gd name="T105" fmla="*/ 2147483646 h 11342"/>
                  <a:gd name="T106" fmla="*/ 2147483646 w 13165"/>
                  <a:gd name="T107" fmla="*/ 2147483646 h 11342"/>
                  <a:gd name="T108" fmla="*/ 2147483646 w 13165"/>
                  <a:gd name="T109" fmla="*/ 2147483646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Google Shape;1683;p34"/>
              <p:cNvSpPr>
                <a:spLocks/>
              </p:cNvSpPr>
              <p:nvPr/>
            </p:nvSpPr>
            <p:spPr bwMode="auto">
              <a:xfrm>
                <a:off x="-1807405" y="2556776"/>
                <a:ext cx="246118" cy="1440404"/>
              </a:xfrm>
              <a:custGeom>
                <a:avLst/>
                <a:gdLst>
                  <a:gd name="T0" fmla="*/ 2147483646 w 9891"/>
                  <a:gd name="T1" fmla="*/ 0 h 57556"/>
                  <a:gd name="T2" fmla="*/ 2147483646 w 9891"/>
                  <a:gd name="T3" fmla="*/ 2147483646 h 57556"/>
                  <a:gd name="T4" fmla="*/ 2147483646 w 9891"/>
                  <a:gd name="T5" fmla="*/ 2147483646 h 57556"/>
                  <a:gd name="T6" fmla="*/ 2147483646 w 9891"/>
                  <a:gd name="T7" fmla="*/ 2147483646 h 57556"/>
                  <a:gd name="T8" fmla="*/ 2147483646 w 9891"/>
                  <a:gd name="T9" fmla="*/ 2147483646 h 57556"/>
                  <a:gd name="T10" fmla="*/ 2147483646 w 9891"/>
                  <a:gd name="T11" fmla="*/ 2147483646 h 57556"/>
                  <a:gd name="T12" fmla="*/ 2147483646 w 9891"/>
                  <a:gd name="T13" fmla="*/ 2147483646 h 57556"/>
                  <a:gd name="T14" fmla="*/ 2147483646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oogle Shape;1684;p34"/>
            <p:cNvGrpSpPr>
              <a:grpSpLocks/>
            </p:cNvGrpSpPr>
            <p:nvPr/>
          </p:nvGrpSpPr>
          <p:grpSpPr bwMode="auto">
            <a:xfrm>
              <a:off x="-1779900" y="2404428"/>
              <a:ext cx="1033068" cy="1806546"/>
              <a:chOff x="-1779900" y="2404428"/>
              <a:chExt cx="1033068" cy="1806546"/>
            </a:xfrm>
          </p:grpSpPr>
          <p:sp>
            <p:nvSpPr>
              <p:cNvPr id="28" name="Google Shape;1685;p34"/>
              <p:cNvSpPr>
                <a:spLocks/>
              </p:cNvSpPr>
              <p:nvPr/>
            </p:nvSpPr>
            <p:spPr bwMode="auto">
              <a:xfrm>
                <a:off x="-1779341" y="2492864"/>
                <a:ext cx="1033067" cy="1716501"/>
              </a:xfrm>
              <a:custGeom>
                <a:avLst/>
                <a:gdLst>
                  <a:gd name="T0" fmla="*/ 2147483646 w 41310"/>
                  <a:gd name="T1" fmla="*/ 0 h 68682"/>
                  <a:gd name="T2" fmla="*/ 2147483646 w 41310"/>
                  <a:gd name="T3" fmla="*/ 2147483646 h 68682"/>
                  <a:gd name="T4" fmla="*/ 2147483646 w 41310"/>
                  <a:gd name="T5" fmla="*/ 2147483646 h 68682"/>
                  <a:gd name="T6" fmla="*/ 2147483646 w 41310"/>
                  <a:gd name="T7" fmla="*/ 2147483646 h 68682"/>
                  <a:gd name="T8" fmla="*/ 2147483646 w 41310"/>
                  <a:gd name="T9" fmla="*/ 2147483646 h 68682"/>
                  <a:gd name="T10" fmla="*/ 2147483646 w 41310"/>
                  <a:gd name="T11" fmla="*/ 2147483646 h 68682"/>
                  <a:gd name="T12" fmla="*/ 0 w 41310"/>
                  <a:gd name="T13" fmla="*/ 2147483646 h 68682"/>
                  <a:gd name="T14" fmla="*/ 2147483646 w 41310"/>
                  <a:gd name="T15" fmla="*/ 2147483646 h 68682"/>
                  <a:gd name="T16" fmla="*/ 2147483646 w 41310"/>
                  <a:gd name="T17" fmla="*/ 2147483646 h 68682"/>
                  <a:gd name="T18" fmla="*/ 2147483646 w 41310"/>
                  <a:gd name="T19" fmla="*/ 2147483646 h 68682"/>
                  <a:gd name="T20" fmla="*/ 2147483646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Google Shape;1686;p34"/>
              <p:cNvSpPr>
                <a:spLocks/>
              </p:cNvSpPr>
              <p:nvPr/>
            </p:nvSpPr>
            <p:spPr bwMode="auto">
              <a:xfrm>
                <a:off x="-1776710" y="2402820"/>
                <a:ext cx="973498" cy="1752923"/>
              </a:xfrm>
              <a:custGeom>
                <a:avLst/>
                <a:gdLst>
                  <a:gd name="T0" fmla="*/ 2147483646 w 38926"/>
                  <a:gd name="T1" fmla="*/ 0 h 70129"/>
                  <a:gd name="T2" fmla="*/ 2147483646 w 38926"/>
                  <a:gd name="T3" fmla="*/ 2147483646 h 70129"/>
                  <a:gd name="T4" fmla="*/ 2147483646 w 38926"/>
                  <a:gd name="T5" fmla="*/ 2147483646 h 70129"/>
                  <a:gd name="T6" fmla="*/ 2147483646 w 38926"/>
                  <a:gd name="T7" fmla="*/ 2147483646 h 70129"/>
                  <a:gd name="T8" fmla="*/ 2147483646 w 38926"/>
                  <a:gd name="T9" fmla="*/ 2147483646 h 70129"/>
                  <a:gd name="T10" fmla="*/ 2147483646 w 38926"/>
                  <a:gd name="T11" fmla="*/ 2147483646 h 70129"/>
                  <a:gd name="T12" fmla="*/ 2147483646 w 38926"/>
                  <a:gd name="T13" fmla="*/ 2147483646 h 70129"/>
                  <a:gd name="T14" fmla="*/ 2147483646 w 38926"/>
                  <a:gd name="T15" fmla="*/ 2147483646 h 70129"/>
                  <a:gd name="T16" fmla="*/ 2147483646 w 38926"/>
                  <a:gd name="T17" fmla="*/ 2147483646 h 70129"/>
                  <a:gd name="T18" fmla="*/ 2147483646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Google Shape;1687;p34"/>
              <p:cNvSpPr>
                <a:spLocks/>
              </p:cNvSpPr>
              <p:nvPr/>
            </p:nvSpPr>
            <p:spPr bwMode="auto">
              <a:xfrm>
                <a:off x="-1309970" y="2425636"/>
                <a:ext cx="401313" cy="318392"/>
              </a:xfrm>
              <a:custGeom>
                <a:avLst/>
                <a:gdLst>
                  <a:gd name="T0" fmla="*/ 2147483646 w 16086"/>
                  <a:gd name="T1" fmla="*/ 2147483646 h 12765"/>
                  <a:gd name="T2" fmla="*/ 2147483646 w 16086"/>
                  <a:gd name="T3" fmla="*/ 2147483646 h 12765"/>
                  <a:gd name="T4" fmla="*/ 2147483646 w 16086"/>
                  <a:gd name="T5" fmla="*/ 2147483646 h 12765"/>
                  <a:gd name="T6" fmla="*/ 2147483646 w 16086"/>
                  <a:gd name="T7" fmla="*/ 2147483646 h 12765"/>
                  <a:gd name="T8" fmla="*/ 2147483646 w 16086"/>
                  <a:gd name="T9" fmla="*/ 2147483646 h 12765"/>
                  <a:gd name="T10" fmla="*/ 2147483646 w 16086"/>
                  <a:gd name="T11" fmla="*/ 2147483646 h 12765"/>
                  <a:gd name="T12" fmla="*/ 2147483646 w 16086"/>
                  <a:gd name="T13" fmla="*/ 2147483646 h 12765"/>
                  <a:gd name="T14" fmla="*/ 2147483646 w 16086"/>
                  <a:gd name="T15" fmla="*/ 2147483646 h 12765"/>
                  <a:gd name="T16" fmla="*/ 2147483646 w 16086"/>
                  <a:gd name="T17" fmla="*/ 2147483646 h 12765"/>
                  <a:gd name="T18" fmla="*/ 2147483646 w 16086"/>
                  <a:gd name="T19" fmla="*/ 2147483646 h 12765"/>
                  <a:gd name="T20" fmla="*/ 2147483646 w 16086"/>
                  <a:gd name="T21" fmla="*/ 2147483646 h 12765"/>
                  <a:gd name="T22" fmla="*/ 2147483646 w 16086"/>
                  <a:gd name="T23" fmla="*/ 2147483646 h 12765"/>
                  <a:gd name="T24" fmla="*/ 2147483646 w 16086"/>
                  <a:gd name="T25" fmla="*/ 2147483646 h 12765"/>
                  <a:gd name="T26" fmla="*/ 2147483646 w 16086"/>
                  <a:gd name="T27" fmla="*/ 2147483646 h 12765"/>
                  <a:gd name="T28" fmla="*/ 2147483646 w 16086"/>
                  <a:gd name="T29" fmla="*/ 2147483646 h 12765"/>
                  <a:gd name="T30" fmla="*/ 2147483646 w 16086"/>
                  <a:gd name="T31" fmla="*/ 2147483646 h 12765"/>
                  <a:gd name="T32" fmla="*/ 2147483646 w 16086"/>
                  <a:gd name="T33" fmla="*/ 2147483646 h 12765"/>
                  <a:gd name="T34" fmla="*/ 2147483646 w 16086"/>
                  <a:gd name="T35" fmla="*/ 2147483646 h 12765"/>
                  <a:gd name="T36" fmla="*/ 2147483646 w 16086"/>
                  <a:gd name="T37" fmla="*/ 2147483646 h 12765"/>
                  <a:gd name="T38" fmla="*/ 2147483646 w 16086"/>
                  <a:gd name="T39" fmla="*/ 2147483646 h 12765"/>
                  <a:gd name="T40" fmla="*/ 2147483646 w 16086"/>
                  <a:gd name="T41" fmla="*/ 2147483646 h 12765"/>
                  <a:gd name="T42" fmla="*/ 2147483646 w 16086"/>
                  <a:gd name="T43" fmla="*/ 2147483646 h 12765"/>
                  <a:gd name="T44" fmla="*/ 2147483646 w 16086"/>
                  <a:gd name="T45" fmla="*/ 2147483646 h 12765"/>
                  <a:gd name="T46" fmla="*/ 2147483646 w 16086"/>
                  <a:gd name="T47" fmla="*/ 2147483646 h 12765"/>
                  <a:gd name="T48" fmla="*/ 2147483646 w 16086"/>
                  <a:gd name="T49" fmla="*/ 2147483646 h 12765"/>
                  <a:gd name="T50" fmla="*/ 2147483646 w 16086"/>
                  <a:gd name="T51" fmla="*/ 2147483646 h 12765"/>
                  <a:gd name="T52" fmla="*/ 2147483646 w 16086"/>
                  <a:gd name="T53" fmla="*/ 2147483646 h 12765"/>
                  <a:gd name="T54" fmla="*/ 2147483646 w 16086"/>
                  <a:gd name="T55" fmla="*/ 2147483646 h 12765"/>
                  <a:gd name="T56" fmla="*/ 2147483646 w 16086"/>
                  <a:gd name="T57" fmla="*/ 2147483646 h 12765"/>
                  <a:gd name="T58" fmla="*/ 2147483646 w 16086"/>
                  <a:gd name="T59" fmla="*/ 2147483646 h 12765"/>
                  <a:gd name="T60" fmla="*/ 2147483646 w 16086"/>
                  <a:gd name="T61" fmla="*/ 2147483646 h 12765"/>
                  <a:gd name="T62" fmla="*/ 2147483646 w 16086"/>
                  <a:gd name="T63" fmla="*/ 2147483646 h 12765"/>
                  <a:gd name="T64" fmla="*/ 2147483646 w 16086"/>
                  <a:gd name="T65" fmla="*/ 2147483646 h 12765"/>
                  <a:gd name="T66" fmla="*/ 2147483646 w 16086"/>
                  <a:gd name="T67" fmla="*/ 2147483646 h 12765"/>
                  <a:gd name="T68" fmla="*/ 2147483646 w 16086"/>
                  <a:gd name="T69" fmla="*/ 2147483646 h 12765"/>
                  <a:gd name="T70" fmla="*/ 2147483646 w 16086"/>
                  <a:gd name="T71" fmla="*/ 2147483646 h 12765"/>
                  <a:gd name="T72" fmla="*/ 2147483646 w 16086"/>
                  <a:gd name="T73" fmla="*/ 2147483646 h 12765"/>
                  <a:gd name="T74" fmla="*/ 2147483646 w 16086"/>
                  <a:gd name="T75" fmla="*/ 2147483646 h 12765"/>
                  <a:gd name="T76" fmla="*/ 2147483646 w 16086"/>
                  <a:gd name="T77" fmla="*/ 2147483646 h 12765"/>
                  <a:gd name="T78" fmla="*/ 2147483646 w 16086"/>
                  <a:gd name="T79" fmla="*/ 2147483646 h 12765"/>
                  <a:gd name="T80" fmla="*/ 2147483646 w 16086"/>
                  <a:gd name="T81" fmla="*/ 2147483646 h 12765"/>
                  <a:gd name="T82" fmla="*/ 2147483646 w 16086"/>
                  <a:gd name="T83" fmla="*/ 2147483646 h 12765"/>
                  <a:gd name="T84" fmla="*/ 2147483646 w 16086"/>
                  <a:gd name="T85" fmla="*/ 2147483646 h 12765"/>
                  <a:gd name="T86" fmla="*/ 2147483646 w 16086"/>
                  <a:gd name="T87" fmla="*/ 2147483646 h 12765"/>
                  <a:gd name="T88" fmla="*/ 2147483646 w 16086"/>
                  <a:gd name="T89" fmla="*/ 2147483646 h 12765"/>
                  <a:gd name="T90" fmla="*/ 2147483646 w 16086"/>
                  <a:gd name="T91" fmla="*/ 2147483646 h 12765"/>
                  <a:gd name="T92" fmla="*/ 2147483646 w 16086"/>
                  <a:gd name="T93" fmla="*/ 2147483646 h 12765"/>
                  <a:gd name="T94" fmla="*/ 2147483646 w 16086"/>
                  <a:gd name="T95" fmla="*/ 2147483646 h 12765"/>
                  <a:gd name="T96" fmla="*/ 2147483646 w 16086"/>
                  <a:gd name="T97" fmla="*/ 2147483646 h 12765"/>
                  <a:gd name="T98" fmla="*/ 2147483646 w 16086"/>
                  <a:gd name="T99" fmla="*/ 2147483646 h 12765"/>
                  <a:gd name="T100" fmla="*/ 2147483646 w 16086"/>
                  <a:gd name="T101" fmla="*/ 2147483646 h 12765"/>
                  <a:gd name="T102" fmla="*/ 2147483646 w 16086"/>
                  <a:gd name="T103" fmla="*/ 2147483646 h 12765"/>
                  <a:gd name="T104" fmla="*/ 2147483646 w 16086"/>
                  <a:gd name="T105" fmla="*/ 2147483646 h 12765"/>
                  <a:gd name="T106" fmla="*/ 2147483646 w 16086"/>
                  <a:gd name="T107" fmla="*/ 2147483646 h 12765"/>
                  <a:gd name="T108" fmla="*/ 2147483646 w 16086"/>
                  <a:gd name="T109" fmla="*/ 2147483646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Google Shape;1688;p34"/>
              <p:cNvSpPr>
                <a:spLocks/>
              </p:cNvSpPr>
              <p:nvPr/>
            </p:nvSpPr>
            <p:spPr bwMode="auto">
              <a:xfrm>
                <a:off x="-1775853" y="2540164"/>
                <a:ext cx="796356" cy="1590789"/>
              </a:xfrm>
              <a:custGeom>
                <a:avLst/>
                <a:gdLst>
                  <a:gd name="T0" fmla="*/ 2147483646 w 31819"/>
                  <a:gd name="T1" fmla="*/ 2147483646 h 63662"/>
                  <a:gd name="T2" fmla="*/ 2147483646 w 31819"/>
                  <a:gd name="T3" fmla="*/ 2147483646 h 63662"/>
                  <a:gd name="T4" fmla="*/ 2147483646 w 31819"/>
                  <a:gd name="T5" fmla="*/ 2147483646 h 63662"/>
                  <a:gd name="T6" fmla="*/ 2147483646 w 31819"/>
                  <a:gd name="T7" fmla="*/ 2147483646 h 63662"/>
                  <a:gd name="T8" fmla="*/ 2147483646 w 31819"/>
                  <a:gd name="T9" fmla="*/ 2147483646 h 63662"/>
                  <a:gd name="T10" fmla="*/ 2147483646 w 31819"/>
                  <a:gd name="T11" fmla="*/ 2147483646 h 63662"/>
                  <a:gd name="T12" fmla="*/ 2147483646 w 31819"/>
                  <a:gd name="T13" fmla="*/ 2147483646 h 63662"/>
                  <a:gd name="T14" fmla="*/ 2147483646 w 31819"/>
                  <a:gd name="T15" fmla="*/ 2147483646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oogle Shape;1689;p34"/>
            <p:cNvGrpSpPr>
              <a:grpSpLocks/>
            </p:cNvGrpSpPr>
            <p:nvPr/>
          </p:nvGrpSpPr>
          <p:grpSpPr bwMode="auto">
            <a:xfrm>
              <a:off x="-2057745" y="3148508"/>
              <a:ext cx="1523205" cy="1456681"/>
              <a:chOff x="-2057745" y="3148508"/>
              <a:chExt cx="1523205" cy="1456681"/>
            </a:xfrm>
          </p:grpSpPr>
          <p:sp>
            <p:nvSpPr>
              <p:cNvPr id="25" name="Google Shape;1690;p34"/>
              <p:cNvSpPr>
                <a:spLocks/>
              </p:cNvSpPr>
              <p:nvPr/>
            </p:nvSpPr>
            <p:spPr bwMode="auto">
              <a:xfrm>
                <a:off x="-2006488" y="3208782"/>
                <a:ext cx="1472004" cy="1393409"/>
              </a:xfrm>
              <a:custGeom>
                <a:avLst/>
                <a:gdLst>
                  <a:gd name="T0" fmla="*/ 2147483646 w 58927"/>
                  <a:gd name="T1" fmla="*/ 0 h 55727"/>
                  <a:gd name="T2" fmla="*/ 2147483646 w 58927"/>
                  <a:gd name="T3" fmla="*/ 2147483646 h 55727"/>
                  <a:gd name="T4" fmla="*/ 2147483646 w 58927"/>
                  <a:gd name="T5" fmla="*/ 2147483646 h 55727"/>
                  <a:gd name="T6" fmla="*/ 2147483646 w 58927"/>
                  <a:gd name="T7" fmla="*/ 2147483646 h 55727"/>
                  <a:gd name="T8" fmla="*/ 2147483646 w 58927"/>
                  <a:gd name="T9" fmla="*/ 2147483646 h 55727"/>
                  <a:gd name="T10" fmla="*/ 2147483646 w 58927"/>
                  <a:gd name="T11" fmla="*/ 2147483646 h 55727"/>
                  <a:gd name="T12" fmla="*/ 2147483646 w 58927"/>
                  <a:gd name="T13" fmla="*/ 2147483646 h 55727"/>
                  <a:gd name="T14" fmla="*/ 2147483646 w 58927"/>
                  <a:gd name="T15" fmla="*/ 2147483646 h 55727"/>
                  <a:gd name="T16" fmla="*/ 2147483646 w 58927"/>
                  <a:gd name="T17" fmla="*/ 2147483646 h 55727"/>
                  <a:gd name="T18" fmla="*/ 2147483646 w 58927"/>
                  <a:gd name="T19" fmla="*/ 2147483646 h 55727"/>
                  <a:gd name="T20" fmla="*/ 2147483646 w 58927"/>
                  <a:gd name="T21" fmla="*/ 0 h 55727"/>
                  <a:gd name="T22" fmla="*/ 2147483646 w 58927"/>
                  <a:gd name="T23" fmla="*/ 2147483646 h 55727"/>
                  <a:gd name="T24" fmla="*/ 2147483646 w 58927"/>
                  <a:gd name="T25" fmla="*/ 2147483646 h 55727"/>
                  <a:gd name="T26" fmla="*/ 2147483646 w 58927"/>
                  <a:gd name="T27" fmla="*/ 2147483646 h 55727"/>
                  <a:gd name="T28" fmla="*/ 2147483646 w 58927"/>
                  <a:gd name="T29" fmla="*/ 2147483646 h 557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Google Shape;1691;p34"/>
              <p:cNvSpPr/>
              <p:nvPr/>
            </p:nvSpPr>
            <p:spPr>
              <a:xfrm>
                <a:off x="-2054897" y="3143766"/>
                <a:ext cx="1468868" cy="1395759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Google Shape;1692;p34"/>
              <p:cNvSpPr>
                <a:spLocks/>
              </p:cNvSpPr>
              <p:nvPr/>
            </p:nvSpPr>
            <p:spPr bwMode="auto">
              <a:xfrm>
                <a:off x="-1083188" y="3214931"/>
                <a:ext cx="460883" cy="203255"/>
              </a:xfrm>
              <a:custGeom>
                <a:avLst/>
                <a:gdLst>
                  <a:gd name="T0" fmla="*/ 2147483646 w 18454"/>
                  <a:gd name="T1" fmla="*/ 2147483646 h 8139"/>
                  <a:gd name="T2" fmla="*/ 2147483646 w 18454"/>
                  <a:gd name="T3" fmla="*/ 2147483646 h 8139"/>
                  <a:gd name="T4" fmla="*/ 2147483646 w 18454"/>
                  <a:gd name="T5" fmla="*/ 2147483646 h 8139"/>
                  <a:gd name="T6" fmla="*/ 2147483646 w 18454"/>
                  <a:gd name="T7" fmla="*/ 2147483646 h 8139"/>
                  <a:gd name="T8" fmla="*/ 2147483646 w 18454"/>
                  <a:gd name="T9" fmla="*/ 2147483646 h 8139"/>
                  <a:gd name="T10" fmla="*/ 2147483646 w 18454"/>
                  <a:gd name="T11" fmla="*/ 2147483646 h 8139"/>
                  <a:gd name="T12" fmla="*/ 2147483646 w 18454"/>
                  <a:gd name="T13" fmla="*/ 2147483646 h 8139"/>
                  <a:gd name="T14" fmla="*/ 2147483646 w 18454"/>
                  <a:gd name="T15" fmla="*/ 2147483646 h 8139"/>
                  <a:gd name="T16" fmla="*/ 2147483646 w 18454"/>
                  <a:gd name="T17" fmla="*/ 2147483646 h 8139"/>
                  <a:gd name="T18" fmla="*/ 2147483646 w 18454"/>
                  <a:gd name="T19" fmla="*/ 2147483646 h 8139"/>
                  <a:gd name="T20" fmla="*/ 2147483646 w 18454"/>
                  <a:gd name="T21" fmla="*/ 2147483646 h 8139"/>
                  <a:gd name="T22" fmla="*/ 2147483646 w 18454"/>
                  <a:gd name="T23" fmla="*/ 2147483646 h 8139"/>
                  <a:gd name="T24" fmla="*/ 2147483646 w 18454"/>
                  <a:gd name="T25" fmla="*/ 2147483646 h 8139"/>
                  <a:gd name="T26" fmla="*/ 2147483646 w 18454"/>
                  <a:gd name="T27" fmla="*/ 2147483646 h 8139"/>
                  <a:gd name="T28" fmla="*/ 2147483646 w 18454"/>
                  <a:gd name="T29" fmla="*/ 2147483646 h 8139"/>
                  <a:gd name="T30" fmla="*/ 2147483646 w 18454"/>
                  <a:gd name="T31" fmla="*/ 2147483646 h 8139"/>
                  <a:gd name="T32" fmla="*/ 2147483646 w 18454"/>
                  <a:gd name="T33" fmla="*/ 2147483646 h 8139"/>
                  <a:gd name="T34" fmla="*/ 2147483646 w 18454"/>
                  <a:gd name="T35" fmla="*/ 2147483646 h 8139"/>
                  <a:gd name="T36" fmla="*/ 2147483646 w 18454"/>
                  <a:gd name="T37" fmla="*/ 2147483646 h 8139"/>
                  <a:gd name="T38" fmla="*/ 2147483646 w 18454"/>
                  <a:gd name="T39" fmla="*/ 2147483646 h 8139"/>
                  <a:gd name="T40" fmla="*/ 2147483646 w 18454"/>
                  <a:gd name="T41" fmla="*/ 2147483646 h 8139"/>
                  <a:gd name="T42" fmla="*/ 2147483646 w 18454"/>
                  <a:gd name="T43" fmla="*/ 2147483646 h 8139"/>
                  <a:gd name="T44" fmla="*/ 2147483646 w 18454"/>
                  <a:gd name="T45" fmla="*/ 2147483646 h 8139"/>
                  <a:gd name="T46" fmla="*/ 2147483646 w 18454"/>
                  <a:gd name="T47" fmla="*/ 2147483646 h 8139"/>
                  <a:gd name="T48" fmla="*/ 2147483646 w 18454"/>
                  <a:gd name="T49" fmla="*/ 2147483646 h 8139"/>
                  <a:gd name="T50" fmla="*/ 2147483646 w 18454"/>
                  <a:gd name="T51" fmla="*/ 2147483646 h 8139"/>
                  <a:gd name="T52" fmla="*/ 2147483646 w 18454"/>
                  <a:gd name="T53" fmla="*/ 2147483646 h 8139"/>
                  <a:gd name="T54" fmla="*/ 2147483646 w 18454"/>
                  <a:gd name="T55" fmla="*/ 2147483646 h 8139"/>
                  <a:gd name="T56" fmla="*/ 2147483646 w 18454"/>
                  <a:gd name="T57" fmla="*/ 2147483646 h 8139"/>
                  <a:gd name="T58" fmla="*/ 2147483646 w 18454"/>
                  <a:gd name="T59" fmla="*/ 2147483646 h 8139"/>
                  <a:gd name="T60" fmla="*/ 2147483646 w 18454"/>
                  <a:gd name="T61" fmla="*/ 2147483646 h 8139"/>
                  <a:gd name="T62" fmla="*/ 2147483646 w 18454"/>
                  <a:gd name="T63" fmla="*/ 2147483646 h 8139"/>
                  <a:gd name="T64" fmla="*/ 2147483646 w 18454"/>
                  <a:gd name="T65" fmla="*/ 2147483646 h 8139"/>
                  <a:gd name="T66" fmla="*/ 2147483646 w 18454"/>
                  <a:gd name="T67" fmla="*/ 2147483646 h 8139"/>
                  <a:gd name="T68" fmla="*/ 2147483646 w 18454"/>
                  <a:gd name="T69" fmla="*/ 2147483646 h 8139"/>
                  <a:gd name="T70" fmla="*/ 2147483646 w 18454"/>
                  <a:gd name="T71" fmla="*/ 2147483646 h 8139"/>
                  <a:gd name="T72" fmla="*/ 2147483646 w 18454"/>
                  <a:gd name="T73" fmla="*/ 2147483646 h 8139"/>
                  <a:gd name="T74" fmla="*/ 2147483646 w 18454"/>
                  <a:gd name="T75" fmla="*/ 2147483646 h 8139"/>
                  <a:gd name="T76" fmla="*/ 2147483646 w 18454"/>
                  <a:gd name="T77" fmla="*/ 2147483646 h 8139"/>
                  <a:gd name="T78" fmla="*/ 2147483646 w 18454"/>
                  <a:gd name="T79" fmla="*/ 2147483646 h 8139"/>
                  <a:gd name="T80" fmla="*/ 2147483646 w 18454"/>
                  <a:gd name="T81" fmla="*/ 2147483646 h 8139"/>
                  <a:gd name="T82" fmla="*/ 2147483646 w 18454"/>
                  <a:gd name="T83" fmla="*/ 2147483646 h 8139"/>
                  <a:gd name="T84" fmla="*/ 2147483646 w 18454"/>
                  <a:gd name="T85" fmla="*/ 2147483646 h 8139"/>
                  <a:gd name="T86" fmla="*/ 2147483646 w 18454"/>
                  <a:gd name="T87" fmla="*/ 2147483646 h 8139"/>
                  <a:gd name="T88" fmla="*/ 2147483646 w 18454"/>
                  <a:gd name="T89" fmla="*/ 2147483646 h 8139"/>
                  <a:gd name="T90" fmla="*/ 2147483646 w 18454"/>
                  <a:gd name="T91" fmla="*/ 2147483646 h 8139"/>
                  <a:gd name="T92" fmla="*/ 2147483646 w 18454"/>
                  <a:gd name="T93" fmla="*/ 2147483646 h 8139"/>
                  <a:gd name="T94" fmla="*/ 2147483646 w 18454"/>
                  <a:gd name="T95" fmla="*/ 2147483646 h 8139"/>
                  <a:gd name="T96" fmla="*/ 2147483646 w 18454"/>
                  <a:gd name="T97" fmla="*/ 2147483646 h 8139"/>
                  <a:gd name="T98" fmla="*/ 2147483646 w 18454"/>
                  <a:gd name="T99" fmla="*/ 2147483646 h 8139"/>
                  <a:gd name="T100" fmla="*/ 2147483646 w 18454"/>
                  <a:gd name="T101" fmla="*/ 2147483646 h 8139"/>
                  <a:gd name="T102" fmla="*/ 2147483646 w 18454"/>
                  <a:gd name="T103" fmla="*/ 2147483646 h 8139"/>
                  <a:gd name="T104" fmla="*/ 2147483646 w 18454"/>
                  <a:gd name="T105" fmla="*/ 2147483646 h 8139"/>
                  <a:gd name="T106" fmla="*/ 2147483646 w 18454"/>
                  <a:gd name="T107" fmla="*/ 2147483646 h 8139"/>
                  <a:gd name="T108" fmla="*/ 2147483646 w 18454"/>
                  <a:gd name="T109" fmla="*/ 2147483646 h 8139"/>
                  <a:gd name="T110" fmla="*/ 2147483646 w 18454"/>
                  <a:gd name="T111" fmla="*/ 2147483646 h 8139"/>
                  <a:gd name="T112" fmla="*/ 2147483646 w 18454"/>
                  <a:gd name="T113" fmla="*/ 2147483646 h 8139"/>
                  <a:gd name="T114" fmla="*/ 2147483646 w 18454"/>
                  <a:gd name="T115" fmla="*/ 2147483646 h 8139"/>
                  <a:gd name="T116" fmla="*/ 2147483646 w 18454"/>
                  <a:gd name="T117" fmla="*/ 2147483646 h 81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" name="Google Shape;1693;p34"/>
            <p:cNvSpPr>
              <a:spLocks/>
            </p:cNvSpPr>
            <p:nvPr/>
          </p:nvSpPr>
          <p:spPr bwMode="auto">
            <a:xfrm>
              <a:off x="-2055386" y="3371783"/>
              <a:ext cx="1243129" cy="1170182"/>
            </a:xfrm>
            <a:custGeom>
              <a:avLst/>
              <a:gdLst>
                <a:gd name="T0" fmla="*/ 2147483646 w 49727"/>
                <a:gd name="T1" fmla="*/ 0 h 46783"/>
                <a:gd name="T2" fmla="*/ 2147483646 w 49727"/>
                <a:gd name="T3" fmla="*/ 2147483646 h 46783"/>
                <a:gd name="T4" fmla="*/ 2147483646 w 49727"/>
                <a:gd name="T5" fmla="*/ 2147483646 h 46783"/>
                <a:gd name="T6" fmla="*/ 2147483646 w 49727"/>
                <a:gd name="T7" fmla="*/ 2147483646 h 46783"/>
                <a:gd name="T8" fmla="*/ 2147483646 w 49727"/>
                <a:gd name="T9" fmla="*/ 2147483646 h 46783"/>
                <a:gd name="T10" fmla="*/ 2147483646 w 49727"/>
                <a:gd name="T11" fmla="*/ 2147483646 h 46783"/>
                <a:gd name="T12" fmla="*/ 2147483646 w 49727"/>
                <a:gd name="T13" fmla="*/ 0 h 46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" name="Google Shape;1694;p34"/>
          <p:cNvGrpSpPr>
            <a:grpSpLocks/>
          </p:cNvGrpSpPr>
          <p:nvPr/>
        </p:nvGrpSpPr>
        <p:grpSpPr bwMode="auto">
          <a:xfrm rot="486688">
            <a:off x="-783166" y="-685800"/>
            <a:ext cx="3266017" cy="4030663"/>
            <a:chOff x="-623774" y="-350900"/>
            <a:chExt cx="2449210" cy="3023416"/>
          </a:xfrm>
        </p:grpSpPr>
        <p:grpSp>
          <p:nvGrpSpPr>
            <p:cNvPr id="37" name="Google Shape;1695;p34"/>
            <p:cNvGrpSpPr>
              <a:grpSpLocks/>
            </p:cNvGrpSpPr>
            <p:nvPr/>
          </p:nvGrpSpPr>
          <p:grpSpPr bwMode="auto">
            <a:xfrm rot="1413719">
              <a:off x="209521" y="-314463"/>
              <a:ext cx="628346" cy="1928160"/>
              <a:chOff x="-1872744" y="2383380"/>
              <a:chExt cx="533395" cy="1636917"/>
            </a:xfrm>
          </p:grpSpPr>
          <p:sp>
            <p:nvSpPr>
              <p:cNvPr id="49" name="Google Shape;1696;p34"/>
              <p:cNvSpPr>
                <a:spLocks/>
              </p:cNvSpPr>
              <p:nvPr/>
            </p:nvSpPr>
            <p:spPr bwMode="auto">
              <a:xfrm>
                <a:off x="-1808786" y="2383988"/>
                <a:ext cx="468910" cy="1635677"/>
              </a:xfrm>
              <a:custGeom>
                <a:avLst/>
                <a:gdLst>
                  <a:gd name="T0" fmla="*/ 2147483646 w 18771"/>
                  <a:gd name="T1" fmla="*/ 2147483646 h 65401"/>
                  <a:gd name="T2" fmla="*/ 2147483646 w 18771"/>
                  <a:gd name="T3" fmla="*/ 2147483646 h 65401"/>
                  <a:gd name="T4" fmla="*/ 2147483646 w 18771"/>
                  <a:gd name="T5" fmla="*/ 2147483646 h 65401"/>
                  <a:gd name="T6" fmla="*/ 2147483646 w 18771"/>
                  <a:gd name="T7" fmla="*/ 2147483646 h 65401"/>
                  <a:gd name="T8" fmla="*/ 2147483646 w 18771"/>
                  <a:gd name="T9" fmla="*/ 2147483646 h 65401"/>
                  <a:gd name="T10" fmla="*/ 2147483646 w 18771"/>
                  <a:gd name="T11" fmla="*/ 2147483646 h 65401"/>
                  <a:gd name="T12" fmla="*/ 2147483646 w 18771"/>
                  <a:gd name="T13" fmla="*/ 2147483646 h 65401"/>
                  <a:gd name="T14" fmla="*/ 2147483646 w 18771"/>
                  <a:gd name="T15" fmla="*/ 2147483646 h 65401"/>
                  <a:gd name="T16" fmla="*/ 2147483646 w 18771"/>
                  <a:gd name="T17" fmla="*/ 2147483646 h 65401"/>
                  <a:gd name="T18" fmla="*/ 2147483646 w 18771"/>
                  <a:gd name="T19" fmla="*/ 2147483646 h 65401"/>
                  <a:gd name="T20" fmla="*/ 2147483646 w 18771"/>
                  <a:gd name="T21" fmla="*/ 2147483646 h 65401"/>
                  <a:gd name="T22" fmla="*/ 2147483646 w 18771"/>
                  <a:gd name="T23" fmla="*/ 2147483646 h 65401"/>
                  <a:gd name="T24" fmla="*/ 2147483646 w 18771"/>
                  <a:gd name="T25" fmla="*/ 2147483646 h 65401"/>
                  <a:gd name="T26" fmla="*/ 2147483646 w 18771"/>
                  <a:gd name="T27" fmla="*/ 2147483646 h 65401"/>
                  <a:gd name="T28" fmla="*/ 2147483646 w 18771"/>
                  <a:gd name="T29" fmla="*/ 2147483646 h 65401"/>
                  <a:gd name="T30" fmla="*/ 2147483646 w 18771"/>
                  <a:gd name="T31" fmla="*/ 2147483646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Google Shape;1697;p34"/>
              <p:cNvSpPr/>
              <p:nvPr/>
            </p:nvSpPr>
            <p:spPr>
              <a:xfrm>
                <a:off x="-1874418" y="2383279"/>
                <a:ext cx="463520" cy="1632643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Google Shape;1698;p34"/>
              <p:cNvSpPr>
                <a:spLocks/>
              </p:cNvSpPr>
              <p:nvPr/>
            </p:nvSpPr>
            <p:spPr bwMode="auto">
              <a:xfrm>
                <a:off x="-1773432" y="2413545"/>
                <a:ext cx="328776" cy="283059"/>
              </a:xfrm>
              <a:custGeom>
                <a:avLst/>
                <a:gdLst>
                  <a:gd name="T0" fmla="*/ 2147483646 w 13165"/>
                  <a:gd name="T1" fmla="*/ 2147483646 h 11342"/>
                  <a:gd name="T2" fmla="*/ 2147483646 w 13165"/>
                  <a:gd name="T3" fmla="*/ 2147483646 h 11342"/>
                  <a:gd name="T4" fmla="*/ 2147483646 w 13165"/>
                  <a:gd name="T5" fmla="*/ 2147483646 h 11342"/>
                  <a:gd name="T6" fmla="*/ 2147483646 w 13165"/>
                  <a:gd name="T7" fmla="*/ 2147483646 h 11342"/>
                  <a:gd name="T8" fmla="*/ 2147483646 w 13165"/>
                  <a:gd name="T9" fmla="*/ 2147483646 h 11342"/>
                  <a:gd name="T10" fmla="*/ 2147483646 w 13165"/>
                  <a:gd name="T11" fmla="*/ 2147483646 h 11342"/>
                  <a:gd name="T12" fmla="*/ 2147483646 w 13165"/>
                  <a:gd name="T13" fmla="*/ 2147483646 h 11342"/>
                  <a:gd name="T14" fmla="*/ 2147483646 w 13165"/>
                  <a:gd name="T15" fmla="*/ 2147483646 h 11342"/>
                  <a:gd name="T16" fmla="*/ 2147483646 w 13165"/>
                  <a:gd name="T17" fmla="*/ 2147483646 h 11342"/>
                  <a:gd name="T18" fmla="*/ 2147483646 w 13165"/>
                  <a:gd name="T19" fmla="*/ 2147483646 h 11342"/>
                  <a:gd name="T20" fmla="*/ 2147483646 w 13165"/>
                  <a:gd name="T21" fmla="*/ 2147483646 h 11342"/>
                  <a:gd name="T22" fmla="*/ 2147483646 w 13165"/>
                  <a:gd name="T23" fmla="*/ 2147483646 h 11342"/>
                  <a:gd name="T24" fmla="*/ 2147483646 w 13165"/>
                  <a:gd name="T25" fmla="*/ 2147483646 h 11342"/>
                  <a:gd name="T26" fmla="*/ 2147483646 w 13165"/>
                  <a:gd name="T27" fmla="*/ 2147483646 h 11342"/>
                  <a:gd name="T28" fmla="*/ 2147483646 w 13165"/>
                  <a:gd name="T29" fmla="*/ 2147483646 h 11342"/>
                  <a:gd name="T30" fmla="*/ 2147483646 w 13165"/>
                  <a:gd name="T31" fmla="*/ 2147483646 h 11342"/>
                  <a:gd name="T32" fmla="*/ 2147483646 w 13165"/>
                  <a:gd name="T33" fmla="*/ 2147483646 h 11342"/>
                  <a:gd name="T34" fmla="*/ 2147483646 w 13165"/>
                  <a:gd name="T35" fmla="*/ 2147483646 h 11342"/>
                  <a:gd name="T36" fmla="*/ 2147483646 w 13165"/>
                  <a:gd name="T37" fmla="*/ 2147483646 h 11342"/>
                  <a:gd name="T38" fmla="*/ 2147483646 w 13165"/>
                  <a:gd name="T39" fmla="*/ 2147483646 h 11342"/>
                  <a:gd name="T40" fmla="*/ 2147483646 w 13165"/>
                  <a:gd name="T41" fmla="*/ 2147483646 h 11342"/>
                  <a:gd name="T42" fmla="*/ 2147483646 w 13165"/>
                  <a:gd name="T43" fmla="*/ 2147483646 h 11342"/>
                  <a:gd name="T44" fmla="*/ 2147483646 w 13165"/>
                  <a:gd name="T45" fmla="*/ 2147483646 h 11342"/>
                  <a:gd name="T46" fmla="*/ 2147483646 w 13165"/>
                  <a:gd name="T47" fmla="*/ 2147483646 h 11342"/>
                  <a:gd name="T48" fmla="*/ 2147483646 w 13165"/>
                  <a:gd name="T49" fmla="*/ 2147483646 h 11342"/>
                  <a:gd name="T50" fmla="*/ 2147483646 w 13165"/>
                  <a:gd name="T51" fmla="*/ 2147483646 h 11342"/>
                  <a:gd name="T52" fmla="*/ 2147483646 w 13165"/>
                  <a:gd name="T53" fmla="*/ 2147483646 h 11342"/>
                  <a:gd name="T54" fmla="*/ 2147483646 w 13165"/>
                  <a:gd name="T55" fmla="*/ 2147483646 h 11342"/>
                  <a:gd name="T56" fmla="*/ 2147483646 w 13165"/>
                  <a:gd name="T57" fmla="*/ 2147483646 h 11342"/>
                  <a:gd name="T58" fmla="*/ 2147483646 w 13165"/>
                  <a:gd name="T59" fmla="*/ 2147483646 h 11342"/>
                  <a:gd name="T60" fmla="*/ 2147483646 w 13165"/>
                  <a:gd name="T61" fmla="*/ 2147483646 h 11342"/>
                  <a:gd name="T62" fmla="*/ 2147483646 w 13165"/>
                  <a:gd name="T63" fmla="*/ 2147483646 h 11342"/>
                  <a:gd name="T64" fmla="*/ 2147483646 w 13165"/>
                  <a:gd name="T65" fmla="*/ 2147483646 h 11342"/>
                  <a:gd name="T66" fmla="*/ 2147483646 w 13165"/>
                  <a:gd name="T67" fmla="*/ 2147483646 h 11342"/>
                  <a:gd name="T68" fmla="*/ 2147483646 w 13165"/>
                  <a:gd name="T69" fmla="*/ 2147483646 h 11342"/>
                  <a:gd name="T70" fmla="*/ 2147483646 w 13165"/>
                  <a:gd name="T71" fmla="*/ 2147483646 h 11342"/>
                  <a:gd name="T72" fmla="*/ 2147483646 w 13165"/>
                  <a:gd name="T73" fmla="*/ 2147483646 h 11342"/>
                  <a:gd name="T74" fmla="*/ 2147483646 w 13165"/>
                  <a:gd name="T75" fmla="*/ 2147483646 h 11342"/>
                  <a:gd name="T76" fmla="*/ 2147483646 w 13165"/>
                  <a:gd name="T77" fmla="*/ 2147483646 h 11342"/>
                  <a:gd name="T78" fmla="*/ 2147483646 w 13165"/>
                  <a:gd name="T79" fmla="*/ 2147483646 h 11342"/>
                  <a:gd name="T80" fmla="*/ 2147483646 w 13165"/>
                  <a:gd name="T81" fmla="*/ 2147483646 h 11342"/>
                  <a:gd name="T82" fmla="*/ 2147483646 w 13165"/>
                  <a:gd name="T83" fmla="*/ 2147483646 h 11342"/>
                  <a:gd name="T84" fmla="*/ 2147483646 w 13165"/>
                  <a:gd name="T85" fmla="*/ 2147483646 h 11342"/>
                  <a:gd name="T86" fmla="*/ 2147483646 w 13165"/>
                  <a:gd name="T87" fmla="*/ 2147483646 h 11342"/>
                  <a:gd name="T88" fmla="*/ 2147483646 w 13165"/>
                  <a:gd name="T89" fmla="*/ 2147483646 h 11342"/>
                  <a:gd name="T90" fmla="*/ 2147483646 w 13165"/>
                  <a:gd name="T91" fmla="*/ 2147483646 h 11342"/>
                  <a:gd name="T92" fmla="*/ 2147483646 w 13165"/>
                  <a:gd name="T93" fmla="*/ 2147483646 h 11342"/>
                  <a:gd name="T94" fmla="*/ 2147483646 w 13165"/>
                  <a:gd name="T95" fmla="*/ 2147483646 h 11342"/>
                  <a:gd name="T96" fmla="*/ 2147483646 w 13165"/>
                  <a:gd name="T97" fmla="*/ 2147483646 h 11342"/>
                  <a:gd name="T98" fmla="*/ 2147483646 w 13165"/>
                  <a:gd name="T99" fmla="*/ 2147483646 h 11342"/>
                  <a:gd name="T100" fmla="*/ 2147483646 w 13165"/>
                  <a:gd name="T101" fmla="*/ 2147483646 h 11342"/>
                  <a:gd name="T102" fmla="*/ 2147483646 w 13165"/>
                  <a:gd name="T103" fmla="*/ 2147483646 h 11342"/>
                  <a:gd name="T104" fmla="*/ 2147483646 w 13165"/>
                  <a:gd name="T105" fmla="*/ 2147483646 h 11342"/>
                  <a:gd name="T106" fmla="*/ 2147483646 w 13165"/>
                  <a:gd name="T107" fmla="*/ 2147483646 h 11342"/>
                  <a:gd name="T108" fmla="*/ 2147483646 w 13165"/>
                  <a:gd name="T109" fmla="*/ 2147483646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Google Shape;1699;p34"/>
              <p:cNvSpPr>
                <a:spLocks/>
              </p:cNvSpPr>
              <p:nvPr/>
            </p:nvSpPr>
            <p:spPr bwMode="auto">
              <a:xfrm>
                <a:off x="-1814152" y="2563220"/>
                <a:ext cx="246581" cy="1438546"/>
              </a:xfrm>
              <a:custGeom>
                <a:avLst/>
                <a:gdLst>
                  <a:gd name="T0" fmla="*/ 2147483646 w 9891"/>
                  <a:gd name="T1" fmla="*/ 0 h 57556"/>
                  <a:gd name="T2" fmla="*/ 2147483646 w 9891"/>
                  <a:gd name="T3" fmla="*/ 2147483646 h 57556"/>
                  <a:gd name="T4" fmla="*/ 2147483646 w 9891"/>
                  <a:gd name="T5" fmla="*/ 2147483646 h 57556"/>
                  <a:gd name="T6" fmla="*/ 2147483646 w 9891"/>
                  <a:gd name="T7" fmla="*/ 2147483646 h 57556"/>
                  <a:gd name="T8" fmla="*/ 2147483646 w 9891"/>
                  <a:gd name="T9" fmla="*/ 2147483646 h 57556"/>
                  <a:gd name="T10" fmla="*/ 2147483646 w 9891"/>
                  <a:gd name="T11" fmla="*/ 2147483646 h 57556"/>
                  <a:gd name="T12" fmla="*/ 2147483646 w 9891"/>
                  <a:gd name="T13" fmla="*/ 2147483646 h 57556"/>
                  <a:gd name="T14" fmla="*/ 2147483646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oogle Shape;1700;p34"/>
            <p:cNvGrpSpPr>
              <a:grpSpLocks/>
            </p:cNvGrpSpPr>
            <p:nvPr/>
          </p:nvGrpSpPr>
          <p:grpSpPr bwMode="auto">
            <a:xfrm rot="1413719">
              <a:off x="229142" y="-135958"/>
              <a:ext cx="1217462" cy="2129046"/>
              <a:chOff x="-1783663" y="2408558"/>
              <a:chExt cx="1033488" cy="1807460"/>
            </a:xfrm>
          </p:grpSpPr>
          <p:sp>
            <p:nvSpPr>
              <p:cNvPr id="45" name="Google Shape;1701;p34"/>
              <p:cNvSpPr>
                <a:spLocks/>
              </p:cNvSpPr>
              <p:nvPr/>
            </p:nvSpPr>
            <p:spPr bwMode="auto">
              <a:xfrm>
                <a:off x="-1785768" y="2498355"/>
                <a:ext cx="1033487" cy="1716551"/>
              </a:xfrm>
              <a:custGeom>
                <a:avLst/>
                <a:gdLst>
                  <a:gd name="T0" fmla="*/ 2147483646 w 41310"/>
                  <a:gd name="T1" fmla="*/ 0 h 68682"/>
                  <a:gd name="T2" fmla="*/ 2147483646 w 41310"/>
                  <a:gd name="T3" fmla="*/ 2147483646 h 68682"/>
                  <a:gd name="T4" fmla="*/ 2147483646 w 41310"/>
                  <a:gd name="T5" fmla="*/ 2147483646 h 68682"/>
                  <a:gd name="T6" fmla="*/ 2147483646 w 41310"/>
                  <a:gd name="T7" fmla="*/ 2147483646 h 68682"/>
                  <a:gd name="T8" fmla="*/ 2147483646 w 41310"/>
                  <a:gd name="T9" fmla="*/ 2147483646 h 68682"/>
                  <a:gd name="T10" fmla="*/ 2147483646 w 41310"/>
                  <a:gd name="T11" fmla="*/ 2147483646 h 68682"/>
                  <a:gd name="T12" fmla="*/ 0 w 41310"/>
                  <a:gd name="T13" fmla="*/ 2147483646 h 68682"/>
                  <a:gd name="T14" fmla="*/ 2147483646 w 41310"/>
                  <a:gd name="T15" fmla="*/ 2147483646 h 68682"/>
                  <a:gd name="T16" fmla="*/ 2147483646 w 41310"/>
                  <a:gd name="T17" fmla="*/ 2147483646 h 68682"/>
                  <a:gd name="T18" fmla="*/ 2147483646 w 41310"/>
                  <a:gd name="T19" fmla="*/ 2147483646 h 68682"/>
                  <a:gd name="T20" fmla="*/ 2147483646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Google Shape;1702;p34"/>
              <p:cNvSpPr>
                <a:spLocks/>
              </p:cNvSpPr>
              <p:nvPr/>
            </p:nvSpPr>
            <p:spPr bwMode="auto">
              <a:xfrm>
                <a:off x="-1782276" y="2407927"/>
                <a:ext cx="974201" cy="1752943"/>
              </a:xfrm>
              <a:custGeom>
                <a:avLst/>
                <a:gdLst>
                  <a:gd name="T0" fmla="*/ 2147483646 w 38926"/>
                  <a:gd name="T1" fmla="*/ 0 h 70129"/>
                  <a:gd name="T2" fmla="*/ 2147483646 w 38926"/>
                  <a:gd name="T3" fmla="*/ 2147483646 h 70129"/>
                  <a:gd name="T4" fmla="*/ 2147483646 w 38926"/>
                  <a:gd name="T5" fmla="*/ 2147483646 h 70129"/>
                  <a:gd name="T6" fmla="*/ 2147483646 w 38926"/>
                  <a:gd name="T7" fmla="*/ 2147483646 h 70129"/>
                  <a:gd name="T8" fmla="*/ 2147483646 w 38926"/>
                  <a:gd name="T9" fmla="*/ 2147483646 h 70129"/>
                  <a:gd name="T10" fmla="*/ 2147483646 w 38926"/>
                  <a:gd name="T11" fmla="*/ 2147483646 h 70129"/>
                  <a:gd name="T12" fmla="*/ 2147483646 w 38926"/>
                  <a:gd name="T13" fmla="*/ 2147483646 h 70129"/>
                  <a:gd name="T14" fmla="*/ 2147483646 w 38926"/>
                  <a:gd name="T15" fmla="*/ 2147483646 h 70129"/>
                  <a:gd name="T16" fmla="*/ 2147483646 w 38926"/>
                  <a:gd name="T17" fmla="*/ 2147483646 h 70129"/>
                  <a:gd name="T18" fmla="*/ 2147483646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Google Shape;1703;p34"/>
              <p:cNvSpPr>
                <a:spLocks/>
              </p:cNvSpPr>
              <p:nvPr/>
            </p:nvSpPr>
            <p:spPr bwMode="auto">
              <a:xfrm>
                <a:off x="-1318475" y="2430782"/>
                <a:ext cx="401538" cy="319452"/>
              </a:xfrm>
              <a:custGeom>
                <a:avLst/>
                <a:gdLst>
                  <a:gd name="T0" fmla="*/ 2147483646 w 16086"/>
                  <a:gd name="T1" fmla="*/ 2147483646 h 12765"/>
                  <a:gd name="T2" fmla="*/ 2147483646 w 16086"/>
                  <a:gd name="T3" fmla="*/ 2147483646 h 12765"/>
                  <a:gd name="T4" fmla="*/ 2147483646 w 16086"/>
                  <a:gd name="T5" fmla="*/ 2147483646 h 12765"/>
                  <a:gd name="T6" fmla="*/ 2147483646 w 16086"/>
                  <a:gd name="T7" fmla="*/ 2147483646 h 12765"/>
                  <a:gd name="T8" fmla="*/ 2147483646 w 16086"/>
                  <a:gd name="T9" fmla="*/ 2147483646 h 12765"/>
                  <a:gd name="T10" fmla="*/ 2147483646 w 16086"/>
                  <a:gd name="T11" fmla="*/ 2147483646 h 12765"/>
                  <a:gd name="T12" fmla="*/ 2147483646 w 16086"/>
                  <a:gd name="T13" fmla="*/ 2147483646 h 12765"/>
                  <a:gd name="T14" fmla="*/ 2147483646 w 16086"/>
                  <a:gd name="T15" fmla="*/ 2147483646 h 12765"/>
                  <a:gd name="T16" fmla="*/ 2147483646 w 16086"/>
                  <a:gd name="T17" fmla="*/ 2147483646 h 12765"/>
                  <a:gd name="T18" fmla="*/ 2147483646 w 16086"/>
                  <a:gd name="T19" fmla="*/ 2147483646 h 12765"/>
                  <a:gd name="T20" fmla="*/ 2147483646 w 16086"/>
                  <a:gd name="T21" fmla="*/ 2147483646 h 12765"/>
                  <a:gd name="T22" fmla="*/ 2147483646 w 16086"/>
                  <a:gd name="T23" fmla="*/ 2147483646 h 12765"/>
                  <a:gd name="T24" fmla="*/ 2147483646 w 16086"/>
                  <a:gd name="T25" fmla="*/ 2147483646 h 12765"/>
                  <a:gd name="T26" fmla="*/ 2147483646 w 16086"/>
                  <a:gd name="T27" fmla="*/ 2147483646 h 12765"/>
                  <a:gd name="T28" fmla="*/ 2147483646 w 16086"/>
                  <a:gd name="T29" fmla="*/ 2147483646 h 12765"/>
                  <a:gd name="T30" fmla="*/ 2147483646 w 16086"/>
                  <a:gd name="T31" fmla="*/ 2147483646 h 12765"/>
                  <a:gd name="T32" fmla="*/ 2147483646 w 16086"/>
                  <a:gd name="T33" fmla="*/ 2147483646 h 12765"/>
                  <a:gd name="T34" fmla="*/ 2147483646 w 16086"/>
                  <a:gd name="T35" fmla="*/ 2147483646 h 12765"/>
                  <a:gd name="T36" fmla="*/ 2147483646 w 16086"/>
                  <a:gd name="T37" fmla="*/ 2147483646 h 12765"/>
                  <a:gd name="T38" fmla="*/ 2147483646 w 16086"/>
                  <a:gd name="T39" fmla="*/ 2147483646 h 12765"/>
                  <a:gd name="T40" fmla="*/ 2147483646 w 16086"/>
                  <a:gd name="T41" fmla="*/ 2147483646 h 12765"/>
                  <a:gd name="T42" fmla="*/ 2147483646 w 16086"/>
                  <a:gd name="T43" fmla="*/ 2147483646 h 12765"/>
                  <a:gd name="T44" fmla="*/ 2147483646 w 16086"/>
                  <a:gd name="T45" fmla="*/ 2147483646 h 12765"/>
                  <a:gd name="T46" fmla="*/ 2147483646 w 16086"/>
                  <a:gd name="T47" fmla="*/ 2147483646 h 12765"/>
                  <a:gd name="T48" fmla="*/ 2147483646 w 16086"/>
                  <a:gd name="T49" fmla="*/ 2147483646 h 12765"/>
                  <a:gd name="T50" fmla="*/ 2147483646 w 16086"/>
                  <a:gd name="T51" fmla="*/ 2147483646 h 12765"/>
                  <a:gd name="T52" fmla="*/ 2147483646 w 16086"/>
                  <a:gd name="T53" fmla="*/ 2147483646 h 12765"/>
                  <a:gd name="T54" fmla="*/ 2147483646 w 16086"/>
                  <a:gd name="T55" fmla="*/ 2147483646 h 12765"/>
                  <a:gd name="T56" fmla="*/ 2147483646 w 16086"/>
                  <a:gd name="T57" fmla="*/ 2147483646 h 12765"/>
                  <a:gd name="T58" fmla="*/ 2147483646 w 16086"/>
                  <a:gd name="T59" fmla="*/ 2147483646 h 12765"/>
                  <a:gd name="T60" fmla="*/ 2147483646 w 16086"/>
                  <a:gd name="T61" fmla="*/ 2147483646 h 12765"/>
                  <a:gd name="T62" fmla="*/ 2147483646 w 16086"/>
                  <a:gd name="T63" fmla="*/ 2147483646 h 12765"/>
                  <a:gd name="T64" fmla="*/ 2147483646 w 16086"/>
                  <a:gd name="T65" fmla="*/ 2147483646 h 12765"/>
                  <a:gd name="T66" fmla="*/ 2147483646 w 16086"/>
                  <a:gd name="T67" fmla="*/ 2147483646 h 12765"/>
                  <a:gd name="T68" fmla="*/ 2147483646 w 16086"/>
                  <a:gd name="T69" fmla="*/ 2147483646 h 12765"/>
                  <a:gd name="T70" fmla="*/ 2147483646 w 16086"/>
                  <a:gd name="T71" fmla="*/ 2147483646 h 12765"/>
                  <a:gd name="T72" fmla="*/ 2147483646 w 16086"/>
                  <a:gd name="T73" fmla="*/ 2147483646 h 12765"/>
                  <a:gd name="T74" fmla="*/ 2147483646 w 16086"/>
                  <a:gd name="T75" fmla="*/ 2147483646 h 12765"/>
                  <a:gd name="T76" fmla="*/ 2147483646 w 16086"/>
                  <a:gd name="T77" fmla="*/ 2147483646 h 12765"/>
                  <a:gd name="T78" fmla="*/ 2147483646 w 16086"/>
                  <a:gd name="T79" fmla="*/ 2147483646 h 12765"/>
                  <a:gd name="T80" fmla="*/ 2147483646 w 16086"/>
                  <a:gd name="T81" fmla="*/ 2147483646 h 12765"/>
                  <a:gd name="T82" fmla="*/ 2147483646 w 16086"/>
                  <a:gd name="T83" fmla="*/ 2147483646 h 12765"/>
                  <a:gd name="T84" fmla="*/ 2147483646 w 16086"/>
                  <a:gd name="T85" fmla="*/ 2147483646 h 12765"/>
                  <a:gd name="T86" fmla="*/ 2147483646 w 16086"/>
                  <a:gd name="T87" fmla="*/ 2147483646 h 12765"/>
                  <a:gd name="T88" fmla="*/ 2147483646 w 16086"/>
                  <a:gd name="T89" fmla="*/ 2147483646 h 12765"/>
                  <a:gd name="T90" fmla="*/ 2147483646 w 16086"/>
                  <a:gd name="T91" fmla="*/ 2147483646 h 12765"/>
                  <a:gd name="T92" fmla="*/ 2147483646 w 16086"/>
                  <a:gd name="T93" fmla="*/ 2147483646 h 12765"/>
                  <a:gd name="T94" fmla="*/ 2147483646 w 16086"/>
                  <a:gd name="T95" fmla="*/ 2147483646 h 12765"/>
                  <a:gd name="T96" fmla="*/ 2147483646 w 16086"/>
                  <a:gd name="T97" fmla="*/ 2147483646 h 12765"/>
                  <a:gd name="T98" fmla="*/ 2147483646 w 16086"/>
                  <a:gd name="T99" fmla="*/ 2147483646 h 12765"/>
                  <a:gd name="T100" fmla="*/ 2147483646 w 16086"/>
                  <a:gd name="T101" fmla="*/ 2147483646 h 12765"/>
                  <a:gd name="T102" fmla="*/ 2147483646 w 16086"/>
                  <a:gd name="T103" fmla="*/ 2147483646 h 12765"/>
                  <a:gd name="T104" fmla="*/ 2147483646 w 16086"/>
                  <a:gd name="T105" fmla="*/ 2147483646 h 12765"/>
                  <a:gd name="T106" fmla="*/ 2147483646 w 16086"/>
                  <a:gd name="T107" fmla="*/ 2147483646 h 12765"/>
                  <a:gd name="T108" fmla="*/ 2147483646 w 16086"/>
                  <a:gd name="T109" fmla="*/ 2147483646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" name="Google Shape;1704;p34"/>
              <p:cNvSpPr>
                <a:spLocks/>
              </p:cNvSpPr>
              <p:nvPr/>
            </p:nvSpPr>
            <p:spPr bwMode="auto">
              <a:xfrm>
                <a:off x="-1782767" y="2545635"/>
                <a:ext cx="796338" cy="1591196"/>
              </a:xfrm>
              <a:custGeom>
                <a:avLst/>
                <a:gdLst>
                  <a:gd name="T0" fmla="*/ 2147483646 w 31819"/>
                  <a:gd name="T1" fmla="*/ 2147483646 h 63662"/>
                  <a:gd name="T2" fmla="*/ 2147483646 w 31819"/>
                  <a:gd name="T3" fmla="*/ 2147483646 h 63662"/>
                  <a:gd name="T4" fmla="*/ 2147483646 w 31819"/>
                  <a:gd name="T5" fmla="*/ 2147483646 h 63662"/>
                  <a:gd name="T6" fmla="*/ 2147483646 w 31819"/>
                  <a:gd name="T7" fmla="*/ 2147483646 h 63662"/>
                  <a:gd name="T8" fmla="*/ 2147483646 w 31819"/>
                  <a:gd name="T9" fmla="*/ 2147483646 h 63662"/>
                  <a:gd name="T10" fmla="*/ 2147483646 w 31819"/>
                  <a:gd name="T11" fmla="*/ 2147483646 h 63662"/>
                  <a:gd name="T12" fmla="*/ 2147483646 w 31819"/>
                  <a:gd name="T13" fmla="*/ 2147483646 h 63662"/>
                  <a:gd name="T14" fmla="*/ 2147483646 w 31819"/>
                  <a:gd name="T15" fmla="*/ 2147483646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oogle Shape;1705;p34"/>
            <p:cNvGrpSpPr>
              <a:grpSpLocks/>
            </p:cNvGrpSpPr>
            <p:nvPr/>
          </p:nvGrpSpPr>
          <p:grpSpPr bwMode="auto">
            <a:xfrm>
              <a:off x="-381835" y="685298"/>
              <a:ext cx="1810686" cy="1695308"/>
              <a:chOff x="-381835" y="685298"/>
              <a:chExt cx="1810686" cy="1695308"/>
            </a:xfrm>
          </p:grpSpPr>
          <p:grpSp>
            <p:nvGrpSpPr>
              <p:cNvPr id="40" name="Google Shape;1706;p34"/>
              <p:cNvGrpSpPr>
                <a:grpSpLocks/>
              </p:cNvGrpSpPr>
              <p:nvPr/>
            </p:nvGrpSpPr>
            <p:grpSpPr bwMode="auto">
              <a:xfrm rot="1413719">
                <a:off x="-380832" y="685298"/>
                <a:ext cx="1809683" cy="1695308"/>
                <a:chOff x="-2074138" y="3169502"/>
                <a:chExt cx="1536216" cy="1439236"/>
              </a:xfrm>
            </p:grpSpPr>
            <p:sp>
              <p:nvSpPr>
                <p:cNvPr id="42" name="Google Shape;1707;p34"/>
                <p:cNvSpPr>
                  <a:spLocks/>
                </p:cNvSpPr>
                <p:nvPr/>
              </p:nvSpPr>
              <p:spPr bwMode="auto">
                <a:xfrm>
                  <a:off x="-2012481" y="3215489"/>
                  <a:ext cx="1472753" cy="1393053"/>
                </a:xfrm>
                <a:custGeom>
                  <a:avLst/>
                  <a:gdLst>
                    <a:gd name="T0" fmla="*/ 2147483646 w 58927"/>
                    <a:gd name="T1" fmla="*/ 0 h 55727"/>
                    <a:gd name="T2" fmla="*/ 2147483646 w 58927"/>
                    <a:gd name="T3" fmla="*/ 2147483646 h 55727"/>
                    <a:gd name="T4" fmla="*/ 2147483646 w 58927"/>
                    <a:gd name="T5" fmla="*/ 2147483646 h 55727"/>
                    <a:gd name="T6" fmla="*/ 2147483646 w 58927"/>
                    <a:gd name="T7" fmla="*/ 2147483646 h 55727"/>
                    <a:gd name="T8" fmla="*/ 2147483646 w 58927"/>
                    <a:gd name="T9" fmla="*/ 2147483646 h 55727"/>
                    <a:gd name="T10" fmla="*/ 2147483646 w 58927"/>
                    <a:gd name="T11" fmla="*/ 2147483646 h 55727"/>
                    <a:gd name="T12" fmla="*/ 2147483646 w 58927"/>
                    <a:gd name="T13" fmla="*/ 2147483646 h 55727"/>
                    <a:gd name="T14" fmla="*/ 2147483646 w 58927"/>
                    <a:gd name="T15" fmla="*/ 2147483646 h 55727"/>
                    <a:gd name="T16" fmla="*/ 2147483646 w 58927"/>
                    <a:gd name="T17" fmla="*/ 2147483646 h 55727"/>
                    <a:gd name="T18" fmla="*/ 2147483646 w 58927"/>
                    <a:gd name="T19" fmla="*/ 2147483646 h 55727"/>
                    <a:gd name="T20" fmla="*/ 2147483646 w 58927"/>
                    <a:gd name="T21" fmla="*/ 0 h 55727"/>
                    <a:gd name="T22" fmla="*/ 2147483646 w 58927"/>
                    <a:gd name="T23" fmla="*/ 2147483646 h 55727"/>
                    <a:gd name="T24" fmla="*/ 2147483646 w 58927"/>
                    <a:gd name="T25" fmla="*/ 2147483646 h 55727"/>
                    <a:gd name="T26" fmla="*/ 2147483646 w 58927"/>
                    <a:gd name="T27" fmla="*/ 2147483646 h 55727"/>
                    <a:gd name="T28" fmla="*/ 2147483646 w 58927"/>
                    <a:gd name="T29" fmla="*/ 2147483646 h 557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Google Shape;1708;p34"/>
                <p:cNvSpPr/>
                <p:nvPr/>
              </p:nvSpPr>
              <p:spPr>
                <a:xfrm>
                  <a:off x="-2079213" y="3167257"/>
                  <a:ext cx="1463322" cy="1386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Google Shape;1709;p34"/>
                <p:cNvSpPr>
                  <a:spLocks/>
                </p:cNvSpPr>
                <p:nvPr/>
              </p:nvSpPr>
              <p:spPr bwMode="auto">
                <a:xfrm>
                  <a:off x="-1090376" y="3218080"/>
                  <a:ext cx="460825" cy="203196"/>
                </a:xfrm>
                <a:custGeom>
                  <a:avLst/>
                  <a:gdLst>
                    <a:gd name="T0" fmla="*/ 2147483646 w 18454"/>
                    <a:gd name="T1" fmla="*/ 2147483646 h 8139"/>
                    <a:gd name="T2" fmla="*/ 2147483646 w 18454"/>
                    <a:gd name="T3" fmla="*/ 2147483646 h 8139"/>
                    <a:gd name="T4" fmla="*/ 2147483646 w 18454"/>
                    <a:gd name="T5" fmla="*/ 2147483646 h 8139"/>
                    <a:gd name="T6" fmla="*/ 2147483646 w 18454"/>
                    <a:gd name="T7" fmla="*/ 2147483646 h 8139"/>
                    <a:gd name="T8" fmla="*/ 2147483646 w 18454"/>
                    <a:gd name="T9" fmla="*/ 2147483646 h 8139"/>
                    <a:gd name="T10" fmla="*/ 2147483646 w 18454"/>
                    <a:gd name="T11" fmla="*/ 2147483646 h 8139"/>
                    <a:gd name="T12" fmla="*/ 2147483646 w 18454"/>
                    <a:gd name="T13" fmla="*/ 2147483646 h 8139"/>
                    <a:gd name="T14" fmla="*/ 2147483646 w 18454"/>
                    <a:gd name="T15" fmla="*/ 2147483646 h 8139"/>
                    <a:gd name="T16" fmla="*/ 2147483646 w 18454"/>
                    <a:gd name="T17" fmla="*/ 2147483646 h 8139"/>
                    <a:gd name="T18" fmla="*/ 2147483646 w 18454"/>
                    <a:gd name="T19" fmla="*/ 2147483646 h 8139"/>
                    <a:gd name="T20" fmla="*/ 2147483646 w 18454"/>
                    <a:gd name="T21" fmla="*/ 2147483646 h 8139"/>
                    <a:gd name="T22" fmla="*/ 2147483646 w 18454"/>
                    <a:gd name="T23" fmla="*/ 2147483646 h 8139"/>
                    <a:gd name="T24" fmla="*/ 2147483646 w 18454"/>
                    <a:gd name="T25" fmla="*/ 2147483646 h 8139"/>
                    <a:gd name="T26" fmla="*/ 2147483646 w 18454"/>
                    <a:gd name="T27" fmla="*/ 2147483646 h 8139"/>
                    <a:gd name="T28" fmla="*/ 2147483646 w 18454"/>
                    <a:gd name="T29" fmla="*/ 2147483646 h 8139"/>
                    <a:gd name="T30" fmla="*/ 2147483646 w 18454"/>
                    <a:gd name="T31" fmla="*/ 2147483646 h 8139"/>
                    <a:gd name="T32" fmla="*/ 2147483646 w 18454"/>
                    <a:gd name="T33" fmla="*/ 2147483646 h 8139"/>
                    <a:gd name="T34" fmla="*/ 2147483646 w 18454"/>
                    <a:gd name="T35" fmla="*/ 2147483646 h 8139"/>
                    <a:gd name="T36" fmla="*/ 2147483646 w 18454"/>
                    <a:gd name="T37" fmla="*/ 2147483646 h 8139"/>
                    <a:gd name="T38" fmla="*/ 2147483646 w 18454"/>
                    <a:gd name="T39" fmla="*/ 2147483646 h 8139"/>
                    <a:gd name="T40" fmla="*/ 2147483646 w 18454"/>
                    <a:gd name="T41" fmla="*/ 2147483646 h 8139"/>
                    <a:gd name="T42" fmla="*/ 2147483646 w 18454"/>
                    <a:gd name="T43" fmla="*/ 2147483646 h 8139"/>
                    <a:gd name="T44" fmla="*/ 2147483646 w 18454"/>
                    <a:gd name="T45" fmla="*/ 2147483646 h 8139"/>
                    <a:gd name="T46" fmla="*/ 2147483646 w 18454"/>
                    <a:gd name="T47" fmla="*/ 2147483646 h 8139"/>
                    <a:gd name="T48" fmla="*/ 2147483646 w 18454"/>
                    <a:gd name="T49" fmla="*/ 2147483646 h 8139"/>
                    <a:gd name="T50" fmla="*/ 2147483646 w 18454"/>
                    <a:gd name="T51" fmla="*/ 2147483646 h 8139"/>
                    <a:gd name="T52" fmla="*/ 2147483646 w 18454"/>
                    <a:gd name="T53" fmla="*/ 2147483646 h 8139"/>
                    <a:gd name="T54" fmla="*/ 2147483646 w 18454"/>
                    <a:gd name="T55" fmla="*/ 2147483646 h 8139"/>
                    <a:gd name="T56" fmla="*/ 2147483646 w 18454"/>
                    <a:gd name="T57" fmla="*/ 2147483646 h 8139"/>
                    <a:gd name="T58" fmla="*/ 2147483646 w 18454"/>
                    <a:gd name="T59" fmla="*/ 2147483646 h 8139"/>
                    <a:gd name="T60" fmla="*/ 2147483646 w 18454"/>
                    <a:gd name="T61" fmla="*/ 2147483646 h 8139"/>
                    <a:gd name="T62" fmla="*/ 2147483646 w 18454"/>
                    <a:gd name="T63" fmla="*/ 2147483646 h 8139"/>
                    <a:gd name="T64" fmla="*/ 2147483646 w 18454"/>
                    <a:gd name="T65" fmla="*/ 2147483646 h 8139"/>
                    <a:gd name="T66" fmla="*/ 2147483646 w 18454"/>
                    <a:gd name="T67" fmla="*/ 2147483646 h 8139"/>
                    <a:gd name="T68" fmla="*/ 2147483646 w 18454"/>
                    <a:gd name="T69" fmla="*/ 2147483646 h 8139"/>
                    <a:gd name="T70" fmla="*/ 2147483646 w 18454"/>
                    <a:gd name="T71" fmla="*/ 2147483646 h 8139"/>
                    <a:gd name="T72" fmla="*/ 2147483646 w 18454"/>
                    <a:gd name="T73" fmla="*/ 2147483646 h 8139"/>
                    <a:gd name="T74" fmla="*/ 2147483646 w 18454"/>
                    <a:gd name="T75" fmla="*/ 2147483646 h 8139"/>
                    <a:gd name="T76" fmla="*/ 2147483646 w 18454"/>
                    <a:gd name="T77" fmla="*/ 2147483646 h 8139"/>
                    <a:gd name="T78" fmla="*/ 2147483646 w 18454"/>
                    <a:gd name="T79" fmla="*/ 2147483646 h 8139"/>
                    <a:gd name="T80" fmla="*/ 2147483646 w 18454"/>
                    <a:gd name="T81" fmla="*/ 2147483646 h 8139"/>
                    <a:gd name="T82" fmla="*/ 2147483646 w 18454"/>
                    <a:gd name="T83" fmla="*/ 2147483646 h 8139"/>
                    <a:gd name="T84" fmla="*/ 2147483646 w 18454"/>
                    <a:gd name="T85" fmla="*/ 2147483646 h 8139"/>
                    <a:gd name="T86" fmla="*/ 2147483646 w 18454"/>
                    <a:gd name="T87" fmla="*/ 2147483646 h 8139"/>
                    <a:gd name="T88" fmla="*/ 2147483646 w 18454"/>
                    <a:gd name="T89" fmla="*/ 2147483646 h 8139"/>
                    <a:gd name="T90" fmla="*/ 2147483646 w 18454"/>
                    <a:gd name="T91" fmla="*/ 2147483646 h 8139"/>
                    <a:gd name="T92" fmla="*/ 2147483646 w 18454"/>
                    <a:gd name="T93" fmla="*/ 2147483646 h 8139"/>
                    <a:gd name="T94" fmla="*/ 2147483646 w 18454"/>
                    <a:gd name="T95" fmla="*/ 2147483646 h 8139"/>
                    <a:gd name="T96" fmla="*/ 2147483646 w 18454"/>
                    <a:gd name="T97" fmla="*/ 2147483646 h 8139"/>
                    <a:gd name="T98" fmla="*/ 2147483646 w 18454"/>
                    <a:gd name="T99" fmla="*/ 2147483646 h 8139"/>
                    <a:gd name="T100" fmla="*/ 2147483646 w 18454"/>
                    <a:gd name="T101" fmla="*/ 2147483646 h 8139"/>
                    <a:gd name="T102" fmla="*/ 2147483646 w 18454"/>
                    <a:gd name="T103" fmla="*/ 2147483646 h 8139"/>
                    <a:gd name="T104" fmla="*/ 2147483646 w 18454"/>
                    <a:gd name="T105" fmla="*/ 2147483646 h 8139"/>
                    <a:gd name="T106" fmla="*/ 2147483646 w 18454"/>
                    <a:gd name="T107" fmla="*/ 2147483646 h 8139"/>
                    <a:gd name="T108" fmla="*/ 2147483646 w 18454"/>
                    <a:gd name="T109" fmla="*/ 2147483646 h 8139"/>
                    <a:gd name="T110" fmla="*/ 2147483646 w 18454"/>
                    <a:gd name="T111" fmla="*/ 2147483646 h 8139"/>
                    <a:gd name="T112" fmla="*/ 2147483646 w 18454"/>
                    <a:gd name="T113" fmla="*/ 2147483646 h 8139"/>
                    <a:gd name="T114" fmla="*/ 2147483646 w 18454"/>
                    <a:gd name="T115" fmla="*/ 2147483646 h 8139"/>
                    <a:gd name="T116" fmla="*/ 2147483646 w 18454"/>
                    <a:gd name="T117" fmla="*/ 2147483646 h 813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Google Shape;1710;p34"/>
              <p:cNvSpPr>
                <a:spLocks/>
              </p:cNvSpPr>
              <p:nvPr/>
            </p:nvSpPr>
            <p:spPr bwMode="auto">
              <a:xfrm rot="1413719">
                <a:off x="-383743" y="857337"/>
                <a:ext cx="1465082" cy="1380125"/>
              </a:xfrm>
              <a:custGeom>
                <a:avLst/>
                <a:gdLst>
                  <a:gd name="T0" fmla="*/ 2147483646 w 49727"/>
                  <a:gd name="T1" fmla="*/ 0 h 46783"/>
                  <a:gd name="T2" fmla="*/ 2147483646 w 49727"/>
                  <a:gd name="T3" fmla="*/ 2147483646 h 46783"/>
                  <a:gd name="T4" fmla="*/ 2147483646 w 49727"/>
                  <a:gd name="T5" fmla="*/ 2147483646 h 46783"/>
                  <a:gd name="T6" fmla="*/ 2147483646 w 49727"/>
                  <a:gd name="T7" fmla="*/ 2147483646 h 46783"/>
                  <a:gd name="T8" fmla="*/ 2147483646 w 49727"/>
                  <a:gd name="T9" fmla="*/ 2147483646 h 46783"/>
                  <a:gd name="T10" fmla="*/ 2147483646 w 49727"/>
                  <a:gd name="T11" fmla="*/ 2147483646 h 46783"/>
                  <a:gd name="T12" fmla="*/ 2147483646 w 49727"/>
                  <a:gd name="T13" fmla="*/ 0 h 46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oogle Shape;1711;p34"/>
          <p:cNvGrpSpPr>
            <a:grpSpLocks/>
          </p:cNvGrpSpPr>
          <p:nvPr/>
        </p:nvGrpSpPr>
        <p:grpSpPr bwMode="auto">
          <a:xfrm rot="21199221" flipH="1">
            <a:off x="-931333" y="2732089"/>
            <a:ext cx="2844800" cy="2232025"/>
            <a:chOff x="-2415600" y="2986400"/>
            <a:chExt cx="1943075" cy="1524659"/>
          </a:xfrm>
        </p:grpSpPr>
        <p:sp>
          <p:nvSpPr>
            <p:cNvPr id="54" name="Google Shape;1712;p34"/>
            <p:cNvSpPr>
              <a:spLocks/>
            </p:cNvSpPr>
            <p:nvPr/>
          </p:nvSpPr>
          <p:spPr bwMode="auto">
            <a:xfrm>
              <a:off x="-2415463" y="2983498"/>
              <a:ext cx="1117558" cy="1251392"/>
            </a:xfrm>
            <a:custGeom>
              <a:avLst/>
              <a:gdLst>
                <a:gd name="T0" fmla="*/ 2147483646 w 44695"/>
                <a:gd name="T1" fmla="*/ 2147483646 h 50051"/>
                <a:gd name="T2" fmla="*/ 2147483646 w 44695"/>
                <a:gd name="T3" fmla="*/ 2147483646 h 50051"/>
                <a:gd name="T4" fmla="*/ 2147483646 w 44695"/>
                <a:gd name="T5" fmla="*/ 2147483646 h 50051"/>
                <a:gd name="T6" fmla="*/ 2147483646 w 44695"/>
                <a:gd name="T7" fmla="*/ 2147483646 h 50051"/>
                <a:gd name="T8" fmla="*/ 2147483646 w 44695"/>
                <a:gd name="T9" fmla="*/ 2147483646 h 50051"/>
                <a:gd name="T10" fmla="*/ 2147483646 w 44695"/>
                <a:gd name="T11" fmla="*/ 2147483646 h 50051"/>
                <a:gd name="T12" fmla="*/ 2147483646 w 44695"/>
                <a:gd name="T13" fmla="*/ 2147483646 h 50051"/>
                <a:gd name="T14" fmla="*/ 2147483646 w 44695"/>
                <a:gd name="T15" fmla="*/ 2147483646 h 500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Google Shape;1713;p34"/>
            <p:cNvSpPr>
              <a:spLocks/>
            </p:cNvSpPr>
            <p:nvPr/>
          </p:nvSpPr>
          <p:spPr bwMode="auto">
            <a:xfrm>
              <a:off x="-1585600" y="3184932"/>
              <a:ext cx="1113220" cy="1279586"/>
            </a:xfrm>
            <a:custGeom>
              <a:avLst/>
              <a:gdLst>
                <a:gd name="T0" fmla="*/ 2147483646 w 44542"/>
                <a:gd name="T1" fmla="*/ 2147483646 h 51183"/>
                <a:gd name="T2" fmla="*/ 0 w 44542"/>
                <a:gd name="T3" fmla="*/ 2147483646 h 51183"/>
                <a:gd name="T4" fmla="*/ 2147483646 w 44542"/>
                <a:gd name="T5" fmla="*/ 2147483646 h 51183"/>
                <a:gd name="T6" fmla="*/ 2147483646 w 44542"/>
                <a:gd name="T7" fmla="*/ 2147483646 h 51183"/>
                <a:gd name="T8" fmla="*/ 2147483646 w 44542"/>
                <a:gd name="T9" fmla="*/ 2147483646 h 51183"/>
                <a:gd name="T10" fmla="*/ 2147483646 w 44542"/>
                <a:gd name="T11" fmla="*/ 2147483646 h 51183"/>
                <a:gd name="T12" fmla="*/ 2147483646 w 44542"/>
                <a:gd name="T13" fmla="*/ 2147483646 h 51183"/>
                <a:gd name="T14" fmla="*/ 2147483646 w 44542"/>
                <a:gd name="T15" fmla="*/ 2147483646 h 51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Google Shape;1714;p34"/>
            <p:cNvSpPr/>
            <p:nvPr/>
          </p:nvSpPr>
          <p:spPr>
            <a:xfrm>
              <a:off x="-2401914" y="2993505"/>
              <a:ext cx="1133460" cy="1217775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Google Shape;1715;p34"/>
            <p:cNvSpPr>
              <a:spLocks/>
            </p:cNvSpPr>
            <p:nvPr/>
          </p:nvSpPr>
          <p:spPr bwMode="auto">
            <a:xfrm>
              <a:off x="-2348642" y="3011713"/>
              <a:ext cx="1085751" cy="1231872"/>
            </a:xfrm>
            <a:custGeom>
              <a:avLst/>
              <a:gdLst>
                <a:gd name="T0" fmla="*/ 2147483646 w 43439"/>
                <a:gd name="T1" fmla="*/ 0 h 49260"/>
                <a:gd name="T2" fmla="*/ 2147483646 w 43439"/>
                <a:gd name="T3" fmla="*/ 2147483646 h 49260"/>
                <a:gd name="T4" fmla="*/ 2147483646 w 43439"/>
                <a:gd name="T5" fmla="*/ 2147483646 h 49260"/>
                <a:gd name="T6" fmla="*/ 2147483646 w 43439"/>
                <a:gd name="T7" fmla="*/ 2147483646 h 49260"/>
                <a:gd name="T8" fmla="*/ 2147483646 w 43439"/>
                <a:gd name="T9" fmla="*/ 2147483646 h 49260"/>
                <a:gd name="T10" fmla="*/ 2147483646 w 43439"/>
                <a:gd name="T11" fmla="*/ 2147483646 h 49260"/>
                <a:gd name="T12" fmla="*/ 2147483646 w 43439"/>
                <a:gd name="T13" fmla="*/ 2147483646 h 49260"/>
                <a:gd name="T14" fmla="*/ 2147483646 w 43439"/>
                <a:gd name="T15" fmla="*/ 2147483646 h 49260"/>
                <a:gd name="T16" fmla="*/ 2147483646 w 43439"/>
                <a:gd name="T17" fmla="*/ 0 h 4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Google Shape;1716;p34"/>
            <p:cNvSpPr>
              <a:spLocks/>
            </p:cNvSpPr>
            <p:nvPr/>
          </p:nvSpPr>
          <p:spPr bwMode="auto">
            <a:xfrm>
              <a:off x="-1570355" y="3187762"/>
              <a:ext cx="1071294" cy="1321877"/>
            </a:xfrm>
            <a:custGeom>
              <a:avLst/>
              <a:gdLst>
                <a:gd name="T0" fmla="*/ 2147483646 w 42824"/>
                <a:gd name="T1" fmla="*/ 2147483646 h 52896"/>
                <a:gd name="T2" fmla="*/ 2147483646 w 42824"/>
                <a:gd name="T3" fmla="*/ 2147483646 h 52896"/>
                <a:gd name="T4" fmla="*/ 2147483646 w 42824"/>
                <a:gd name="T5" fmla="*/ 2147483646 h 52896"/>
                <a:gd name="T6" fmla="*/ 2147483646 w 42824"/>
                <a:gd name="T7" fmla="*/ 2147483646 h 52896"/>
                <a:gd name="T8" fmla="*/ 2147483646 w 42824"/>
                <a:gd name="T9" fmla="*/ 2147483646 h 52896"/>
                <a:gd name="T10" fmla="*/ 2147483646 w 42824"/>
                <a:gd name="T11" fmla="*/ 2147483646 h 52896"/>
                <a:gd name="T12" fmla="*/ 2147483646 w 42824"/>
                <a:gd name="T13" fmla="*/ 2147483646 h 52896"/>
                <a:gd name="T14" fmla="*/ 2147483646 w 42824"/>
                <a:gd name="T15" fmla="*/ 2147483646 h 52896"/>
                <a:gd name="T16" fmla="*/ 2147483646 w 42824"/>
                <a:gd name="T17" fmla="*/ 2147483646 h 52896"/>
                <a:gd name="T18" fmla="*/ 2147483646 w 42824"/>
                <a:gd name="T19" fmla="*/ 2147483646 h 52896"/>
                <a:gd name="T20" fmla="*/ 2147483646 w 42824"/>
                <a:gd name="T21" fmla="*/ 2147483646 h 528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9" name="Google Shape;1717;p34"/>
            <p:cNvGrpSpPr>
              <a:grpSpLocks/>
            </p:cNvGrpSpPr>
            <p:nvPr/>
          </p:nvGrpSpPr>
          <p:grpSpPr bwMode="auto">
            <a:xfrm>
              <a:off x="-2218631" y="3086612"/>
              <a:ext cx="1598729" cy="1189919"/>
              <a:chOff x="-2218631" y="3086612"/>
              <a:chExt cx="1598729" cy="1189919"/>
            </a:xfrm>
          </p:grpSpPr>
          <p:sp>
            <p:nvSpPr>
              <p:cNvPr id="60" name="Google Shape;1718;p34"/>
              <p:cNvSpPr>
                <a:spLocks/>
              </p:cNvSpPr>
              <p:nvPr/>
            </p:nvSpPr>
            <p:spPr bwMode="auto">
              <a:xfrm>
                <a:off x="-2217279" y="3085406"/>
                <a:ext cx="841421" cy="987883"/>
              </a:xfrm>
              <a:custGeom>
                <a:avLst/>
                <a:gdLst>
                  <a:gd name="T0" fmla="*/ 2147483646 w 33644"/>
                  <a:gd name="T1" fmla="*/ 2147483646 h 39413"/>
                  <a:gd name="T2" fmla="*/ 2147483646 w 33644"/>
                  <a:gd name="T3" fmla="*/ 2147483646 h 39413"/>
                  <a:gd name="T4" fmla="*/ 2147483646 w 33644"/>
                  <a:gd name="T5" fmla="*/ 2147483646 h 39413"/>
                  <a:gd name="T6" fmla="*/ 2147483646 w 33644"/>
                  <a:gd name="T7" fmla="*/ 2147483646 h 39413"/>
                  <a:gd name="T8" fmla="*/ 2147483646 w 33644"/>
                  <a:gd name="T9" fmla="*/ 2147483646 h 39413"/>
                  <a:gd name="T10" fmla="*/ 2147483646 w 33644"/>
                  <a:gd name="T11" fmla="*/ 2147483646 h 39413"/>
                  <a:gd name="T12" fmla="*/ 2147483646 w 33644"/>
                  <a:gd name="T13" fmla="*/ 2147483646 h 39413"/>
                  <a:gd name="T14" fmla="*/ 2147483646 w 33644"/>
                  <a:gd name="T15" fmla="*/ 2147483646 h 39413"/>
                  <a:gd name="T16" fmla="*/ 2147483646 w 33644"/>
                  <a:gd name="T17" fmla="*/ 2147483646 h 39413"/>
                  <a:gd name="T18" fmla="*/ 2147483646 w 33644"/>
                  <a:gd name="T19" fmla="*/ 2147483646 h 39413"/>
                  <a:gd name="T20" fmla="*/ 2147483646 w 33644"/>
                  <a:gd name="T21" fmla="*/ 2147483646 h 39413"/>
                  <a:gd name="T22" fmla="*/ 2147483646 w 33644"/>
                  <a:gd name="T23" fmla="*/ 2147483646 h 39413"/>
                  <a:gd name="T24" fmla="*/ 2147483646 w 33644"/>
                  <a:gd name="T25" fmla="*/ 2147483646 h 39413"/>
                  <a:gd name="T26" fmla="*/ 2147483646 w 33644"/>
                  <a:gd name="T27" fmla="*/ 2147483646 h 39413"/>
                  <a:gd name="T28" fmla="*/ 2147483646 w 33644"/>
                  <a:gd name="T29" fmla="*/ 2147483646 h 39413"/>
                  <a:gd name="T30" fmla="*/ 2147483646 w 33644"/>
                  <a:gd name="T31" fmla="*/ 2147483646 h 39413"/>
                  <a:gd name="T32" fmla="*/ 2147483646 w 33644"/>
                  <a:gd name="T33" fmla="*/ 2147483646 h 39413"/>
                  <a:gd name="T34" fmla="*/ 2147483646 w 33644"/>
                  <a:gd name="T35" fmla="*/ 2147483646 h 39413"/>
                  <a:gd name="T36" fmla="*/ 2147483646 w 33644"/>
                  <a:gd name="T37" fmla="*/ 2147483646 h 39413"/>
                  <a:gd name="T38" fmla="*/ 2147483646 w 33644"/>
                  <a:gd name="T39" fmla="*/ 2147483646 h 39413"/>
                  <a:gd name="T40" fmla="*/ 2147483646 w 33644"/>
                  <a:gd name="T41" fmla="*/ 2147483646 h 39413"/>
                  <a:gd name="T42" fmla="*/ 2147483646 w 33644"/>
                  <a:gd name="T43" fmla="*/ 2147483646 h 39413"/>
                  <a:gd name="T44" fmla="*/ 2147483646 w 33644"/>
                  <a:gd name="T45" fmla="*/ 2147483646 h 39413"/>
                  <a:gd name="T46" fmla="*/ 2147483646 w 33644"/>
                  <a:gd name="T47" fmla="*/ 2147483646 h 39413"/>
                  <a:gd name="T48" fmla="*/ 2147483646 w 33644"/>
                  <a:gd name="T49" fmla="*/ 2147483646 h 39413"/>
                  <a:gd name="T50" fmla="*/ 2147483646 w 33644"/>
                  <a:gd name="T51" fmla="*/ 2147483646 h 39413"/>
                  <a:gd name="T52" fmla="*/ 2147483646 w 33644"/>
                  <a:gd name="T53" fmla="*/ 2147483646 h 39413"/>
                  <a:gd name="T54" fmla="*/ 2147483646 w 33644"/>
                  <a:gd name="T55" fmla="*/ 2147483646 h 39413"/>
                  <a:gd name="T56" fmla="*/ 2147483646 w 33644"/>
                  <a:gd name="T57" fmla="*/ 2147483646 h 39413"/>
                  <a:gd name="T58" fmla="*/ 2147483646 w 33644"/>
                  <a:gd name="T59" fmla="*/ 2147483646 h 39413"/>
                  <a:gd name="T60" fmla="*/ 2147483646 w 33644"/>
                  <a:gd name="T61" fmla="*/ 2147483646 h 39413"/>
                  <a:gd name="T62" fmla="*/ 2147483646 w 33644"/>
                  <a:gd name="T63" fmla="*/ 2147483646 h 39413"/>
                  <a:gd name="T64" fmla="*/ 2147483646 w 33644"/>
                  <a:gd name="T65" fmla="*/ 2147483646 h 39413"/>
                  <a:gd name="T66" fmla="*/ 2147483646 w 33644"/>
                  <a:gd name="T67" fmla="*/ 2147483646 h 39413"/>
                  <a:gd name="T68" fmla="*/ 2147483646 w 33644"/>
                  <a:gd name="T69" fmla="*/ 2147483646 h 39413"/>
                  <a:gd name="T70" fmla="*/ 2147483646 w 33644"/>
                  <a:gd name="T71" fmla="*/ 2147483646 h 39413"/>
                  <a:gd name="T72" fmla="*/ 2147483646 w 33644"/>
                  <a:gd name="T73" fmla="*/ 2147483646 h 39413"/>
                  <a:gd name="T74" fmla="*/ 2147483646 w 33644"/>
                  <a:gd name="T75" fmla="*/ 2147483646 h 39413"/>
                  <a:gd name="T76" fmla="*/ 2147483646 w 33644"/>
                  <a:gd name="T77" fmla="*/ 2147483646 h 39413"/>
                  <a:gd name="T78" fmla="*/ 2147483646 w 33644"/>
                  <a:gd name="T79" fmla="*/ 2147483646 h 39413"/>
                  <a:gd name="T80" fmla="*/ 2147483646 w 33644"/>
                  <a:gd name="T81" fmla="*/ 2147483646 h 39413"/>
                  <a:gd name="T82" fmla="*/ 2147483646 w 33644"/>
                  <a:gd name="T83" fmla="*/ 2147483646 h 39413"/>
                  <a:gd name="T84" fmla="*/ 2147483646 w 33644"/>
                  <a:gd name="T85" fmla="*/ 2147483646 h 39413"/>
                  <a:gd name="T86" fmla="*/ 2147483646 w 33644"/>
                  <a:gd name="T87" fmla="*/ 2147483646 h 39413"/>
                  <a:gd name="T88" fmla="*/ 2147483646 w 33644"/>
                  <a:gd name="T89" fmla="*/ 2147483646 h 39413"/>
                  <a:gd name="T90" fmla="*/ 2147483646 w 33644"/>
                  <a:gd name="T91" fmla="*/ 2147483646 h 39413"/>
                  <a:gd name="T92" fmla="*/ 2147483646 w 33644"/>
                  <a:gd name="T93" fmla="*/ 2147483646 h 39413"/>
                  <a:gd name="T94" fmla="*/ 2147483646 w 33644"/>
                  <a:gd name="T95" fmla="*/ 2147483646 h 39413"/>
                  <a:gd name="T96" fmla="*/ 2147483646 w 33644"/>
                  <a:gd name="T97" fmla="*/ 2147483646 h 39413"/>
                  <a:gd name="T98" fmla="*/ 2147483646 w 33644"/>
                  <a:gd name="T99" fmla="*/ 2147483646 h 39413"/>
                  <a:gd name="T100" fmla="*/ 2147483646 w 33644"/>
                  <a:gd name="T101" fmla="*/ 2147483646 h 39413"/>
                  <a:gd name="T102" fmla="*/ 2147483646 w 33644"/>
                  <a:gd name="T103" fmla="*/ 2147483646 h 39413"/>
                  <a:gd name="T104" fmla="*/ 2147483646 w 33644"/>
                  <a:gd name="T105" fmla="*/ 2147483646 h 39413"/>
                  <a:gd name="T106" fmla="*/ 2147483646 w 33644"/>
                  <a:gd name="T107" fmla="*/ 2147483646 h 394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Google Shape;1719;p34"/>
              <p:cNvSpPr>
                <a:spLocks/>
              </p:cNvSpPr>
              <p:nvPr/>
            </p:nvSpPr>
            <p:spPr bwMode="auto">
              <a:xfrm>
                <a:off x="-1460139" y="3277688"/>
                <a:ext cx="841421" cy="997643"/>
              </a:xfrm>
              <a:custGeom>
                <a:avLst/>
                <a:gdLst>
                  <a:gd name="T0" fmla="*/ 2147483646 w 33644"/>
                  <a:gd name="T1" fmla="*/ 2147483646 h 39829"/>
                  <a:gd name="T2" fmla="*/ 2147483646 w 33644"/>
                  <a:gd name="T3" fmla="*/ 2147483646 h 39829"/>
                  <a:gd name="T4" fmla="*/ 2147483646 w 33644"/>
                  <a:gd name="T5" fmla="*/ 2147483646 h 39829"/>
                  <a:gd name="T6" fmla="*/ 2147483646 w 33644"/>
                  <a:gd name="T7" fmla="*/ 2147483646 h 39829"/>
                  <a:gd name="T8" fmla="*/ 2147483646 w 33644"/>
                  <a:gd name="T9" fmla="*/ 2147483646 h 39829"/>
                  <a:gd name="T10" fmla="*/ 2147483646 w 33644"/>
                  <a:gd name="T11" fmla="*/ 2147483646 h 39829"/>
                  <a:gd name="T12" fmla="*/ 2147483646 w 33644"/>
                  <a:gd name="T13" fmla="*/ 2147483646 h 39829"/>
                  <a:gd name="T14" fmla="*/ 2147483646 w 33644"/>
                  <a:gd name="T15" fmla="*/ 2147483646 h 39829"/>
                  <a:gd name="T16" fmla="*/ 2147483646 w 33644"/>
                  <a:gd name="T17" fmla="*/ 2147483646 h 39829"/>
                  <a:gd name="T18" fmla="*/ 2147483646 w 33644"/>
                  <a:gd name="T19" fmla="*/ 2147483646 h 39829"/>
                  <a:gd name="T20" fmla="*/ 2147483646 w 33644"/>
                  <a:gd name="T21" fmla="*/ 2147483646 h 39829"/>
                  <a:gd name="T22" fmla="*/ 2147483646 w 33644"/>
                  <a:gd name="T23" fmla="*/ 2147483646 h 39829"/>
                  <a:gd name="T24" fmla="*/ 2147483646 w 33644"/>
                  <a:gd name="T25" fmla="*/ 2147483646 h 39829"/>
                  <a:gd name="T26" fmla="*/ 2147483646 w 33644"/>
                  <a:gd name="T27" fmla="*/ 2147483646 h 39829"/>
                  <a:gd name="T28" fmla="*/ 2147483646 w 33644"/>
                  <a:gd name="T29" fmla="*/ 2147483646 h 39829"/>
                  <a:gd name="T30" fmla="*/ 2147483646 w 33644"/>
                  <a:gd name="T31" fmla="*/ 2147483646 h 39829"/>
                  <a:gd name="T32" fmla="*/ 2147483646 w 33644"/>
                  <a:gd name="T33" fmla="*/ 2147483646 h 39829"/>
                  <a:gd name="T34" fmla="*/ 2147483646 w 33644"/>
                  <a:gd name="T35" fmla="*/ 2147483646 h 39829"/>
                  <a:gd name="T36" fmla="*/ 2147483646 w 33644"/>
                  <a:gd name="T37" fmla="*/ 2147483646 h 39829"/>
                  <a:gd name="T38" fmla="*/ 2147483646 w 33644"/>
                  <a:gd name="T39" fmla="*/ 2147483646 h 39829"/>
                  <a:gd name="T40" fmla="*/ 2147483646 w 33644"/>
                  <a:gd name="T41" fmla="*/ 2147483646 h 39829"/>
                  <a:gd name="T42" fmla="*/ 2147483646 w 33644"/>
                  <a:gd name="T43" fmla="*/ 2147483646 h 39829"/>
                  <a:gd name="T44" fmla="*/ 2147483646 w 33644"/>
                  <a:gd name="T45" fmla="*/ 2147483646 h 39829"/>
                  <a:gd name="T46" fmla="*/ 2147483646 w 33644"/>
                  <a:gd name="T47" fmla="*/ 2147483646 h 39829"/>
                  <a:gd name="T48" fmla="*/ 2147483646 w 33644"/>
                  <a:gd name="T49" fmla="*/ 2147483646 h 39829"/>
                  <a:gd name="T50" fmla="*/ 2147483646 w 33644"/>
                  <a:gd name="T51" fmla="*/ 2147483646 h 39829"/>
                  <a:gd name="T52" fmla="*/ 2147483646 w 33644"/>
                  <a:gd name="T53" fmla="*/ 2147483646 h 39829"/>
                  <a:gd name="T54" fmla="*/ 2147483646 w 33644"/>
                  <a:gd name="T55" fmla="*/ 2147483646 h 39829"/>
                  <a:gd name="T56" fmla="*/ 2147483646 w 33644"/>
                  <a:gd name="T57" fmla="*/ 2147483646 h 39829"/>
                  <a:gd name="T58" fmla="*/ 2147483646 w 33644"/>
                  <a:gd name="T59" fmla="*/ 2147483646 h 39829"/>
                  <a:gd name="T60" fmla="*/ 2147483646 w 33644"/>
                  <a:gd name="T61" fmla="*/ 2147483646 h 39829"/>
                  <a:gd name="T62" fmla="*/ 2147483646 w 33644"/>
                  <a:gd name="T63" fmla="*/ 2147483646 h 39829"/>
                  <a:gd name="T64" fmla="*/ 2147483646 w 33644"/>
                  <a:gd name="T65" fmla="*/ 2147483646 h 39829"/>
                  <a:gd name="T66" fmla="*/ 2147483646 w 33644"/>
                  <a:gd name="T67" fmla="*/ 2147483646 h 39829"/>
                  <a:gd name="T68" fmla="*/ 2147483646 w 33644"/>
                  <a:gd name="T69" fmla="*/ 2147483646 h 39829"/>
                  <a:gd name="T70" fmla="*/ 2147483646 w 33644"/>
                  <a:gd name="T71" fmla="*/ 2147483646 h 39829"/>
                  <a:gd name="T72" fmla="*/ 2147483646 w 33644"/>
                  <a:gd name="T73" fmla="*/ 2147483646 h 39829"/>
                  <a:gd name="T74" fmla="*/ 2147483646 w 33644"/>
                  <a:gd name="T75" fmla="*/ 2147483646 h 39829"/>
                  <a:gd name="T76" fmla="*/ 2147483646 w 33644"/>
                  <a:gd name="T77" fmla="*/ 2147483646 h 39829"/>
                  <a:gd name="T78" fmla="*/ 2147483646 w 33644"/>
                  <a:gd name="T79" fmla="*/ 2147483646 h 39829"/>
                  <a:gd name="T80" fmla="*/ 2147483646 w 33644"/>
                  <a:gd name="T81" fmla="*/ 2147483646 h 39829"/>
                  <a:gd name="T82" fmla="*/ 2147483646 w 33644"/>
                  <a:gd name="T83" fmla="*/ 2147483646 h 39829"/>
                  <a:gd name="T84" fmla="*/ 2147483646 w 33644"/>
                  <a:gd name="T85" fmla="*/ 2147483646 h 39829"/>
                  <a:gd name="T86" fmla="*/ 2147483646 w 33644"/>
                  <a:gd name="T87" fmla="*/ 2147483646 h 39829"/>
                  <a:gd name="T88" fmla="*/ 2147483646 w 33644"/>
                  <a:gd name="T89" fmla="*/ 2147483646 h 39829"/>
                  <a:gd name="T90" fmla="*/ 2147483646 w 33644"/>
                  <a:gd name="T91" fmla="*/ 2147483646 h 39829"/>
                  <a:gd name="T92" fmla="*/ 2147483646 w 33644"/>
                  <a:gd name="T93" fmla="*/ 2147483646 h 39829"/>
                  <a:gd name="T94" fmla="*/ 2147483646 w 33644"/>
                  <a:gd name="T95" fmla="*/ 2147483646 h 39829"/>
                  <a:gd name="T96" fmla="*/ 2147483646 w 33644"/>
                  <a:gd name="T97" fmla="*/ 2147483646 h 39829"/>
                  <a:gd name="T98" fmla="*/ 2147483646 w 33644"/>
                  <a:gd name="T99" fmla="*/ 2147483646 h 39829"/>
                  <a:gd name="T100" fmla="*/ 2147483646 w 33644"/>
                  <a:gd name="T101" fmla="*/ 2147483646 h 39829"/>
                  <a:gd name="T102" fmla="*/ 2147483646 w 33644"/>
                  <a:gd name="T103" fmla="*/ 2147483646 h 39829"/>
                  <a:gd name="T104" fmla="*/ 2147483646 w 33644"/>
                  <a:gd name="T105" fmla="*/ 2147483646 h 39829"/>
                  <a:gd name="T106" fmla="*/ 2147483646 w 33644"/>
                  <a:gd name="T107" fmla="*/ 2147483646 h 39829"/>
                  <a:gd name="T108" fmla="*/ 2147483646 w 33644"/>
                  <a:gd name="T109" fmla="*/ 2147483646 h 39829"/>
                  <a:gd name="T110" fmla="*/ 2147483646 w 33644"/>
                  <a:gd name="T111" fmla="*/ 2147483646 h 398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oogle Shape;1720;p34"/>
          <p:cNvGrpSpPr>
            <a:grpSpLocks/>
          </p:cNvGrpSpPr>
          <p:nvPr/>
        </p:nvGrpSpPr>
        <p:grpSpPr bwMode="auto">
          <a:xfrm rot="451339" flipH="1">
            <a:off x="-260350" y="4262438"/>
            <a:ext cx="2413001" cy="2495550"/>
            <a:chOff x="334100" y="971800"/>
            <a:chExt cx="1810984" cy="1871771"/>
          </a:xfrm>
        </p:grpSpPr>
        <p:sp>
          <p:nvSpPr>
            <p:cNvPr id="63" name="Google Shape;1721;p34"/>
            <p:cNvSpPr/>
            <p:nvPr/>
          </p:nvSpPr>
          <p:spPr>
            <a:xfrm>
              <a:off x="356480" y="962812"/>
              <a:ext cx="1803041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Google Shape;1722;p34"/>
            <p:cNvSpPr>
              <a:spLocks/>
            </p:cNvSpPr>
            <p:nvPr/>
          </p:nvSpPr>
          <p:spPr bwMode="auto">
            <a:xfrm>
              <a:off x="336642" y="973524"/>
              <a:ext cx="1796686" cy="1820571"/>
            </a:xfrm>
            <a:custGeom>
              <a:avLst/>
              <a:gdLst>
                <a:gd name="T0" fmla="*/ 2147483646 w 88544"/>
                <a:gd name="T1" fmla="*/ 0 h 89746"/>
                <a:gd name="T2" fmla="*/ 0 w 88544"/>
                <a:gd name="T3" fmla="*/ 2147483646 h 89746"/>
                <a:gd name="T4" fmla="*/ 2147483646 w 88544"/>
                <a:gd name="T5" fmla="*/ 2147483646 h 89746"/>
                <a:gd name="T6" fmla="*/ 2147483646 w 88544"/>
                <a:gd name="T7" fmla="*/ 2147483646 h 89746"/>
                <a:gd name="T8" fmla="*/ 2147483646 w 88544"/>
                <a:gd name="T9" fmla="*/ 2147483646 h 89746"/>
                <a:gd name="T10" fmla="*/ 2147483646 w 88544"/>
                <a:gd name="T11" fmla="*/ 2147483646 h 89746"/>
                <a:gd name="T12" fmla="*/ 2147483646 w 88544"/>
                <a:gd name="T13" fmla="*/ 0 h 897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oogle Shape;1723;p34"/>
            <p:cNvGrpSpPr>
              <a:grpSpLocks/>
            </p:cNvGrpSpPr>
            <p:nvPr/>
          </p:nvGrpSpPr>
          <p:grpSpPr bwMode="auto">
            <a:xfrm>
              <a:off x="1217973" y="976530"/>
              <a:ext cx="915653" cy="1212426"/>
              <a:chOff x="1217973" y="976530"/>
              <a:chExt cx="915653" cy="1212426"/>
            </a:xfrm>
          </p:grpSpPr>
          <p:sp>
            <p:nvSpPr>
              <p:cNvPr id="69" name="Google Shape;1724;p34"/>
              <p:cNvSpPr>
                <a:spLocks/>
              </p:cNvSpPr>
              <p:nvPr/>
            </p:nvSpPr>
            <p:spPr bwMode="auto">
              <a:xfrm>
                <a:off x="1228336" y="975428"/>
                <a:ext cx="907080" cy="1200220"/>
              </a:xfrm>
              <a:custGeom>
                <a:avLst/>
                <a:gdLst>
                  <a:gd name="T0" fmla="*/ 2147483646 w 44619"/>
                  <a:gd name="T1" fmla="*/ 2147483646 h 59133"/>
                  <a:gd name="T2" fmla="*/ 2147483646 w 44619"/>
                  <a:gd name="T3" fmla="*/ 2147483646 h 59133"/>
                  <a:gd name="T4" fmla="*/ 2147483646 w 44619"/>
                  <a:gd name="T5" fmla="*/ 2147483646 h 59133"/>
                  <a:gd name="T6" fmla="*/ 2147483646 w 44619"/>
                  <a:gd name="T7" fmla="*/ 2147483646 h 59133"/>
                  <a:gd name="T8" fmla="*/ 2147483646 w 44619"/>
                  <a:gd name="T9" fmla="*/ 2147483646 h 59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Google Shape;1725;p34"/>
              <p:cNvSpPr>
                <a:spLocks/>
              </p:cNvSpPr>
              <p:nvPr/>
            </p:nvSpPr>
            <p:spPr bwMode="auto">
              <a:xfrm>
                <a:off x="1218174" y="987634"/>
                <a:ext cx="907080" cy="1200220"/>
              </a:xfrm>
              <a:custGeom>
                <a:avLst/>
                <a:gdLst>
                  <a:gd name="T0" fmla="*/ 2147483646 w 44619"/>
                  <a:gd name="T1" fmla="*/ 0 h 59132"/>
                  <a:gd name="T2" fmla="*/ 2147483646 w 44619"/>
                  <a:gd name="T3" fmla="*/ 2147483646 h 59132"/>
                  <a:gd name="T4" fmla="*/ 2147483646 w 44619"/>
                  <a:gd name="T5" fmla="*/ 2147483646 h 59132"/>
                  <a:gd name="T6" fmla="*/ 2147483646 w 44619"/>
                  <a:gd name="T7" fmla="*/ 2147483646 h 59132"/>
                  <a:gd name="T8" fmla="*/ 2147483646 w 44619"/>
                  <a:gd name="T9" fmla="*/ 0 h 59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6" name="Google Shape;1726;p34"/>
            <p:cNvSpPr/>
            <p:nvPr/>
          </p:nvSpPr>
          <p:spPr>
            <a:xfrm>
              <a:off x="349615" y="994829"/>
              <a:ext cx="1741085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Google Shape;1727;p34"/>
            <p:cNvSpPr>
              <a:spLocks/>
            </p:cNvSpPr>
            <p:nvPr/>
          </p:nvSpPr>
          <p:spPr bwMode="auto">
            <a:xfrm>
              <a:off x="374066" y="1605009"/>
              <a:ext cx="899137" cy="1179977"/>
            </a:xfrm>
            <a:custGeom>
              <a:avLst/>
              <a:gdLst>
                <a:gd name="T0" fmla="*/ 2147483646 w 44337"/>
                <a:gd name="T1" fmla="*/ 0 h 58183"/>
                <a:gd name="T2" fmla="*/ 2147483646 w 44337"/>
                <a:gd name="T3" fmla="*/ 2147483646 h 58183"/>
                <a:gd name="T4" fmla="*/ 2147483646 w 44337"/>
                <a:gd name="T5" fmla="*/ 2147483646 h 58183"/>
                <a:gd name="T6" fmla="*/ 2147483646 w 44337"/>
                <a:gd name="T7" fmla="*/ 2147483646 h 58183"/>
                <a:gd name="T8" fmla="*/ 2147483646 w 44337"/>
                <a:gd name="T9" fmla="*/ 0 h 58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Google Shape;1728;p34"/>
            <p:cNvSpPr>
              <a:spLocks/>
            </p:cNvSpPr>
            <p:nvPr/>
          </p:nvSpPr>
          <p:spPr bwMode="auto">
            <a:xfrm>
              <a:off x="766978" y="1424162"/>
              <a:ext cx="916612" cy="993039"/>
            </a:xfrm>
            <a:custGeom>
              <a:avLst/>
              <a:gdLst>
                <a:gd name="T0" fmla="*/ 2147483646 w 45208"/>
                <a:gd name="T1" fmla="*/ 2147483646 h 48978"/>
                <a:gd name="T2" fmla="*/ 0 w 45208"/>
                <a:gd name="T3" fmla="*/ 2147483646 h 48978"/>
                <a:gd name="T4" fmla="*/ 2147483646 w 45208"/>
                <a:gd name="T5" fmla="*/ 2147483646 h 48978"/>
                <a:gd name="T6" fmla="*/ 2147483646 w 45208"/>
                <a:gd name="T7" fmla="*/ 2147483646 h 48978"/>
                <a:gd name="T8" fmla="*/ 2147483646 w 45208"/>
                <a:gd name="T9" fmla="*/ 2147483646 h 48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1" name="Google Shape;1729;p34"/>
          <p:cNvSpPr>
            <a:spLocks noChangeArrowheads="1"/>
          </p:cNvSpPr>
          <p:nvPr/>
        </p:nvSpPr>
        <p:spPr bwMode="auto">
          <a:xfrm>
            <a:off x="2823633" y="26416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Google Shape;1730;p34"/>
          <p:cNvSpPr>
            <a:spLocks noChangeArrowheads="1"/>
          </p:cNvSpPr>
          <p:nvPr/>
        </p:nvSpPr>
        <p:spPr bwMode="auto">
          <a:xfrm>
            <a:off x="2722033" y="25400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3" name="Google Shape;1732;p34"/>
          <p:cNvGrpSpPr>
            <a:grpSpLocks/>
          </p:cNvGrpSpPr>
          <p:nvPr/>
        </p:nvGrpSpPr>
        <p:grpSpPr bwMode="auto">
          <a:xfrm rot="1946306" flipH="1">
            <a:off x="9006417" y="5133975"/>
            <a:ext cx="2436283" cy="2565400"/>
            <a:chOff x="1526600" y="450800"/>
            <a:chExt cx="4540675" cy="4779475"/>
          </a:xfrm>
        </p:grpSpPr>
        <p:sp>
          <p:nvSpPr>
            <p:cNvPr id="74" name="Google Shape;1733;p34"/>
            <p:cNvSpPr>
              <a:spLocks/>
            </p:cNvSpPr>
            <p:nvPr/>
          </p:nvSpPr>
          <p:spPr bwMode="auto">
            <a:xfrm>
              <a:off x="1621560" y="474844"/>
              <a:ext cx="4457832" cy="4687790"/>
            </a:xfrm>
            <a:custGeom>
              <a:avLst/>
              <a:gdLst>
                <a:gd name="T0" fmla="*/ 2147483646 w 178287"/>
                <a:gd name="T1" fmla="*/ 2147483646 h 187578"/>
                <a:gd name="T2" fmla="*/ 2147483646 w 178287"/>
                <a:gd name="T3" fmla="*/ 2147483646 h 187578"/>
                <a:gd name="T4" fmla="*/ 0 w 178287"/>
                <a:gd name="T5" fmla="*/ 2147483646 h 187578"/>
                <a:gd name="T6" fmla="*/ 2147483646 w 178287"/>
                <a:gd name="T7" fmla="*/ 2147483646 h 187578"/>
                <a:gd name="T8" fmla="*/ 2147483646 w 178287"/>
                <a:gd name="T9" fmla="*/ 2147483646 h 187578"/>
                <a:gd name="T10" fmla="*/ 2147483646 w 178287"/>
                <a:gd name="T11" fmla="*/ 2147483646 h 187578"/>
                <a:gd name="T12" fmla="*/ 2147483646 w 178287"/>
                <a:gd name="T13" fmla="*/ 2147483646 h 187578"/>
                <a:gd name="T14" fmla="*/ 2147483646 w 178287"/>
                <a:gd name="T15" fmla="*/ 2147483646 h 187578"/>
                <a:gd name="T16" fmla="*/ 2147483646 w 178287"/>
                <a:gd name="T17" fmla="*/ 2147483646 h 187578"/>
                <a:gd name="T18" fmla="*/ 2147483646 w 178287"/>
                <a:gd name="T19" fmla="*/ 2147483646 h 1875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Google Shape;1734;p34"/>
            <p:cNvSpPr>
              <a:spLocks/>
            </p:cNvSpPr>
            <p:nvPr/>
          </p:nvSpPr>
          <p:spPr bwMode="auto">
            <a:xfrm>
              <a:off x="1629188" y="451665"/>
              <a:ext cx="4390768" cy="4646384"/>
            </a:xfrm>
            <a:custGeom>
              <a:avLst/>
              <a:gdLst>
                <a:gd name="T0" fmla="*/ 2147483646 w 175678"/>
                <a:gd name="T1" fmla="*/ 0 h 185801"/>
                <a:gd name="T2" fmla="*/ 0 w 175678"/>
                <a:gd name="T3" fmla="*/ 2147483646 h 185801"/>
                <a:gd name="T4" fmla="*/ 2147483646 w 175678"/>
                <a:gd name="T5" fmla="*/ 2147483646 h 185801"/>
                <a:gd name="T6" fmla="*/ 2147483646 w 175678"/>
                <a:gd name="T7" fmla="*/ 2147483646 h 185801"/>
                <a:gd name="T8" fmla="*/ 2147483646 w 175678"/>
                <a:gd name="T9" fmla="*/ 2147483646 h 185801"/>
                <a:gd name="T10" fmla="*/ 2147483646 w 175678"/>
                <a:gd name="T11" fmla="*/ 2147483646 h 185801"/>
                <a:gd name="T12" fmla="*/ 2147483646 w 175678"/>
                <a:gd name="T13" fmla="*/ 0 h 1858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Google Shape;1735;p34"/>
            <p:cNvSpPr>
              <a:spLocks/>
            </p:cNvSpPr>
            <p:nvPr/>
          </p:nvSpPr>
          <p:spPr bwMode="auto">
            <a:xfrm>
              <a:off x="3940179" y="460186"/>
              <a:ext cx="2063228" cy="3146882"/>
            </a:xfrm>
            <a:custGeom>
              <a:avLst/>
              <a:gdLst>
                <a:gd name="T0" fmla="*/ 0 w 82568"/>
                <a:gd name="T1" fmla="*/ 2147483646 h 125836"/>
                <a:gd name="T2" fmla="*/ 2147483646 w 82568"/>
                <a:gd name="T3" fmla="*/ 2147483646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Google Shape;1736;p34"/>
            <p:cNvSpPr>
              <a:spLocks/>
            </p:cNvSpPr>
            <p:nvPr/>
          </p:nvSpPr>
          <p:spPr bwMode="auto">
            <a:xfrm>
              <a:off x="3911897" y="478917"/>
              <a:ext cx="2067171" cy="3143924"/>
            </a:xfrm>
            <a:custGeom>
              <a:avLst/>
              <a:gdLst>
                <a:gd name="T0" fmla="*/ 2147483646 w 82620"/>
                <a:gd name="T1" fmla="*/ 2147483646 h 125836"/>
                <a:gd name="T2" fmla="*/ 2147483646 w 82620"/>
                <a:gd name="T3" fmla="*/ 2147483646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Google Shape;1737;p34"/>
            <p:cNvSpPr>
              <a:spLocks/>
            </p:cNvSpPr>
            <p:nvPr/>
          </p:nvSpPr>
          <p:spPr bwMode="auto">
            <a:xfrm>
              <a:off x="3754444" y="4137639"/>
              <a:ext cx="840280" cy="1091354"/>
            </a:xfrm>
            <a:custGeom>
              <a:avLst/>
              <a:gdLst>
                <a:gd name="T0" fmla="*/ 2147483646 w 33717"/>
                <a:gd name="T1" fmla="*/ 0 h 43685"/>
                <a:gd name="T2" fmla="*/ 2147483646 w 33717"/>
                <a:gd name="T3" fmla="*/ 2147483646 h 43685"/>
                <a:gd name="T4" fmla="*/ 2147483646 w 33717"/>
                <a:gd name="T5" fmla="*/ 2147483646 h 43685"/>
                <a:gd name="T6" fmla="*/ 2147483646 w 33717"/>
                <a:gd name="T7" fmla="*/ 2147483646 h 43685"/>
                <a:gd name="T8" fmla="*/ 2147483646 w 33717"/>
                <a:gd name="T9" fmla="*/ 2147483646 h 43685"/>
                <a:gd name="T10" fmla="*/ 2147483646 w 33717"/>
                <a:gd name="T11" fmla="*/ 0 h 436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Google Shape;1738;p34"/>
            <p:cNvSpPr>
              <a:spLocks/>
            </p:cNvSpPr>
            <p:nvPr/>
          </p:nvSpPr>
          <p:spPr bwMode="auto">
            <a:xfrm>
              <a:off x="1538036" y="465128"/>
              <a:ext cx="4343428" cy="4625680"/>
            </a:xfrm>
            <a:custGeom>
              <a:avLst/>
              <a:gdLst>
                <a:gd name="T0" fmla="*/ 2147483646 w 173747"/>
                <a:gd name="T1" fmla="*/ 2147483646 h 185088"/>
                <a:gd name="T2" fmla="*/ 2147483646 w 173747"/>
                <a:gd name="T3" fmla="*/ 2147483646 h 185088"/>
                <a:gd name="T4" fmla="*/ 0 w 173747"/>
                <a:gd name="T5" fmla="*/ 2147483646 h 185088"/>
                <a:gd name="T6" fmla="*/ 2147483646 w 173747"/>
                <a:gd name="T7" fmla="*/ 2147483646 h 185088"/>
                <a:gd name="T8" fmla="*/ 2147483646 w 173747"/>
                <a:gd name="T9" fmla="*/ 2147483646 h 185088"/>
                <a:gd name="T10" fmla="*/ 2147483646 w 173747"/>
                <a:gd name="T11" fmla="*/ 2147483646 h 185088"/>
                <a:gd name="T12" fmla="*/ 2147483646 w 173747"/>
                <a:gd name="T13" fmla="*/ 2147483646 h 185088"/>
                <a:gd name="T14" fmla="*/ 2147483646 w 173747"/>
                <a:gd name="T15" fmla="*/ 2147483646 h 1850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Google Shape;1739;p34"/>
            <p:cNvSpPr>
              <a:spLocks/>
            </p:cNvSpPr>
            <p:nvPr/>
          </p:nvSpPr>
          <p:spPr bwMode="auto">
            <a:xfrm>
              <a:off x="1648756" y="1838551"/>
              <a:ext cx="2130291" cy="3197160"/>
            </a:xfrm>
            <a:custGeom>
              <a:avLst/>
              <a:gdLst>
                <a:gd name="T0" fmla="*/ 2147483646 w 85230"/>
                <a:gd name="T1" fmla="*/ 2147483646 h 127976"/>
                <a:gd name="T2" fmla="*/ 0 w 85230"/>
                <a:gd name="T3" fmla="*/ 2147483646 h 127976"/>
                <a:gd name="T4" fmla="*/ 2147483646 w 85230"/>
                <a:gd name="T5" fmla="*/ 2147483646 h 127976"/>
                <a:gd name="T6" fmla="*/ 2147483646 w 85230"/>
                <a:gd name="T7" fmla="*/ 2147483646 h 127976"/>
                <a:gd name="T8" fmla="*/ 2147483646 w 85230"/>
                <a:gd name="T9" fmla="*/ 2147483646 h 127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Google Shape;1740;p34"/>
            <p:cNvSpPr>
              <a:spLocks/>
            </p:cNvSpPr>
            <p:nvPr/>
          </p:nvSpPr>
          <p:spPr bwMode="auto">
            <a:xfrm>
              <a:off x="2657928" y="1569927"/>
              <a:ext cx="2118457" cy="2398609"/>
            </a:xfrm>
            <a:custGeom>
              <a:avLst/>
              <a:gdLst>
                <a:gd name="T0" fmla="*/ 2147483646 w 84656"/>
                <a:gd name="T1" fmla="*/ 2147483646 h 95982"/>
                <a:gd name="T2" fmla="*/ 2147483646 w 84656"/>
                <a:gd name="T3" fmla="*/ 2147483646 h 95982"/>
                <a:gd name="T4" fmla="*/ 2147483646 w 84656"/>
                <a:gd name="T5" fmla="*/ 2147483646 h 95982"/>
                <a:gd name="T6" fmla="*/ 2147483646 w 84656"/>
                <a:gd name="T7" fmla="*/ 0 h 95982"/>
                <a:gd name="T8" fmla="*/ 2147483646 w 84656"/>
                <a:gd name="T9" fmla="*/ 2147483646 h 95982"/>
                <a:gd name="T10" fmla="*/ 2147483646 w 84656"/>
                <a:gd name="T11" fmla="*/ 2147483646 h 95982"/>
                <a:gd name="T12" fmla="*/ 2147483646 w 84656"/>
                <a:gd name="T13" fmla="*/ 2147483646 h 95982"/>
                <a:gd name="T14" fmla="*/ 2147483646 w 84656"/>
                <a:gd name="T15" fmla="*/ 2147483646 h 95982"/>
                <a:gd name="T16" fmla="*/ 2147483646 w 84656"/>
                <a:gd name="T17" fmla="*/ 2147483646 h 95982"/>
                <a:gd name="T18" fmla="*/ 2147483646 w 84656"/>
                <a:gd name="T19" fmla="*/ 2147483646 h 959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bg1"/>
            </a:solidFill>
            <a:ln w="14350" cap="flat" cmpd="sng">
              <a:solidFill>
                <a:schemeClr val="bg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2" name="Google Shape;1741;p34"/>
          <p:cNvSpPr txBox="1"/>
          <p:nvPr/>
        </p:nvSpPr>
        <p:spPr>
          <a:xfrm>
            <a:off x="3437467" y="4887914"/>
            <a:ext cx="5317067" cy="8096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Slidesgo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Flaticon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/>
              </a:rPr>
              <a:t>Freepik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1" name="Google Shape;1731;p34"/>
          <p:cNvSpPr txBox="1">
            <a:spLocks noGrp="1"/>
          </p:cNvSpPr>
          <p:nvPr>
            <p:ph type="title"/>
          </p:nvPr>
        </p:nvSpPr>
        <p:spPr>
          <a:xfrm>
            <a:off x="2066533" y="713733"/>
            <a:ext cx="80588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742" name="Google Shape;1742;p34"/>
          <p:cNvSpPr txBox="1">
            <a:spLocks noGrp="1"/>
          </p:cNvSpPr>
          <p:nvPr>
            <p:ph type="subTitle" idx="1"/>
          </p:nvPr>
        </p:nvSpPr>
        <p:spPr>
          <a:xfrm>
            <a:off x="2983000" y="2583800"/>
            <a:ext cx="6226000" cy="163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772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8;p5"/>
          <p:cNvSpPr>
            <a:spLocks/>
          </p:cNvSpPr>
          <p:nvPr/>
        </p:nvSpPr>
        <p:spPr bwMode="auto">
          <a:xfrm rot="16200000" flipH="1">
            <a:off x="2075128" y="-3492765"/>
            <a:ext cx="13720763" cy="7533217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Google Shape;69;p5"/>
          <p:cNvSpPr>
            <a:spLocks/>
          </p:cNvSpPr>
          <p:nvPr/>
        </p:nvSpPr>
        <p:spPr bwMode="auto">
          <a:xfrm rot="5400000" flipH="1">
            <a:off x="-3445404" y="2651125"/>
            <a:ext cx="13719176" cy="7531100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oogle Shape;74;p5"/>
          <p:cNvGrpSpPr>
            <a:grpSpLocks/>
          </p:cNvGrpSpPr>
          <p:nvPr/>
        </p:nvGrpSpPr>
        <p:grpSpPr bwMode="auto">
          <a:xfrm rot="10800000">
            <a:off x="7366000" y="5538788"/>
            <a:ext cx="1128184" cy="938212"/>
            <a:chOff x="3026025" y="992425"/>
            <a:chExt cx="845325" cy="703150"/>
          </a:xfrm>
        </p:grpSpPr>
        <p:sp>
          <p:nvSpPr>
            <p:cNvPr id="9" name="Google Shape;75;p5"/>
            <p:cNvSpPr/>
            <p:nvPr/>
          </p:nvSpPr>
          <p:spPr>
            <a:xfrm>
              <a:off x="3056159" y="992425"/>
              <a:ext cx="845324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76;p5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77;p5"/>
            <p:cNvSpPr/>
            <p:nvPr/>
          </p:nvSpPr>
          <p:spPr>
            <a:xfrm>
              <a:off x="3306743" y="969819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78;p5"/>
            <p:cNvSpPr/>
            <p:nvPr/>
          </p:nvSpPr>
          <p:spPr>
            <a:xfrm>
              <a:off x="3741300" y="1311282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79;p5"/>
          <p:cNvGrpSpPr>
            <a:grpSpLocks/>
          </p:cNvGrpSpPr>
          <p:nvPr/>
        </p:nvGrpSpPr>
        <p:grpSpPr bwMode="auto">
          <a:xfrm>
            <a:off x="1079501" y="404814"/>
            <a:ext cx="10579100" cy="5648325"/>
            <a:chOff x="2501726" y="1710154"/>
            <a:chExt cx="5330696" cy="2845961"/>
          </a:xfrm>
        </p:grpSpPr>
        <p:sp>
          <p:nvSpPr>
            <p:cNvPr id="14" name="Google Shape;80;p5"/>
            <p:cNvSpPr/>
            <p:nvPr/>
          </p:nvSpPr>
          <p:spPr>
            <a:xfrm>
              <a:off x="4884434" y="1710154"/>
              <a:ext cx="173851" cy="111983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81;p5"/>
            <p:cNvSpPr/>
            <p:nvPr/>
          </p:nvSpPr>
          <p:spPr>
            <a:xfrm rot="-2957026">
              <a:off x="2513997" y="1994907"/>
              <a:ext cx="172773" cy="111990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82;p5"/>
            <p:cNvSpPr/>
            <p:nvPr/>
          </p:nvSpPr>
          <p:spPr>
            <a:xfrm rot="2328761">
              <a:off x="7643640" y="4401739"/>
              <a:ext cx="172784" cy="112783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83;p5"/>
          <p:cNvGrpSpPr>
            <a:grpSpLocks/>
          </p:cNvGrpSpPr>
          <p:nvPr/>
        </p:nvGrpSpPr>
        <p:grpSpPr bwMode="auto">
          <a:xfrm>
            <a:off x="3236385" y="201613"/>
            <a:ext cx="1128183" cy="938212"/>
            <a:chOff x="3026025" y="992425"/>
            <a:chExt cx="845325" cy="703150"/>
          </a:xfrm>
        </p:grpSpPr>
        <p:sp>
          <p:nvSpPr>
            <p:cNvPr id="18" name="Google Shape;84;p5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85;p5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86;p5"/>
            <p:cNvSpPr/>
            <p:nvPr/>
          </p:nvSpPr>
          <p:spPr>
            <a:xfrm>
              <a:off x="3276609" y="992425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87;p5"/>
            <p:cNvSpPr/>
            <p:nvPr/>
          </p:nvSpPr>
          <p:spPr>
            <a:xfrm>
              <a:off x="3711167" y="1333887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" name="Google Shape;70;p5"/>
          <p:cNvSpPr txBox="1">
            <a:spLocks noGrp="1"/>
          </p:cNvSpPr>
          <p:nvPr>
            <p:ph type="title"/>
          </p:nvPr>
        </p:nvSpPr>
        <p:spPr>
          <a:xfrm>
            <a:off x="1490581" y="4289463"/>
            <a:ext cx="3656800" cy="74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title" idx="2"/>
          </p:nvPr>
        </p:nvSpPr>
        <p:spPr>
          <a:xfrm>
            <a:off x="7092097" y="3070263"/>
            <a:ext cx="3656800" cy="74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3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1"/>
          </p:nvPr>
        </p:nvSpPr>
        <p:spPr>
          <a:xfrm>
            <a:off x="7250097" y="3720429"/>
            <a:ext cx="3340800" cy="134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3"/>
          </p:nvPr>
        </p:nvSpPr>
        <p:spPr>
          <a:xfrm>
            <a:off x="1648581" y="4926929"/>
            <a:ext cx="3340800" cy="134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2139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6;p7"/>
          <p:cNvGrpSpPr>
            <a:grpSpLocks/>
          </p:cNvGrpSpPr>
          <p:nvPr/>
        </p:nvGrpSpPr>
        <p:grpSpPr bwMode="auto">
          <a:xfrm flipH="1">
            <a:off x="2950633" y="2306639"/>
            <a:ext cx="1128184" cy="936625"/>
            <a:chOff x="3026025" y="992425"/>
            <a:chExt cx="845325" cy="703150"/>
          </a:xfrm>
        </p:grpSpPr>
        <p:sp>
          <p:nvSpPr>
            <p:cNvPr id="5" name="Google Shape;97;p7"/>
            <p:cNvSpPr/>
            <p:nvPr/>
          </p:nvSpPr>
          <p:spPr>
            <a:xfrm>
              <a:off x="3026025" y="992425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98;p7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99;p7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00;p7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Google Shape;101;p7"/>
          <p:cNvSpPr>
            <a:spLocks/>
          </p:cNvSpPr>
          <p:nvPr/>
        </p:nvSpPr>
        <p:spPr bwMode="auto">
          <a:xfrm flipH="1">
            <a:off x="1803400" y="433388"/>
            <a:ext cx="15671800" cy="8216900"/>
          </a:xfrm>
          <a:custGeom>
            <a:avLst/>
            <a:gdLst>
              <a:gd name="T0" fmla="*/ 2147483646 w 213393"/>
              <a:gd name="T1" fmla="*/ 0 h 117153"/>
              <a:gd name="T2" fmla="*/ 2147483646 w 213393"/>
              <a:gd name="T3" fmla="*/ 2147483646 h 117153"/>
              <a:gd name="T4" fmla="*/ 2147483646 w 213393"/>
              <a:gd name="T5" fmla="*/ 2147483646 h 117153"/>
              <a:gd name="T6" fmla="*/ 2147483646 w 213393"/>
              <a:gd name="T7" fmla="*/ 2147483646 h 117153"/>
              <a:gd name="T8" fmla="*/ 2147483646 w 213393"/>
              <a:gd name="T9" fmla="*/ 2147483646 h 117153"/>
              <a:gd name="T10" fmla="*/ 2147483646 w 213393"/>
              <a:gd name="T11" fmla="*/ 2147483646 h 117153"/>
              <a:gd name="T12" fmla="*/ 2147483646 w 213393"/>
              <a:gd name="T13" fmla="*/ 2147483646 h 117153"/>
              <a:gd name="T14" fmla="*/ 2147483646 w 213393"/>
              <a:gd name="T15" fmla="*/ 2147483646 h 117153"/>
              <a:gd name="T16" fmla="*/ 2147483646 w 213393"/>
              <a:gd name="T17" fmla="*/ 2147483646 h 117153"/>
              <a:gd name="T18" fmla="*/ 2147483646 w 213393"/>
              <a:gd name="T19" fmla="*/ 2147483646 h 117153"/>
              <a:gd name="T20" fmla="*/ 2147483646 w 213393"/>
              <a:gd name="T21" fmla="*/ 2147483646 h 117153"/>
              <a:gd name="T22" fmla="*/ 2147483646 w 213393"/>
              <a:gd name="T23" fmla="*/ 2147483646 h 117153"/>
              <a:gd name="T24" fmla="*/ 2147483646 w 213393"/>
              <a:gd name="T25" fmla="*/ 0 h 117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Google Shape;102;p7"/>
          <p:cNvSpPr txBox="1">
            <a:spLocks noGrp="1"/>
          </p:cNvSpPr>
          <p:nvPr>
            <p:ph type="subTitle" idx="1"/>
          </p:nvPr>
        </p:nvSpPr>
        <p:spPr>
          <a:xfrm>
            <a:off x="4533900" y="2204333"/>
            <a:ext cx="6683200" cy="340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♥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unito Light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unito Light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Nunito Light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Light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Light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unito Light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unito Light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7173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05;p8"/>
          <p:cNvGrpSpPr>
            <a:grpSpLocks/>
          </p:cNvGrpSpPr>
          <p:nvPr/>
        </p:nvGrpSpPr>
        <p:grpSpPr bwMode="auto">
          <a:xfrm rot="10800000">
            <a:off x="10543117" y="1"/>
            <a:ext cx="1126067" cy="938213"/>
            <a:chOff x="3026025" y="992425"/>
            <a:chExt cx="845325" cy="703150"/>
          </a:xfrm>
        </p:grpSpPr>
        <p:sp>
          <p:nvSpPr>
            <p:cNvPr id="4" name="Google Shape;106;p8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07;p8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08;p8"/>
            <p:cNvSpPr/>
            <p:nvPr/>
          </p:nvSpPr>
          <p:spPr>
            <a:xfrm>
              <a:off x="3275492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09;p8"/>
            <p:cNvSpPr/>
            <p:nvPr/>
          </p:nvSpPr>
          <p:spPr>
            <a:xfrm>
              <a:off x="3741056" y="1314851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" name="Google Shape;110;p8"/>
          <p:cNvGrpSpPr>
            <a:grpSpLocks/>
          </p:cNvGrpSpPr>
          <p:nvPr/>
        </p:nvGrpSpPr>
        <p:grpSpPr bwMode="auto">
          <a:xfrm>
            <a:off x="10913533" y="3948114"/>
            <a:ext cx="1126067" cy="936625"/>
            <a:chOff x="3026025" y="992425"/>
            <a:chExt cx="845325" cy="703150"/>
          </a:xfrm>
        </p:grpSpPr>
        <p:sp>
          <p:nvSpPr>
            <p:cNvPr id="9" name="Google Shape;111;p8"/>
            <p:cNvSpPr/>
            <p:nvPr/>
          </p:nvSpPr>
          <p:spPr>
            <a:xfrm>
              <a:off x="3026025" y="992425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12;p8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13;p8"/>
            <p:cNvSpPr/>
            <p:nvPr/>
          </p:nvSpPr>
          <p:spPr>
            <a:xfrm>
              <a:off x="3275492" y="992425"/>
              <a:ext cx="22245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14;p8"/>
            <p:cNvSpPr/>
            <p:nvPr/>
          </p:nvSpPr>
          <p:spPr>
            <a:xfrm>
              <a:off x="3710866" y="1333274"/>
              <a:ext cx="20656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15;p8"/>
          <p:cNvGrpSpPr>
            <a:grpSpLocks/>
          </p:cNvGrpSpPr>
          <p:nvPr/>
        </p:nvGrpSpPr>
        <p:grpSpPr bwMode="auto">
          <a:xfrm rot="11154368" flipH="1">
            <a:off x="-647700" y="-631825"/>
            <a:ext cx="14962717" cy="8347075"/>
            <a:chOff x="-581115" y="-56017"/>
            <a:chExt cx="11915865" cy="6624717"/>
          </a:xfrm>
        </p:grpSpPr>
        <p:sp>
          <p:nvSpPr>
            <p:cNvPr id="14" name="Google Shape;116;p8"/>
            <p:cNvSpPr>
              <a:spLocks/>
            </p:cNvSpPr>
            <p:nvPr/>
          </p:nvSpPr>
          <p:spPr bwMode="auto">
            <a:xfrm rot="10800000">
              <a:off x="-583630" y="413750"/>
              <a:ext cx="11915865" cy="6162323"/>
            </a:xfrm>
            <a:custGeom>
              <a:avLst/>
              <a:gdLst>
                <a:gd name="T0" fmla="*/ 2147483646 w 213393"/>
                <a:gd name="T1" fmla="*/ 0 h 117153"/>
                <a:gd name="T2" fmla="*/ 2147483646 w 213393"/>
                <a:gd name="T3" fmla="*/ 2147483646 h 117153"/>
                <a:gd name="T4" fmla="*/ 2147483646 w 213393"/>
                <a:gd name="T5" fmla="*/ 2147483646 h 117153"/>
                <a:gd name="T6" fmla="*/ 2147483646 w 213393"/>
                <a:gd name="T7" fmla="*/ 2147483646 h 117153"/>
                <a:gd name="T8" fmla="*/ 2147483646 w 213393"/>
                <a:gd name="T9" fmla="*/ 2147483646 h 117153"/>
                <a:gd name="T10" fmla="*/ 2147483646 w 213393"/>
                <a:gd name="T11" fmla="*/ 2147483646 h 117153"/>
                <a:gd name="T12" fmla="*/ 2147483646 w 213393"/>
                <a:gd name="T13" fmla="*/ 2147483646 h 117153"/>
                <a:gd name="T14" fmla="*/ 2147483646 w 213393"/>
                <a:gd name="T15" fmla="*/ 2147483646 h 117153"/>
                <a:gd name="T16" fmla="*/ 2147483646 w 213393"/>
                <a:gd name="T17" fmla="*/ 2147483646 h 117153"/>
                <a:gd name="T18" fmla="*/ 2147483646 w 213393"/>
                <a:gd name="T19" fmla="*/ 2147483646 h 117153"/>
                <a:gd name="T20" fmla="*/ 2147483646 w 213393"/>
                <a:gd name="T21" fmla="*/ 2147483646 h 117153"/>
                <a:gd name="T22" fmla="*/ 2147483646 w 213393"/>
                <a:gd name="T23" fmla="*/ 2147483646 h 117153"/>
                <a:gd name="T24" fmla="*/ 2147483646 w 213393"/>
                <a:gd name="T25" fmla="*/ 0 h 117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3393" h="117153" extrusionOk="0">
                  <a:moveTo>
                    <a:pt x="101176" y="0"/>
                  </a:moveTo>
                  <a:cubicBezTo>
                    <a:pt x="96251" y="0"/>
                    <a:pt x="89981" y="748"/>
                    <a:pt x="81809" y="2535"/>
                  </a:cubicBezTo>
                  <a:cubicBezTo>
                    <a:pt x="36526" y="12430"/>
                    <a:pt x="11959" y="53423"/>
                    <a:pt x="46308" y="63643"/>
                  </a:cubicBezTo>
                  <a:cubicBezTo>
                    <a:pt x="61499" y="68176"/>
                    <a:pt x="1" y="106960"/>
                    <a:pt x="38736" y="116124"/>
                  </a:cubicBezTo>
                  <a:cubicBezTo>
                    <a:pt x="41727" y="116835"/>
                    <a:pt x="44697" y="117152"/>
                    <a:pt x="47645" y="117152"/>
                  </a:cubicBezTo>
                  <a:cubicBezTo>
                    <a:pt x="72540" y="117152"/>
                    <a:pt x="95969" y="94519"/>
                    <a:pt x="118821" y="94519"/>
                  </a:cubicBezTo>
                  <a:cubicBezTo>
                    <a:pt x="122300" y="94519"/>
                    <a:pt x="125765" y="95044"/>
                    <a:pt x="129221" y="96253"/>
                  </a:cubicBezTo>
                  <a:cubicBezTo>
                    <a:pt x="148142" y="102872"/>
                    <a:pt x="164389" y="105778"/>
                    <a:pt x="176889" y="105778"/>
                  </a:cubicBezTo>
                  <a:cubicBezTo>
                    <a:pt x="203879" y="105778"/>
                    <a:pt x="213392" y="92229"/>
                    <a:pt x="194602" y="73262"/>
                  </a:cubicBezTo>
                  <a:cubicBezTo>
                    <a:pt x="174315" y="52808"/>
                    <a:pt x="202340" y="18386"/>
                    <a:pt x="166003" y="18386"/>
                  </a:cubicBezTo>
                  <a:cubicBezTo>
                    <a:pt x="163228" y="18386"/>
                    <a:pt x="160077" y="18587"/>
                    <a:pt x="156501" y="19010"/>
                  </a:cubicBezTo>
                  <a:cubicBezTo>
                    <a:pt x="152428" y="19493"/>
                    <a:pt x="148882" y="19711"/>
                    <a:pt x="145776" y="19711"/>
                  </a:cubicBezTo>
                  <a:cubicBezTo>
                    <a:pt x="116272" y="19711"/>
                    <a:pt x="126462" y="0"/>
                    <a:pt x="1011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8EBE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Google Shape;117;p8"/>
            <p:cNvSpPr>
              <a:spLocks/>
            </p:cNvSpPr>
            <p:nvPr/>
          </p:nvSpPr>
          <p:spPr bwMode="auto">
            <a:xfrm>
              <a:off x="-186010" y="-50970"/>
              <a:ext cx="7794450" cy="2191020"/>
            </a:xfrm>
            <a:custGeom>
              <a:avLst/>
              <a:gdLst>
                <a:gd name="T0" fmla="*/ 2147483646 w 311803"/>
                <a:gd name="T1" fmla="*/ 2147483646 h 87653"/>
                <a:gd name="T2" fmla="*/ 2147483646 w 311803"/>
                <a:gd name="T3" fmla="*/ 2147483646 h 87653"/>
                <a:gd name="T4" fmla="*/ 2147483646 w 311803"/>
                <a:gd name="T5" fmla="*/ 2147483646 h 87653"/>
                <a:gd name="T6" fmla="*/ 2147483646 w 311803"/>
                <a:gd name="T7" fmla="*/ 2147483646 h 87653"/>
                <a:gd name="T8" fmla="*/ 2147483646 w 311803"/>
                <a:gd name="T9" fmla="*/ 2147483646 h 87653"/>
                <a:gd name="T10" fmla="*/ 2147483646 w 311803"/>
                <a:gd name="T11" fmla="*/ 2147483646 h 87653"/>
                <a:gd name="T12" fmla="*/ 2147483646 w 311803"/>
                <a:gd name="T13" fmla="*/ 2147483646 h 87653"/>
                <a:gd name="T14" fmla="*/ 2147483646 w 311803"/>
                <a:gd name="T15" fmla="*/ 2147483646 h 87653"/>
                <a:gd name="T16" fmla="*/ 2147483646 w 311803"/>
                <a:gd name="T17" fmla="*/ 2147483646 h 87653"/>
                <a:gd name="T18" fmla="*/ 2147483646 w 311803"/>
                <a:gd name="T19" fmla="*/ 2147483646 h 87653"/>
                <a:gd name="T20" fmla="*/ 2147483646 w 311803"/>
                <a:gd name="T21" fmla="*/ 2147483646 h 87653"/>
                <a:gd name="T22" fmla="*/ 2147483646 w 311803"/>
                <a:gd name="T23" fmla="*/ 2147483646 h 87653"/>
                <a:gd name="T24" fmla="*/ 2147483646 w 311803"/>
                <a:gd name="T25" fmla="*/ 2147483646 h 87653"/>
                <a:gd name="T26" fmla="*/ 2147483646 w 311803"/>
                <a:gd name="T27" fmla="*/ 2147483646 h 87653"/>
                <a:gd name="T28" fmla="*/ 2147483646 w 311803"/>
                <a:gd name="T29" fmla="*/ 2147483646 h 876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1803" h="87653" extrusionOk="0">
                  <a:moveTo>
                    <a:pt x="6276" y="69505"/>
                  </a:moveTo>
                  <a:cubicBezTo>
                    <a:pt x="-5779" y="61007"/>
                    <a:pt x="1060" y="11130"/>
                    <a:pt x="13883" y="3642"/>
                  </a:cubicBezTo>
                  <a:cubicBezTo>
                    <a:pt x="26706" y="-3846"/>
                    <a:pt x="66302" y="22066"/>
                    <a:pt x="83212" y="24575"/>
                  </a:cubicBezTo>
                  <a:cubicBezTo>
                    <a:pt x="100123" y="27084"/>
                    <a:pt x="104058" y="22510"/>
                    <a:pt x="115346" y="18694"/>
                  </a:cubicBezTo>
                  <a:cubicBezTo>
                    <a:pt x="126634" y="14878"/>
                    <a:pt x="139137" y="4292"/>
                    <a:pt x="150941" y="1678"/>
                  </a:cubicBezTo>
                  <a:cubicBezTo>
                    <a:pt x="162745" y="-936"/>
                    <a:pt x="171927" y="-499"/>
                    <a:pt x="186170" y="3011"/>
                  </a:cubicBezTo>
                  <a:cubicBezTo>
                    <a:pt x="200414" y="6521"/>
                    <a:pt x="218200" y="17630"/>
                    <a:pt x="236402" y="22740"/>
                  </a:cubicBezTo>
                  <a:cubicBezTo>
                    <a:pt x="254604" y="27850"/>
                    <a:pt x="284503" y="31089"/>
                    <a:pt x="295380" y="33673"/>
                  </a:cubicBezTo>
                  <a:cubicBezTo>
                    <a:pt x="306257" y="36257"/>
                    <a:pt x="298935" y="37166"/>
                    <a:pt x="301666" y="38246"/>
                  </a:cubicBezTo>
                  <a:cubicBezTo>
                    <a:pt x="304397" y="39326"/>
                    <a:pt x="312431" y="37992"/>
                    <a:pt x="311764" y="40151"/>
                  </a:cubicBezTo>
                  <a:cubicBezTo>
                    <a:pt x="311097" y="42310"/>
                    <a:pt x="313350" y="44025"/>
                    <a:pt x="297666" y="51200"/>
                  </a:cubicBezTo>
                  <a:cubicBezTo>
                    <a:pt x="281982" y="58375"/>
                    <a:pt x="248360" y="77679"/>
                    <a:pt x="217658" y="83203"/>
                  </a:cubicBezTo>
                  <a:cubicBezTo>
                    <a:pt x="186956" y="88728"/>
                    <a:pt x="135362" y="89110"/>
                    <a:pt x="113454" y="84347"/>
                  </a:cubicBezTo>
                  <a:cubicBezTo>
                    <a:pt x="91546" y="79585"/>
                    <a:pt x="104074" y="57102"/>
                    <a:pt x="86211" y="54628"/>
                  </a:cubicBezTo>
                  <a:cubicBezTo>
                    <a:pt x="68348" y="52154"/>
                    <a:pt x="18331" y="78003"/>
                    <a:pt x="6276" y="695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8EBE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" name="Google Shape;118;p8"/>
          <p:cNvGrpSpPr>
            <a:grpSpLocks/>
          </p:cNvGrpSpPr>
          <p:nvPr/>
        </p:nvGrpSpPr>
        <p:grpSpPr bwMode="auto">
          <a:xfrm rot="10800000">
            <a:off x="0" y="1600200"/>
            <a:ext cx="1126067" cy="938213"/>
            <a:chOff x="3026025" y="992425"/>
            <a:chExt cx="845325" cy="703150"/>
          </a:xfrm>
        </p:grpSpPr>
        <p:sp>
          <p:nvSpPr>
            <p:cNvPr id="17" name="Google Shape;119;p8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20;p8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21;p8"/>
            <p:cNvSpPr/>
            <p:nvPr/>
          </p:nvSpPr>
          <p:spPr>
            <a:xfrm>
              <a:off x="3275491" y="969820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22;p8"/>
            <p:cNvSpPr/>
            <p:nvPr/>
          </p:nvSpPr>
          <p:spPr>
            <a:xfrm>
              <a:off x="3741056" y="1311281"/>
              <a:ext cx="20656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2761400" y="1320800"/>
            <a:ext cx="6669200" cy="421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873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title"/>
          </p:nvPr>
        </p:nvSpPr>
        <p:spPr>
          <a:xfrm>
            <a:off x="7988300" y="990600"/>
            <a:ext cx="3264000" cy="328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997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46;p11"/>
          <p:cNvGrpSpPr>
            <a:grpSpLocks/>
          </p:cNvGrpSpPr>
          <p:nvPr/>
        </p:nvGrpSpPr>
        <p:grpSpPr bwMode="auto">
          <a:xfrm>
            <a:off x="10331451" y="5937251"/>
            <a:ext cx="1126067" cy="938213"/>
            <a:chOff x="3026025" y="992425"/>
            <a:chExt cx="845325" cy="703150"/>
          </a:xfrm>
        </p:grpSpPr>
        <p:sp>
          <p:nvSpPr>
            <p:cNvPr id="5" name="Google Shape;147;p11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48;p11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49;p11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50;p11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" name="Google Shape;151;p11"/>
          <p:cNvGrpSpPr>
            <a:grpSpLocks/>
          </p:cNvGrpSpPr>
          <p:nvPr/>
        </p:nvGrpSpPr>
        <p:grpSpPr bwMode="auto">
          <a:xfrm>
            <a:off x="9446684" y="1119188"/>
            <a:ext cx="1126067" cy="938212"/>
            <a:chOff x="3026025" y="992425"/>
            <a:chExt cx="845325" cy="703150"/>
          </a:xfrm>
        </p:grpSpPr>
        <p:sp>
          <p:nvSpPr>
            <p:cNvPr id="10" name="Google Shape;152;p11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53;p11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54;p11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55;p11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Google Shape;156;p11"/>
          <p:cNvSpPr>
            <a:spLocks/>
          </p:cNvSpPr>
          <p:nvPr/>
        </p:nvSpPr>
        <p:spPr bwMode="auto">
          <a:xfrm rot="293230" flipH="1">
            <a:off x="-1917700" y="603250"/>
            <a:ext cx="15671800" cy="8216900"/>
          </a:xfrm>
          <a:custGeom>
            <a:avLst/>
            <a:gdLst>
              <a:gd name="T0" fmla="*/ 2147483646 w 213393"/>
              <a:gd name="T1" fmla="*/ 0 h 117153"/>
              <a:gd name="T2" fmla="*/ 2147483646 w 213393"/>
              <a:gd name="T3" fmla="*/ 2147483646 h 117153"/>
              <a:gd name="T4" fmla="*/ 2147483646 w 213393"/>
              <a:gd name="T5" fmla="*/ 2147483646 h 117153"/>
              <a:gd name="T6" fmla="*/ 2147483646 w 213393"/>
              <a:gd name="T7" fmla="*/ 2147483646 h 117153"/>
              <a:gd name="T8" fmla="*/ 2147483646 w 213393"/>
              <a:gd name="T9" fmla="*/ 2147483646 h 117153"/>
              <a:gd name="T10" fmla="*/ 2147483646 w 213393"/>
              <a:gd name="T11" fmla="*/ 2147483646 h 117153"/>
              <a:gd name="T12" fmla="*/ 2147483646 w 213393"/>
              <a:gd name="T13" fmla="*/ 2147483646 h 117153"/>
              <a:gd name="T14" fmla="*/ 2147483646 w 213393"/>
              <a:gd name="T15" fmla="*/ 2147483646 h 117153"/>
              <a:gd name="T16" fmla="*/ 2147483646 w 213393"/>
              <a:gd name="T17" fmla="*/ 2147483646 h 117153"/>
              <a:gd name="T18" fmla="*/ 2147483646 w 213393"/>
              <a:gd name="T19" fmla="*/ 2147483646 h 117153"/>
              <a:gd name="T20" fmla="*/ 2147483646 w 213393"/>
              <a:gd name="T21" fmla="*/ 2147483646 h 117153"/>
              <a:gd name="T22" fmla="*/ 2147483646 w 213393"/>
              <a:gd name="T23" fmla="*/ 2147483646 h 117153"/>
              <a:gd name="T24" fmla="*/ 2147483646 w 213393"/>
              <a:gd name="T25" fmla="*/ 0 h 117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oogle Shape;157;p11"/>
          <p:cNvGrpSpPr>
            <a:grpSpLocks/>
          </p:cNvGrpSpPr>
          <p:nvPr/>
        </p:nvGrpSpPr>
        <p:grpSpPr bwMode="auto">
          <a:xfrm rot="10800000">
            <a:off x="0" y="-7938"/>
            <a:ext cx="1126067" cy="938213"/>
            <a:chOff x="3026025" y="992425"/>
            <a:chExt cx="845325" cy="703150"/>
          </a:xfrm>
        </p:grpSpPr>
        <p:sp>
          <p:nvSpPr>
            <p:cNvPr id="16" name="Google Shape;158;p11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59;p11"/>
            <p:cNvSpPr/>
            <p:nvPr/>
          </p:nvSpPr>
          <p:spPr>
            <a:xfrm>
              <a:off x="3026025" y="1333886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0;p11"/>
            <p:cNvSpPr/>
            <p:nvPr/>
          </p:nvSpPr>
          <p:spPr>
            <a:xfrm>
              <a:off x="3275491" y="969819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1;p11"/>
            <p:cNvSpPr/>
            <p:nvPr/>
          </p:nvSpPr>
          <p:spPr>
            <a:xfrm>
              <a:off x="3771245" y="1311281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1712000" y="1900533"/>
            <a:ext cx="8768000" cy="2800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subTitle" idx="1"/>
          </p:nvPr>
        </p:nvSpPr>
        <p:spPr>
          <a:xfrm>
            <a:off x="1915200" y="4497833"/>
            <a:ext cx="8768000" cy="66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770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84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91AB7-D7AD-4F02-8E21-3E0D7A2B7CAA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66;p13"/>
          <p:cNvGrpSpPr>
            <a:grpSpLocks/>
          </p:cNvGrpSpPr>
          <p:nvPr/>
        </p:nvGrpSpPr>
        <p:grpSpPr bwMode="auto">
          <a:xfrm rot="10800000">
            <a:off x="495300" y="250826"/>
            <a:ext cx="1128184" cy="936625"/>
            <a:chOff x="3026025" y="992425"/>
            <a:chExt cx="845325" cy="703150"/>
          </a:xfrm>
        </p:grpSpPr>
        <p:sp>
          <p:nvSpPr>
            <p:cNvPr id="16" name="Google Shape;167;p13"/>
            <p:cNvSpPr/>
            <p:nvPr/>
          </p:nvSpPr>
          <p:spPr>
            <a:xfrm>
              <a:off x="3026025" y="1015068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;p13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9;p13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70;p13"/>
            <p:cNvSpPr/>
            <p:nvPr/>
          </p:nvSpPr>
          <p:spPr>
            <a:xfrm>
              <a:off x="3741300" y="1333274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" name="Google Shape;171;p13"/>
          <p:cNvGrpSpPr>
            <a:grpSpLocks/>
          </p:cNvGrpSpPr>
          <p:nvPr/>
        </p:nvGrpSpPr>
        <p:grpSpPr bwMode="auto">
          <a:xfrm>
            <a:off x="4294718" y="5824538"/>
            <a:ext cx="1128183" cy="938212"/>
            <a:chOff x="3026025" y="992425"/>
            <a:chExt cx="845325" cy="703150"/>
          </a:xfrm>
        </p:grpSpPr>
        <p:sp>
          <p:nvSpPr>
            <p:cNvPr id="21" name="Google Shape;172;p13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73;p13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74;p13"/>
            <p:cNvSpPr/>
            <p:nvPr/>
          </p:nvSpPr>
          <p:spPr>
            <a:xfrm>
              <a:off x="3276609" y="992425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75;p13"/>
            <p:cNvSpPr/>
            <p:nvPr/>
          </p:nvSpPr>
          <p:spPr>
            <a:xfrm>
              <a:off x="3711167" y="1333887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" name="Google Shape;176;p13"/>
          <p:cNvGrpSpPr>
            <a:grpSpLocks/>
          </p:cNvGrpSpPr>
          <p:nvPr/>
        </p:nvGrpSpPr>
        <p:grpSpPr bwMode="auto">
          <a:xfrm>
            <a:off x="11540067" y="2216151"/>
            <a:ext cx="1128184" cy="938213"/>
            <a:chOff x="3026025" y="992425"/>
            <a:chExt cx="845325" cy="703150"/>
          </a:xfrm>
        </p:grpSpPr>
        <p:sp>
          <p:nvSpPr>
            <p:cNvPr id="26" name="Google Shape;177;p13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8;p13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79;p13"/>
            <p:cNvSpPr/>
            <p:nvPr/>
          </p:nvSpPr>
          <p:spPr>
            <a:xfrm>
              <a:off x="3276609" y="992425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80;p13"/>
            <p:cNvSpPr/>
            <p:nvPr/>
          </p:nvSpPr>
          <p:spPr>
            <a:xfrm>
              <a:off x="3711166" y="1333887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1" name="Google Shape;181;p13"/>
          <p:cNvSpPr txBox="1">
            <a:spLocks noGrp="1"/>
          </p:cNvSpPr>
          <p:nvPr>
            <p:ph type="title"/>
          </p:nvPr>
        </p:nvSpPr>
        <p:spPr>
          <a:xfrm>
            <a:off x="2136552" y="2060433"/>
            <a:ext cx="3349200" cy="38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1"/>
          </p:nvPr>
        </p:nvSpPr>
        <p:spPr>
          <a:xfrm>
            <a:off x="2136565" y="2332733"/>
            <a:ext cx="2956000" cy="118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2"/>
          </p:nvPr>
        </p:nvSpPr>
        <p:spPr>
          <a:xfrm>
            <a:off x="7824452" y="2771633"/>
            <a:ext cx="3349200" cy="38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3"/>
          </p:nvPr>
        </p:nvSpPr>
        <p:spPr>
          <a:xfrm>
            <a:off x="7824467" y="3043933"/>
            <a:ext cx="2956000" cy="118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4"/>
          </p:nvPr>
        </p:nvSpPr>
        <p:spPr>
          <a:xfrm>
            <a:off x="2136552" y="3806567"/>
            <a:ext cx="3349200" cy="38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5"/>
          </p:nvPr>
        </p:nvSpPr>
        <p:spPr>
          <a:xfrm>
            <a:off x="2136565" y="4078867"/>
            <a:ext cx="2956000" cy="118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6"/>
          </p:nvPr>
        </p:nvSpPr>
        <p:spPr>
          <a:xfrm>
            <a:off x="7824452" y="4517767"/>
            <a:ext cx="3349200" cy="38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7"/>
          </p:nvPr>
        </p:nvSpPr>
        <p:spPr>
          <a:xfrm>
            <a:off x="7824467" y="4787685"/>
            <a:ext cx="2956000" cy="118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8"/>
          </p:nvPr>
        </p:nvSpPr>
        <p:spPr>
          <a:xfrm>
            <a:off x="520081" y="1816833"/>
            <a:ext cx="1606400" cy="1311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9"/>
          </p:nvPr>
        </p:nvSpPr>
        <p:spPr>
          <a:xfrm>
            <a:off x="520081" y="3573884"/>
            <a:ext cx="1606400" cy="1311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title" idx="13"/>
          </p:nvPr>
        </p:nvSpPr>
        <p:spPr>
          <a:xfrm>
            <a:off x="6223049" y="2528033"/>
            <a:ext cx="1606400" cy="1311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14"/>
          </p:nvPr>
        </p:nvSpPr>
        <p:spPr>
          <a:xfrm>
            <a:off x="6223049" y="4285084"/>
            <a:ext cx="1606400" cy="1311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15"/>
          </p:nvPr>
        </p:nvSpPr>
        <p:spPr>
          <a:xfrm>
            <a:off x="5709900" y="390167"/>
            <a:ext cx="55184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2593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01;p14"/>
          <p:cNvGrpSpPr>
            <a:grpSpLocks/>
          </p:cNvGrpSpPr>
          <p:nvPr/>
        </p:nvGrpSpPr>
        <p:grpSpPr bwMode="auto">
          <a:xfrm>
            <a:off x="3225800" y="584201"/>
            <a:ext cx="1126067" cy="938213"/>
            <a:chOff x="3026025" y="992425"/>
            <a:chExt cx="845325" cy="703150"/>
          </a:xfrm>
        </p:grpSpPr>
        <p:sp>
          <p:nvSpPr>
            <p:cNvPr id="9" name="Google Shape;202;p14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03;p14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04;p14"/>
            <p:cNvSpPr/>
            <p:nvPr/>
          </p:nvSpPr>
          <p:spPr>
            <a:xfrm>
              <a:off x="3275492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05;p14"/>
            <p:cNvSpPr/>
            <p:nvPr/>
          </p:nvSpPr>
          <p:spPr>
            <a:xfrm>
              <a:off x="3710866" y="1333887"/>
              <a:ext cx="20656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206;p14"/>
          <p:cNvGrpSpPr>
            <a:grpSpLocks/>
          </p:cNvGrpSpPr>
          <p:nvPr/>
        </p:nvGrpSpPr>
        <p:grpSpPr bwMode="auto">
          <a:xfrm rot="10800000">
            <a:off x="8301567" y="5311776"/>
            <a:ext cx="1128184" cy="938213"/>
            <a:chOff x="3026025" y="992425"/>
            <a:chExt cx="845325" cy="703150"/>
          </a:xfrm>
        </p:grpSpPr>
        <p:sp>
          <p:nvSpPr>
            <p:cNvPr id="14" name="Google Shape;207;p14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08;p14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09;p14"/>
            <p:cNvSpPr/>
            <p:nvPr/>
          </p:nvSpPr>
          <p:spPr>
            <a:xfrm>
              <a:off x="3276609" y="969820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10;p14"/>
            <p:cNvSpPr/>
            <p:nvPr/>
          </p:nvSpPr>
          <p:spPr>
            <a:xfrm>
              <a:off x="3741300" y="1311281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211;p14"/>
          <p:cNvSpPr>
            <a:spLocks/>
          </p:cNvSpPr>
          <p:nvPr/>
        </p:nvSpPr>
        <p:spPr bwMode="auto">
          <a:xfrm rot="11093230" flipH="1">
            <a:off x="-10460567" y="-3389313"/>
            <a:ext cx="15671800" cy="8216901"/>
          </a:xfrm>
          <a:custGeom>
            <a:avLst/>
            <a:gdLst>
              <a:gd name="T0" fmla="*/ 2147483646 w 213393"/>
              <a:gd name="T1" fmla="*/ 0 h 117153"/>
              <a:gd name="T2" fmla="*/ 2147483646 w 213393"/>
              <a:gd name="T3" fmla="*/ 2147483646 h 117153"/>
              <a:gd name="T4" fmla="*/ 2147483646 w 213393"/>
              <a:gd name="T5" fmla="*/ 2147483646 h 117153"/>
              <a:gd name="T6" fmla="*/ 2147483646 w 213393"/>
              <a:gd name="T7" fmla="*/ 2147483646 h 117153"/>
              <a:gd name="T8" fmla="*/ 2147483646 w 213393"/>
              <a:gd name="T9" fmla="*/ 2147483646 h 117153"/>
              <a:gd name="T10" fmla="*/ 2147483646 w 213393"/>
              <a:gd name="T11" fmla="*/ 2147483646 h 117153"/>
              <a:gd name="T12" fmla="*/ 2147483646 w 213393"/>
              <a:gd name="T13" fmla="*/ 2147483646 h 117153"/>
              <a:gd name="T14" fmla="*/ 2147483646 w 213393"/>
              <a:gd name="T15" fmla="*/ 2147483646 h 117153"/>
              <a:gd name="T16" fmla="*/ 2147483646 w 213393"/>
              <a:gd name="T17" fmla="*/ 2147483646 h 117153"/>
              <a:gd name="T18" fmla="*/ 2147483646 w 213393"/>
              <a:gd name="T19" fmla="*/ 2147483646 h 117153"/>
              <a:gd name="T20" fmla="*/ 2147483646 w 213393"/>
              <a:gd name="T21" fmla="*/ 2147483646 h 117153"/>
              <a:gd name="T22" fmla="*/ 2147483646 w 213393"/>
              <a:gd name="T23" fmla="*/ 2147483646 h 117153"/>
              <a:gd name="T24" fmla="*/ 2147483646 w 213393"/>
              <a:gd name="T25" fmla="*/ 0 h 117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Google Shape;212;p14"/>
          <p:cNvSpPr>
            <a:spLocks/>
          </p:cNvSpPr>
          <p:nvPr/>
        </p:nvSpPr>
        <p:spPr bwMode="auto">
          <a:xfrm rot="293230" flipH="1">
            <a:off x="7683500" y="1546225"/>
            <a:ext cx="15671800" cy="8216900"/>
          </a:xfrm>
          <a:custGeom>
            <a:avLst/>
            <a:gdLst>
              <a:gd name="T0" fmla="*/ 2147483646 w 213393"/>
              <a:gd name="T1" fmla="*/ 0 h 117153"/>
              <a:gd name="T2" fmla="*/ 2147483646 w 213393"/>
              <a:gd name="T3" fmla="*/ 2147483646 h 117153"/>
              <a:gd name="T4" fmla="*/ 2147483646 w 213393"/>
              <a:gd name="T5" fmla="*/ 2147483646 h 117153"/>
              <a:gd name="T6" fmla="*/ 2147483646 w 213393"/>
              <a:gd name="T7" fmla="*/ 2147483646 h 117153"/>
              <a:gd name="T8" fmla="*/ 2147483646 w 213393"/>
              <a:gd name="T9" fmla="*/ 2147483646 h 117153"/>
              <a:gd name="T10" fmla="*/ 2147483646 w 213393"/>
              <a:gd name="T11" fmla="*/ 2147483646 h 117153"/>
              <a:gd name="T12" fmla="*/ 2147483646 w 213393"/>
              <a:gd name="T13" fmla="*/ 2147483646 h 117153"/>
              <a:gd name="T14" fmla="*/ 2147483646 w 213393"/>
              <a:gd name="T15" fmla="*/ 2147483646 h 117153"/>
              <a:gd name="T16" fmla="*/ 2147483646 w 213393"/>
              <a:gd name="T17" fmla="*/ 2147483646 h 117153"/>
              <a:gd name="T18" fmla="*/ 2147483646 w 213393"/>
              <a:gd name="T19" fmla="*/ 2147483646 h 117153"/>
              <a:gd name="T20" fmla="*/ 2147483646 w 213393"/>
              <a:gd name="T21" fmla="*/ 2147483646 h 117153"/>
              <a:gd name="T22" fmla="*/ 2147483646 w 213393"/>
              <a:gd name="T23" fmla="*/ 2147483646 h 117153"/>
              <a:gd name="T24" fmla="*/ 2147483646 w 213393"/>
              <a:gd name="T25" fmla="*/ 0 h 117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4996800" y="893641"/>
            <a:ext cx="6262400" cy="102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4996800" y="1671508"/>
            <a:ext cx="6262400" cy="79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7" name="Google Shape;197;p14"/>
          <p:cNvSpPr txBox="1">
            <a:spLocks noGrp="1"/>
          </p:cNvSpPr>
          <p:nvPr>
            <p:ph type="title" idx="2"/>
          </p:nvPr>
        </p:nvSpPr>
        <p:spPr>
          <a:xfrm>
            <a:off x="2977500" y="2623917"/>
            <a:ext cx="6262400" cy="102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2977500" y="3402064"/>
            <a:ext cx="6262400" cy="79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title" idx="4"/>
          </p:nvPr>
        </p:nvSpPr>
        <p:spPr>
          <a:xfrm>
            <a:off x="958200" y="4354192"/>
            <a:ext cx="6262400" cy="102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958200" y="5132621"/>
            <a:ext cx="6262400" cy="798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846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23;p15"/>
          <p:cNvSpPr>
            <a:spLocks/>
          </p:cNvSpPr>
          <p:nvPr/>
        </p:nvSpPr>
        <p:spPr bwMode="auto">
          <a:xfrm rot="11866618" flipH="1">
            <a:off x="-8574617" y="-5202238"/>
            <a:ext cx="12791017" cy="6705601"/>
          </a:xfrm>
          <a:custGeom>
            <a:avLst/>
            <a:gdLst>
              <a:gd name="T0" fmla="*/ 2147483646 w 213393"/>
              <a:gd name="T1" fmla="*/ 0 h 117153"/>
              <a:gd name="T2" fmla="*/ 2147483646 w 213393"/>
              <a:gd name="T3" fmla="*/ 2147483646 h 117153"/>
              <a:gd name="T4" fmla="*/ 2147483646 w 213393"/>
              <a:gd name="T5" fmla="*/ 2147483646 h 117153"/>
              <a:gd name="T6" fmla="*/ 2147483646 w 213393"/>
              <a:gd name="T7" fmla="*/ 2147483646 h 117153"/>
              <a:gd name="T8" fmla="*/ 2147483646 w 213393"/>
              <a:gd name="T9" fmla="*/ 2147483646 h 117153"/>
              <a:gd name="T10" fmla="*/ 2147483646 w 213393"/>
              <a:gd name="T11" fmla="*/ 2147483646 h 117153"/>
              <a:gd name="T12" fmla="*/ 2147483646 w 213393"/>
              <a:gd name="T13" fmla="*/ 2147483646 h 117153"/>
              <a:gd name="T14" fmla="*/ 2147483646 w 213393"/>
              <a:gd name="T15" fmla="*/ 2147483646 h 117153"/>
              <a:gd name="T16" fmla="*/ 2147483646 w 213393"/>
              <a:gd name="T17" fmla="*/ 2147483646 h 117153"/>
              <a:gd name="T18" fmla="*/ 2147483646 w 213393"/>
              <a:gd name="T19" fmla="*/ 2147483646 h 117153"/>
              <a:gd name="T20" fmla="*/ 2147483646 w 213393"/>
              <a:gd name="T21" fmla="*/ 2147483646 h 117153"/>
              <a:gd name="T22" fmla="*/ 2147483646 w 213393"/>
              <a:gd name="T23" fmla="*/ 2147483646 h 117153"/>
              <a:gd name="T24" fmla="*/ 2147483646 w 213393"/>
              <a:gd name="T25" fmla="*/ 0 h 117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Google Shape;224;p15"/>
          <p:cNvSpPr>
            <a:spLocks/>
          </p:cNvSpPr>
          <p:nvPr/>
        </p:nvSpPr>
        <p:spPr bwMode="auto">
          <a:xfrm rot="9733382">
            <a:off x="8032751" y="-5202238"/>
            <a:ext cx="12788900" cy="6705601"/>
          </a:xfrm>
          <a:custGeom>
            <a:avLst/>
            <a:gdLst>
              <a:gd name="T0" fmla="*/ 2147483646 w 213393"/>
              <a:gd name="T1" fmla="*/ 0 h 117153"/>
              <a:gd name="T2" fmla="*/ 2147483646 w 213393"/>
              <a:gd name="T3" fmla="*/ 2147483646 h 117153"/>
              <a:gd name="T4" fmla="*/ 2147483646 w 213393"/>
              <a:gd name="T5" fmla="*/ 2147483646 h 117153"/>
              <a:gd name="T6" fmla="*/ 2147483646 w 213393"/>
              <a:gd name="T7" fmla="*/ 2147483646 h 117153"/>
              <a:gd name="T8" fmla="*/ 2147483646 w 213393"/>
              <a:gd name="T9" fmla="*/ 2147483646 h 117153"/>
              <a:gd name="T10" fmla="*/ 2147483646 w 213393"/>
              <a:gd name="T11" fmla="*/ 2147483646 h 117153"/>
              <a:gd name="T12" fmla="*/ 2147483646 w 213393"/>
              <a:gd name="T13" fmla="*/ 2147483646 h 117153"/>
              <a:gd name="T14" fmla="*/ 2147483646 w 213393"/>
              <a:gd name="T15" fmla="*/ 2147483646 h 117153"/>
              <a:gd name="T16" fmla="*/ 2147483646 w 213393"/>
              <a:gd name="T17" fmla="*/ 2147483646 h 117153"/>
              <a:gd name="T18" fmla="*/ 2147483646 w 213393"/>
              <a:gd name="T19" fmla="*/ 2147483646 h 117153"/>
              <a:gd name="T20" fmla="*/ 2147483646 w 213393"/>
              <a:gd name="T21" fmla="*/ 2147483646 h 117153"/>
              <a:gd name="T22" fmla="*/ 2147483646 w 213393"/>
              <a:gd name="T23" fmla="*/ 2147483646 h 117153"/>
              <a:gd name="T24" fmla="*/ 2147483646 w 213393"/>
              <a:gd name="T25" fmla="*/ 0 h 117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oogle Shape;225;p15"/>
          <p:cNvGrpSpPr>
            <a:grpSpLocks/>
          </p:cNvGrpSpPr>
          <p:nvPr/>
        </p:nvGrpSpPr>
        <p:grpSpPr bwMode="auto">
          <a:xfrm>
            <a:off x="11195051" y="6138863"/>
            <a:ext cx="1128183" cy="938212"/>
            <a:chOff x="3026025" y="992425"/>
            <a:chExt cx="845325" cy="703150"/>
          </a:xfrm>
        </p:grpSpPr>
        <p:sp>
          <p:nvSpPr>
            <p:cNvPr id="15" name="Google Shape;226;p15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27;p15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28;p15"/>
            <p:cNvSpPr/>
            <p:nvPr/>
          </p:nvSpPr>
          <p:spPr>
            <a:xfrm>
              <a:off x="3276609" y="992425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29;p15"/>
            <p:cNvSpPr/>
            <p:nvPr/>
          </p:nvSpPr>
          <p:spPr>
            <a:xfrm>
              <a:off x="3711167" y="1333887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" name="Google Shape;230;p15"/>
          <p:cNvSpPr/>
          <p:nvPr/>
        </p:nvSpPr>
        <p:spPr>
          <a:xfrm rot="2957080" flipH="1">
            <a:off x="11460693" y="303214"/>
            <a:ext cx="342900" cy="222249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231;p15"/>
          <p:cNvSpPr/>
          <p:nvPr/>
        </p:nvSpPr>
        <p:spPr>
          <a:xfrm rot="19688928" flipH="1">
            <a:off x="285751" y="839788"/>
            <a:ext cx="342900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4751200" y="1995017"/>
            <a:ext cx="268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subTitle" idx="1"/>
          </p:nvPr>
        </p:nvSpPr>
        <p:spPr>
          <a:xfrm>
            <a:off x="4681400" y="2682300"/>
            <a:ext cx="2829200" cy="93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5"/>
          <p:cNvSpPr txBox="1">
            <a:spLocks noGrp="1"/>
          </p:cNvSpPr>
          <p:nvPr>
            <p:ph type="title" idx="2"/>
          </p:nvPr>
        </p:nvSpPr>
        <p:spPr>
          <a:xfrm>
            <a:off x="5251600" y="5188667"/>
            <a:ext cx="1688800" cy="96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/>
          </p:nvPr>
        </p:nvSpPr>
        <p:spPr>
          <a:xfrm>
            <a:off x="1370933" y="1995017"/>
            <a:ext cx="268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1301133" y="2682300"/>
            <a:ext cx="2829200" cy="93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5"/>
          </p:nvPr>
        </p:nvSpPr>
        <p:spPr>
          <a:xfrm>
            <a:off x="1871333" y="5188667"/>
            <a:ext cx="1688800" cy="96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title" idx="6"/>
          </p:nvPr>
        </p:nvSpPr>
        <p:spPr>
          <a:xfrm>
            <a:off x="8131467" y="1995017"/>
            <a:ext cx="268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7"/>
          </p:nvPr>
        </p:nvSpPr>
        <p:spPr>
          <a:xfrm>
            <a:off x="8061667" y="2682300"/>
            <a:ext cx="2829200" cy="93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title" idx="8"/>
          </p:nvPr>
        </p:nvSpPr>
        <p:spPr>
          <a:xfrm>
            <a:off x="8631867" y="5188667"/>
            <a:ext cx="1688800" cy="966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2" name="Google Shape;232;p15"/>
          <p:cNvSpPr txBox="1">
            <a:spLocks noGrp="1"/>
          </p:cNvSpPr>
          <p:nvPr>
            <p:ph type="title" idx="9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4345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34;p16"/>
          <p:cNvGrpSpPr>
            <a:grpSpLocks/>
          </p:cNvGrpSpPr>
          <p:nvPr/>
        </p:nvGrpSpPr>
        <p:grpSpPr bwMode="auto">
          <a:xfrm rot="10800000">
            <a:off x="1198033" y="4141788"/>
            <a:ext cx="1126067" cy="938212"/>
            <a:chOff x="3026025" y="992425"/>
            <a:chExt cx="845325" cy="703150"/>
          </a:xfrm>
        </p:grpSpPr>
        <p:sp>
          <p:nvSpPr>
            <p:cNvPr id="5" name="Google Shape;235;p16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236;p16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237;p16"/>
            <p:cNvSpPr/>
            <p:nvPr/>
          </p:nvSpPr>
          <p:spPr>
            <a:xfrm>
              <a:off x="3275491" y="969819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238;p16"/>
            <p:cNvSpPr/>
            <p:nvPr/>
          </p:nvSpPr>
          <p:spPr>
            <a:xfrm>
              <a:off x="3741056" y="1311282"/>
              <a:ext cx="20656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Google Shape;239;p16"/>
          <p:cNvSpPr>
            <a:spLocks/>
          </p:cNvSpPr>
          <p:nvPr/>
        </p:nvSpPr>
        <p:spPr bwMode="auto">
          <a:xfrm rot="11093230" flipH="1">
            <a:off x="-1917700" y="-2597150"/>
            <a:ext cx="15671800" cy="8216900"/>
          </a:xfrm>
          <a:custGeom>
            <a:avLst/>
            <a:gdLst>
              <a:gd name="T0" fmla="*/ 2147483646 w 213393"/>
              <a:gd name="T1" fmla="*/ 0 h 117153"/>
              <a:gd name="T2" fmla="*/ 2147483646 w 213393"/>
              <a:gd name="T3" fmla="*/ 2147483646 h 117153"/>
              <a:gd name="T4" fmla="*/ 2147483646 w 213393"/>
              <a:gd name="T5" fmla="*/ 2147483646 h 117153"/>
              <a:gd name="T6" fmla="*/ 2147483646 w 213393"/>
              <a:gd name="T7" fmla="*/ 2147483646 h 117153"/>
              <a:gd name="T8" fmla="*/ 2147483646 w 213393"/>
              <a:gd name="T9" fmla="*/ 2147483646 h 117153"/>
              <a:gd name="T10" fmla="*/ 2147483646 w 213393"/>
              <a:gd name="T11" fmla="*/ 2147483646 h 117153"/>
              <a:gd name="T12" fmla="*/ 2147483646 w 213393"/>
              <a:gd name="T13" fmla="*/ 2147483646 h 117153"/>
              <a:gd name="T14" fmla="*/ 2147483646 w 213393"/>
              <a:gd name="T15" fmla="*/ 2147483646 h 117153"/>
              <a:gd name="T16" fmla="*/ 2147483646 w 213393"/>
              <a:gd name="T17" fmla="*/ 2147483646 h 117153"/>
              <a:gd name="T18" fmla="*/ 2147483646 w 213393"/>
              <a:gd name="T19" fmla="*/ 2147483646 h 117153"/>
              <a:gd name="T20" fmla="*/ 2147483646 w 213393"/>
              <a:gd name="T21" fmla="*/ 2147483646 h 117153"/>
              <a:gd name="T22" fmla="*/ 2147483646 w 213393"/>
              <a:gd name="T23" fmla="*/ 2147483646 h 117153"/>
              <a:gd name="T24" fmla="*/ 2147483646 w 213393"/>
              <a:gd name="T25" fmla="*/ 0 h 117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" name="Google Shape;240;p16"/>
          <p:cNvGrpSpPr>
            <a:grpSpLocks/>
          </p:cNvGrpSpPr>
          <p:nvPr/>
        </p:nvGrpSpPr>
        <p:grpSpPr bwMode="auto">
          <a:xfrm rot="10800000">
            <a:off x="0" y="6138863"/>
            <a:ext cx="1126067" cy="938212"/>
            <a:chOff x="3026025" y="992425"/>
            <a:chExt cx="845325" cy="703150"/>
          </a:xfrm>
        </p:grpSpPr>
        <p:sp>
          <p:nvSpPr>
            <p:cNvPr id="11" name="Google Shape;241;p16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42;p16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43;p16"/>
            <p:cNvSpPr/>
            <p:nvPr/>
          </p:nvSpPr>
          <p:spPr>
            <a:xfrm>
              <a:off x="3280258" y="969819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44;p16"/>
            <p:cNvSpPr/>
            <p:nvPr/>
          </p:nvSpPr>
          <p:spPr>
            <a:xfrm>
              <a:off x="3771245" y="1311282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" name="Google Shape;245;p16"/>
          <p:cNvGrpSpPr>
            <a:grpSpLocks/>
          </p:cNvGrpSpPr>
          <p:nvPr/>
        </p:nvGrpSpPr>
        <p:grpSpPr bwMode="auto">
          <a:xfrm>
            <a:off x="10665884" y="5919788"/>
            <a:ext cx="1126067" cy="938212"/>
            <a:chOff x="3026025" y="992425"/>
            <a:chExt cx="845325" cy="703150"/>
          </a:xfrm>
        </p:grpSpPr>
        <p:sp>
          <p:nvSpPr>
            <p:cNvPr id="16" name="Google Shape;246;p16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47;p16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48;p16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49;p16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0" name="Google Shape;250;p16"/>
          <p:cNvSpPr txBox="1">
            <a:spLocks noGrp="1"/>
          </p:cNvSpPr>
          <p:nvPr>
            <p:ph type="title"/>
          </p:nvPr>
        </p:nvSpPr>
        <p:spPr>
          <a:xfrm>
            <a:off x="4159000" y="4895717"/>
            <a:ext cx="5813600" cy="70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1" name="Google Shape;251;p16"/>
          <p:cNvSpPr txBox="1">
            <a:spLocks noGrp="1"/>
          </p:cNvSpPr>
          <p:nvPr>
            <p:ph type="subTitle" idx="1"/>
          </p:nvPr>
        </p:nvSpPr>
        <p:spPr>
          <a:xfrm>
            <a:off x="2146300" y="1938900"/>
            <a:ext cx="7928000" cy="197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1241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53;p17"/>
          <p:cNvGrpSpPr>
            <a:grpSpLocks/>
          </p:cNvGrpSpPr>
          <p:nvPr/>
        </p:nvGrpSpPr>
        <p:grpSpPr bwMode="auto">
          <a:xfrm rot="10800000" flipH="1">
            <a:off x="8870951" y="6126163"/>
            <a:ext cx="1126067" cy="938212"/>
            <a:chOff x="3026025" y="992425"/>
            <a:chExt cx="845325" cy="703150"/>
          </a:xfrm>
        </p:grpSpPr>
        <p:sp>
          <p:nvSpPr>
            <p:cNvPr id="6" name="Google Shape;254;p17"/>
            <p:cNvSpPr/>
            <p:nvPr/>
          </p:nvSpPr>
          <p:spPr>
            <a:xfrm>
              <a:off x="3026025" y="995994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255;p17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256;p17"/>
            <p:cNvSpPr/>
            <p:nvPr/>
          </p:nvSpPr>
          <p:spPr>
            <a:xfrm>
              <a:off x="3275491" y="973389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57;p17"/>
            <p:cNvSpPr/>
            <p:nvPr/>
          </p:nvSpPr>
          <p:spPr>
            <a:xfrm>
              <a:off x="3680675" y="1333887"/>
              <a:ext cx="20656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" name="Google Shape;258;p17"/>
          <p:cNvGrpSpPr>
            <a:grpSpLocks/>
          </p:cNvGrpSpPr>
          <p:nvPr/>
        </p:nvGrpSpPr>
        <p:grpSpPr bwMode="auto">
          <a:xfrm rot="10800000" flipH="1">
            <a:off x="5588000" y="2960689"/>
            <a:ext cx="1126067" cy="936625"/>
            <a:chOff x="3026025" y="992425"/>
            <a:chExt cx="845325" cy="703150"/>
          </a:xfrm>
        </p:grpSpPr>
        <p:sp>
          <p:nvSpPr>
            <p:cNvPr id="11" name="Google Shape;259;p17"/>
            <p:cNvSpPr/>
            <p:nvPr/>
          </p:nvSpPr>
          <p:spPr>
            <a:xfrm>
              <a:off x="3026025" y="1037713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60;p17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61;p17"/>
            <p:cNvSpPr/>
            <p:nvPr/>
          </p:nvSpPr>
          <p:spPr>
            <a:xfrm>
              <a:off x="3275492" y="1015069"/>
              <a:ext cx="22245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62;p17"/>
            <p:cNvSpPr/>
            <p:nvPr/>
          </p:nvSpPr>
          <p:spPr>
            <a:xfrm>
              <a:off x="3680675" y="1355918"/>
              <a:ext cx="2065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" name="Google Shape;263;p17"/>
          <p:cNvSpPr>
            <a:spLocks/>
          </p:cNvSpPr>
          <p:nvPr/>
        </p:nvSpPr>
        <p:spPr bwMode="auto">
          <a:xfrm rot="1243561">
            <a:off x="3829051" y="495301"/>
            <a:ext cx="13751983" cy="7243763"/>
          </a:xfrm>
          <a:custGeom>
            <a:avLst/>
            <a:gdLst>
              <a:gd name="T0" fmla="*/ 2147483646 w 213393"/>
              <a:gd name="T1" fmla="*/ 0 h 117153"/>
              <a:gd name="T2" fmla="*/ 2147483646 w 213393"/>
              <a:gd name="T3" fmla="*/ 2147483646 h 117153"/>
              <a:gd name="T4" fmla="*/ 2147483646 w 213393"/>
              <a:gd name="T5" fmla="*/ 2147483646 h 117153"/>
              <a:gd name="T6" fmla="*/ 2147483646 w 213393"/>
              <a:gd name="T7" fmla="*/ 2147483646 h 117153"/>
              <a:gd name="T8" fmla="*/ 2147483646 w 213393"/>
              <a:gd name="T9" fmla="*/ 2147483646 h 117153"/>
              <a:gd name="T10" fmla="*/ 2147483646 w 213393"/>
              <a:gd name="T11" fmla="*/ 2147483646 h 117153"/>
              <a:gd name="T12" fmla="*/ 2147483646 w 213393"/>
              <a:gd name="T13" fmla="*/ 2147483646 h 117153"/>
              <a:gd name="T14" fmla="*/ 2147483646 w 213393"/>
              <a:gd name="T15" fmla="*/ 2147483646 h 117153"/>
              <a:gd name="T16" fmla="*/ 2147483646 w 213393"/>
              <a:gd name="T17" fmla="*/ 2147483646 h 117153"/>
              <a:gd name="T18" fmla="*/ 2147483646 w 213393"/>
              <a:gd name="T19" fmla="*/ 2147483646 h 117153"/>
              <a:gd name="T20" fmla="*/ 2147483646 w 213393"/>
              <a:gd name="T21" fmla="*/ 2147483646 h 117153"/>
              <a:gd name="T22" fmla="*/ 2147483646 w 213393"/>
              <a:gd name="T23" fmla="*/ 2147483646 h 117153"/>
              <a:gd name="T24" fmla="*/ 2147483646 w 213393"/>
              <a:gd name="T25" fmla="*/ 0 h 117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6" name="Google Shape;264;p17"/>
          <p:cNvGrpSpPr>
            <a:grpSpLocks/>
          </p:cNvGrpSpPr>
          <p:nvPr/>
        </p:nvGrpSpPr>
        <p:grpSpPr bwMode="auto">
          <a:xfrm flipH="1">
            <a:off x="2133600" y="250826"/>
            <a:ext cx="1128184" cy="936625"/>
            <a:chOff x="3026025" y="992425"/>
            <a:chExt cx="845325" cy="703150"/>
          </a:xfrm>
        </p:grpSpPr>
        <p:sp>
          <p:nvSpPr>
            <p:cNvPr id="17" name="Google Shape;265;p17"/>
            <p:cNvSpPr/>
            <p:nvPr/>
          </p:nvSpPr>
          <p:spPr>
            <a:xfrm>
              <a:off x="3026025" y="992425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66;p17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67;p17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68;p17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9" name="Google Shape;269;p17"/>
          <p:cNvSpPr txBox="1">
            <a:spLocks noGrp="1"/>
          </p:cNvSpPr>
          <p:nvPr>
            <p:ph type="title"/>
          </p:nvPr>
        </p:nvSpPr>
        <p:spPr>
          <a:xfrm>
            <a:off x="7424700" y="2944000"/>
            <a:ext cx="2951600" cy="170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0" name="Google Shape;270;p17"/>
          <p:cNvSpPr txBox="1">
            <a:spLocks noGrp="1"/>
          </p:cNvSpPr>
          <p:nvPr>
            <p:ph type="title" idx="2"/>
          </p:nvPr>
        </p:nvSpPr>
        <p:spPr>
          <a:xfrm>
            <a:off x="8009100" y="1275767"/>
            <a:ext cx="2062400" cy="1122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1" name="Google Shape;271;p17"/>
          <p:cNvSpPr txBox="1">
            <a:spLocks noGrp="1"/>
          </p:cNvSpPr>
          <p:nvPr>
            <p:ph type="subTitle" idx="1"/>
          </p:nvPr>
        </p:nvSpPr>
        <p:spPr>
          <a:xfrm>
            <a:off x="7170300" y="4684233"/>
            <a:ext cx="3206000" cy="95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716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73;p18"/>
          <p:cNvGrpSpPr>
            <a:grpSpLocks/>
          </p:cNvGrpSpPr>
          <p:nvPr/>
        </p:nvGrpSpPr>
        <p:grpSpPr bwMode="auto">
          <a:xfrm>
            <a:off x="10483851" y="6140451"/>
            <a:ext cx="1126067" cy="938213"/>
            <a:chOff x="3026025" y="992425"/>
            <a:chExt cx="845325" cy="703150"/>
          </a:xfrm>
        </p:grpSpPr>
        <p:sp>
          <p:nvSpPr>
            <p:cNvPr id="4" name="Google Shape;274;p18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75;p18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276;p18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277;p18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" name="Google Shape;278;p18"/>
          <p:cNvSpPr>
            <a:spLocks/>
          </p:cNvSpPr>
          <p:nvPr/>
        </p:nvSpPr>
        <p:spPr bwMode="auto">
          <a:xfrm rot="159544" flipH="1">
            <a:off x="-937684" y="1652588"/>
            <a:ext cx="14463184" cy="6742112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oogle Shape;279;p18"/>
          <p:cNvGrpSpPr>
            <a:grpSpLocks/>
          </p:cNvGrpSpPr>
          <p:nvPr/>
        </p:nvGrpSpPr>
        <p:grpSpPr bwMode="auto">
          <a:xfrm rot="10800000">
            <a:off x="0" y="-7938"/>
            <a:ext cx="1126067" cy="938213"/>
            <a:chOff x="3026025" y="992425"/>
            <a:chExt cx="845325" cy="703150"/>
          </a:xfrm>
        </p:grpSpPr>
        <p:sp>
          <p:nvSpPr>
            <p:cNvPr id="10" name="Google Shape;280;p18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81;p18"/>
            <p:cNvSpPr/>
            <p:nvPr/>
          </p:nvSpPr>
          <p:spPr>
            <a:xfrm>
              <a:off x="3026025" y="1333886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2;p18"/>
            <p:cNvSpPr/>
            <p:nvPr/>
          </p:nvSpPr>
          <p:spPr>
            <a:xfrm>
              <a:off x="3275491" y="969819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83;p18"/>
            <p:cNvSpPr/>
            <p:nvPr/>
          </p:nvSpPr>
          <p:spPr>
            <a:xfrm>
              <a:off x="3771245" y="1311281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Google Shape;284;p18"/>
          <p:cNvSpPr/>
          <p:nvPr/>
        </p:nvSpPr>
        <p:spPr>
          <a:xfrm rot="19271178" flipH="1">
            <a:off x="258234" y="6551614"/>
            <a:ext cx="345017" cy="223837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86;p18"/>
          <p:cNvSpPr/>
          <p:nvPr/>
        </p:nvSpPr>
        <p:spPr>
          <a:xfrm rot="900049" flipH="1">
            <a:off x="10972801" y="1282700"/>
            <a:ext cx="345017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5" name="Google Shape;285;p18"/>
          <p:cNvSpPr txBox="1">
            <a:spLocks noGrp="1"/>
          </p:cNvSpPr>
          <p:nvPr>
            <p:ph type="title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720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9;p19"/>
          <p:cNvSpPr>
            <a:spLocks/>
          </p:cNvSpPr>
          <p:nvPr/>
        </p:nvSpPr>
        <p:spPr bwMode="auto">
          <a:xfrm rot="20542612" flipH="1">
            <a:off x="6853767" y="334964"/>
            <a:ext cx="13017500" cy="8289925"/>
          </a:xfrm>
          <a:custGeom>
            <a:avLst/>
            <a:gdLst>
              <a:gd name="T0" fmla="*/ 2147483646 w 213393"/>
              <a:gd name="T1" fmla="*/ 0 h 117153"/>
              <a:gd name="T2" fmla="*/ 2147483646 w 213393"/>
              <a:gd name="T3" fmla="*/ 2147483646 h 117153"/>
              <a:gd name="T4" fmla="*/ 2147483646 w 213393"/>
              <a:gd name="T5" fmla="*/ 2147483646 h 117153"/>
              <a:gd name="T6" fmla="*/ 2147483646 w 213393"/>
              <a:gd name="T7" fmla="*/ 2147483646 h 117153"/>
              <a:gd name="T8" fmla="*/ 2147483646 w 213393"/>
              <a:gd name="T9" fmla="*/ 2147483646 h 117153"/>
              <a:gd name="T10" fmla="*/ 2147483646 w 213393"/>
              <a:gd name="T11" fmla="*/ 2147483646 h 117153"/>
              <a:gd name="T12" fmla="*/ 2147483646 w 213393"/>
              <a:gd name="T13" fmla="*/ 2147483646 h 117153"/>
              <a:gd name="T14" fmla="*/ 2147483646 w 213393"/>
              <a:gd name="T15" fmla="*/ 2147483646 h 117153"/>
              <a:gd name="T16" fmla="*/ 2147483646 w 213393"/>
              <a:gd name="T17" fmla="*/ 2147483646 h 117153"/>
              <a:gd name="T18" fmla="*/ 2147483646 w 213393"/>
              <a:gd name="T19" fmla="*/ 2147483646 h 117153"/>
              <a:gd name="T20" fmla="*/ 2147483646 w 213393"/>
              <a:gd name="T21" fmla="*/ 2147483646 h 117153"/>
              <a:gd name="T22" fmla="*/ 2147483646 w 213393"/>
              <a:gd name="T23" fmla="*/ 2147483646 h 117153"/>
              <a:gd name="T24" fmla="*/ 2147483646 w 213393"/>
              <a:gd name="T25" fmla="*/ 0 h 117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oogle Shape;290;p19"/>
          <p:cNvGrpSpPr>
            <a:grpSpLocks/>
          </p:cNvGrpSpPr>
          <p:nvPr/>
        </p:nvGrpSpPr>
        <p:grpSpPr bwMode="auto">
          <a:xfrm>
            <a:off x="-175683" y="6138863"/>
            <a:ext cx="1126068" cy="938212"/>
            <a:chOff x="3026025" y="992425"/>
            <a:chExt cx="845325" cy="703150"/>
          </a:xfrm>
        </p:grpSpPr>
        <p:sp>
          <p:nvSpPr>
            <p:cNvPr id="5" name="Google Shape;291;p19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292;p19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293;p19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294;p19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8" name="Google Shape;288;p19"/>
          <p:cNvSpPr txBox="1">
            <a:spLocks noGrp="1"/>
          </p:cNvSpPr>
          <p:nvPr>
            <p:ph type="title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7324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97;p20"/>
          <p:cNvGrpSpPr>
            <a:grpSpLocks/>
          </p:cNvGrpSpPr>
          <p:nvPr/>
        </p:nvGrpSpPr>
        <p:grpSpPr bwMode="auto">
          <a:xfrm>
            <a:off x="11228917" y="6138863"/>
            <a:ext cx="1126067" cy="938212"/>
            <a:chOff x="3026025" y="992425"/>
            <a:chExt cx="845325" cy="703150"/>
          </a:xfrm>
        </p:grpSpPr>
        <p:sp>
          <p:nvSpPr>
            <p:cNvPr id="4" name="Google Shape;298;p20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99;p20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00;p20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01;p20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" name="Google Shape;302;p20"/>
          <p:cNvSpPr>
            <a:spLocks/>
          </p:cNvSpPr>
          <p:nvPr/>
        </p:nvSpPr>
        <p:spPr bwMode="auto">
          <a:xfrm rot="7218523" flipH="1">
            <a:off x="-9348258" y="-2513542"/>
            <a:ext cx="13017500" cy="8290984"/>
          </a:xfrm>
          <a:custGeom>
            <a:avLst/>
            <a:gdLst>
              <a:gd name="T0" fmla="*/ 2147483646 w 213393"/>
              <a:gd name="T1" fmla="*/ 0 h 117153"/>
              <a:gd name="T2" fmla="*/ 2147483646 w 213393"/>
              <a:gd name="T3" fmla="*/ 2147483646 h 117153"/>
              <a:gd name="T4" fmla="*/ 2147483646 w 213393"/>
              <a:gd name="T5" fmla="*/ 2147483646 h 117153"/>
              <a:gd name="T6" fmla="*/ 2147483646 w 213393"/>
              <a:gd name="T7" fmla="*/ 2147483646 h 117153"/>
              <a:gd name="T8" fmla="*/ 2147483646 w 213393"/>
              <a:gd name="T9" fmla="*/ 2147483646 h 117153"/>
              <a:gd name="T10" fmla="*/ 2147483646 w 213393"/>
              <a:gd name="T11" fmla="*/ 2147483646 h 117153"/>
              <a:gd name="T12" fmla="*/ 2147483646 w 213393"/>
              <a:gd name="T13" fmla="*/ 2147483646 h 117153"/>
              <a:gd name="T14" fmla="*/ 2147483646 w 213393"/>
              <a:gd name="T15" fmla="*/ 2147483646 h 117153"/>
              <a:gd name="T16" fmla="*/ 2147483646 w 213393"/>
              <a:gd name="T17" fmla="*/ 2147483646 h 117153"/>
              <a:gd name="T18" fmla="*/ 2147483646 w 213393"/>
              <a:gd name="T19" fmla="*/ 2147483646 h 117153"/>
              <a:gd name="T20" fmla="*/ 2147483646 w 213393"/>
              <a:gd name="T21" fmla="*/ 2147483646 h 117153"/>
              <a:gd name="T22" fmla="*/ 2147483646 w 213393"/>
              <a:gd name="T23" fmla="*/ 2147483646 h 117153"/>
              <a:gd name="T24" fmla="*/ 2147483646 w 213393"/>
              <a:gd name="T25" fmla="*/ 0 h 117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Google Shape;303;p20"/>
          <p:cNvSpPr/>
          <p:nvPr/>
        </p:nvSpPr>
        <p:spPr>
          <a:xfrm rot="19688928" flipH="1">
            <a:off x="-19051" y="331788"/>
            <a:ext cx="342901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96;p20"/>
          <p:cNvSpPr txBox="1">
            <a:spLocks noGrp="1"/>
          </p:cNvSpPr>
          <p:nvPr>
            <p:ph type="title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008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06;p21"/>
          <p:cNvSpPr>
            <a:spLocks/>
          </p:cNvSpPr>
          <p:nvPr/>
        </p:nvSpPr>
        <p:spPr bwMode="auto">
          <a:xfrm rot="11295722">
            <a:off x="-298451" y="5010151"/>
            <a:ext cx="13017501" cy="8289925"/>
          </a:xfrm>
          <a:custGeom>
            <a:avLst/>
            <a:gdLst>
              <a:gd name="T0" fmla="*/ 2147483646 w 213393"/>
              <a:gd name="T1" fmla="*/ 0 h 117153"/>
              <a:gd name="T2" fmla="*/ 2147483646 w 213393"/>
              <a:gd name="T3" fmla="*/ 2147483646 h 117153"/>
              <a:gd name="T4" fmla="*/ 2147483646 w 213393"/>
              <a:gd name="T5" fmla="*/ 2147483646 h 117153"/>
              <a:gd name="T6" fmla="*/ 2147483646 w 213393"/>
              <a:gd name="T7" fmla="*/ 2147483646 h 117153"/>
              <a:gd name="T8" fmla="*/ 2147483646 w 213393"/>
              <a:gd name="T9" fmla="*/ 2147483646 h 117153"/>
              <a:gd name="T10" fmla="*/ 2147483646 w 213393"/>
              <a:gd name="T11" fmla="*/ 2147483646 h 117153"/>
              <a:gd name="T12" fmla="*/ 2147483646 w 213393"/>
              <a:gd name="T13" fmla="*/ 2147483646 h 117153"/>
              <a:gd name="T14" fmla="*/ 2147483646 w 213393"/>
              <a:gd name="T15" fmla="*/ 2147483646 h 117153"/>
              <a:gd name="T16" fmla="*/ 2147483646 w 213393"/>
              <a:gd name="T17" fmla="*/ 2147483646 h 117153"/>
              <a:gd name="T18" fmla="*/ 2147483646 w 213393"/>
              <a:gd name="T19" fmla="*/ 2147483646 h 117153"/>
              <a:gd name="T20" fmla="*/ 2147483646 w 213393"/>
              <a:gd name="T21" fmla="*/ 2147483646 h 117153"/>
              <a:gd name="T22" fmla="*/ 2147483646 w 213393"/>
              <a:gd name="T23" fmla="*/ 2147483646 h 117153"/>
              <a:gd name="T24" fmla="*/ 2147483646 w 213393"/>
              <a:gd name="T25" fmla="*/ 0 h 117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oogle Shape;307;p21"/>
          <p:cNvGrpSpPr>
            <a:grpSpLocks/>
          </p:cNvGrpSpPr>
          <p:nvPr/>
        </p:nvGrpSpPr>
        <p:grpSpPr bwMode="auto">
          <a:xfrm flipH="1">
            <a:off x="-50800" y="-26988"/>
            <a:ext cx="1126067" cy="938213"/>
            <a:chOff x="3026025" y="992425"/>
            <a:chExt cx="845325" cy="703150"/>
          </a:xfrm>
        </p:grpSpPr>
        <p:sp>
          <p:nvSpPr>
            <p:cNvPr id="5" name="Google Shape;308;p21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09;p21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10;p21"/>
            <p:cNvSpPr/>
            <p:nvPr/>
          </p:nvSpPr>
          <p:spPr>
            <a:xfrm>
              <a:off x="3275491" y="992425"/>
              <a:ext cx="22245" cy="361689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11;p21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3905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4;p22"/>
          <p:cNvSpPr>
            <a:spLocks/>
          </p:cNvSpPr>
          <p:nvPr/>
        </p:nvSpPr>
        <p:spPr bwMode="auto">
          <a:xfrm rot="18042428" flipH="1">
            <a:off x="-7803885" y="2500577"/>
            <a:ext cx="13019088" cy="8290984"/>
          </a:xfrm>
          <a:custGeom>
            <a:avLst/>
            <a:gdLst>
              <a:gd name="T0" fmla="*/ 2147483646 w 213393"/>
              <a:gd name="T1" fmla="*/ 0 h 117153"/>
              <a:gd name="T2" fmla="*/ 2147483646 w 213393"/>
              <a:gd name="T3" fmla="*/ 2147483646 h 117153"/>
              <a:gd name="T4" fmla="*/ 2147483646 w 213393"/>
              <a:gd name="T5" fmla="*/ 2147483646 h 117153"/>
              <a:gd name="T6" fmla="*/ 2147483646 w 213393"/>
              <a:gd name="T7" fmla="*/ 2147483646 h 117153"/>
              <a:gd name="T8" fmla="*/ 2147483646 w 213393"/>
              <a:gd name="T9" fmla="*/ 2147483646 h 117153"/>
              <a:gd name="T10" fmla="*/ 2147483646 w 213393"/>
              <a:gd name="T11" fmla="*/ 2147483646 h 117153"/>
              <a:gd name="T12" fmla="*/ 2147483646 w 213393"/>
              <a:gd name="T13" fmla="*/ 2147483646 h 117153"/>
              <a:gd name="T14" fmla="*/ 2147483646 w 213393"/>
              <a:gd name="T15" fmla="*/ 2147483646 h 117153"/>
              <a:gd name="T16" fmla="*/ 2147483646 w 213393"/>
              <a:gd name="T17" fmla="*/ 2147483646 h 117153"/>
              <a:gd name="T18" fmla="*/ 2147483646 w 213393"/>
              <a:gd name="T19" fmla="*/ 2147483646 h 117153"/>
              <a:gd name="T20" fmla="*/ 2147483646 w 213393"/>
              <a:gd name="T21" fmla="*/ 2147483646 h 117153"/>
              <a:gd name="T22" fmla="*/ 2147483646 w 213393"/>
              <a:gd name="T23" fmla="*/ 2147483646 h 117153"/>
              <a:gd name="T24" fmla="*/ 2147483646 w 213393"/>
              <a:gd name="T25" fmla="*/ 0 h 117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Google Shape;315;p22"/>
          <p:cNvSpPr/>
          <p:nvPr/>
        </p:nvSpPr>
        <p:spPr>
          <a:xfrm rot="19271178" flipH="1">
            <a:off x="186267" y="6427788"/>
            <a:ext cx="342900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" name="Google Shape;316;p22"/>
          <p:cNvGrpSpPr>
            <a:grpSpLocks/>
          </p:cNvGrpSpPr>
          <p:nvPr/>
        </p:nvGrpSpPr>
        <p:grpSpPr bwMode="auto">
          <a:xfrm flipH="1">
            <a:off x="11195051" y="1"/>
            <a:ext cx="1128183" cy="938213"/>
            <a:chOff x="3026025" y="992425"/>
            <a:chExt cx="845325" cy="703150"/>
          </a:xfrm>
        </p:grpSpPr>
        <p:sp>
          <p:nvSpPr>
            <p:cNvPr id="6" name="Google Shape;317;p22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18;p22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19;p22"/>
            <p:cNvSpPr/>
            <p:nvPr/>
          </p:nvSpPr>
          <p:spPr>
            <a:xfrm>
              <a:off x="3276609" y="992425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320;p22"/>
            <p:cNvSpPr/>
            <p:nvPr/>
          </p:nvSpPr>
          <p:spPr>
            <a:xfrm>
              <a:off x="3711167" y="1333887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13" name="Google Shape;313;p22"/>
          <p:cNvSpPr txBox="1">
            <a:spLocks noGrp="1"/>
          </p:cNvSpPr>
          <p:nvPr>
            <p:ph type="title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63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BAB7EE-3D20-41E2-93E5-83DE22351D99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50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23;p23"/>
          <p:cNvGrpSpPr>
            <a:grpSpLocks/>
          </p:cNvGrpSpPr>
          <p:nvPr/>
        </p:nvGrpSpPr>
        <p:grpSpPr bwMode="auto">
          <a:xfrm rot="10800000">
            <a:off x="9798051" y="1"/>
            <a:ext cx="1128183" cy="938213"/>
            <a:chOff x="3026025" y="992425"/>
            <a:chExt cx="845325" cy="703150"/>
          </a:xfrm>
        </p:grpSpPr>
        <p:sp>
          <p:nvSpPr>
            <p:cNvPr id="4" name="Google Shape;324;p23"/>
            <p:cNvSpPr/>
            <p:nvPr/>
          </p:nvSpPr>
          <p:spPr>
            <a:xfrm>
              <a:off x="3026025" y="1015031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325;p23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26;p23"/>
            <p:cNvSpPr/>
            <p:nvPr/>
          </p:nvSpPr>
          <p:spPr>
            <a:xfrm>
              <a:off x="3276609" y="992425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27;p23"/>
            <p:cNvSpPr/>
            <p:nvPr/>
          </p:nvSpPr>
          <p:spPr>
            <a:xfrm>
              <a:off x="3711167" y="1333887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" name="Google Shape;328;p23"/>
          <p:cNvSpPr>
            <a:spLocks/>
          </p:cNvSpPr>
          <p:nvPr/>
        </p:nvSpPr>
        <p:spPr bwMode="auto">
          <a:xfrm rot="15427991">
            <a:off x="3997855" y="1930930"/>
            <a:ext cx="14462125" cy="8822267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2" name="Google Shape;322;p23"/>
          <p:cNvSpPr txBox="1">
            <a:spLocks noGrp="1"/>
          </p:cNvSpPr>
          <p:nvPr>
            <p:ph type="title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3652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31;p24"/>
          <p:cNvGrpSpPr>
            <a:grpSpLocks/>
          </p:cNvGrpSpPr>
          <p:nvPr/>
        </p:nvGrpSpPr>
        <p:grpSpPr bwMode="auto">
          <a:xfrm flipH="1">
            <a:off x="-455083" y="6138863"/>
            <a:ext cx="1126068" cy="938212"/>
            <a:chOff x="3026025" y="992425"/>
            <a:chExt cx="845325" cy="703150"/>
          </a:xfrm>
        </p:grpSpPr>
        <p:sp>
          <p:nvSpPr>
            <p:cNvPr id="4" name="Google Shape;332;p24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333;p24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34;p24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35;p24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" name="Google Shape;336;p24"/>
          <p:cNvSpPr>
            <a:spLocks/>
          </p:cNvSpPr>
          <p:nvPr/>
        </p:nvSpPr>
        <p:spPr bwMode="auto">
          <a:xfrm rot="14381477">
            <a:off x="8308975" y="-2513542"/>
            <a:ext cx="13017500" cy="8290984"/>
          </a:xfrm>
          <a:custGeom>
            <a:avLst/>
            <a:gdLst>
              <a:gd name="T0" fmla="*/ 2147483646 w 213393"/>
              <a:gd name="T1" fmla="*/ 0 h 117153"/>
              <a:gd name="T2" fmla="*/ 2147483646 w 213393"/>
              <a:gd name="T3" fmla="*/ 2147483646 h 117153"/>
              <a:gd name="T4" fmla="*/ 2147483646 w 213393"/>
              <a:gd name="T5" fmla="*/ 2147483646 h 117153"/>
              <a:gd name="T6" fmla="*/ 2147483646 w 213393"/>
              <a:gd name="T7" fmla="*/ 2147483646 h 117153"/>
              <a:gd name="T8" fmla="*/ 2147483646 w 213393"/>
              <a:gd name="T9" fmla="*/ 2147483646 h 117153"/>
              <a:gd name="T10" fmla="*/ 2147483646 w 213393"/>
              <a:gd name="T11" fmla="*/ 2147483646 h 117153"/>
              <a:gd name="T12" fmla="*/ 2147483646 w 213393"/>
              <a:gd name="T13" fmla="*/ 2147483646 h 117153"/>
              <a:gd name="T14" fmla="*/ 2147483646 w 213393"/>
              <a:gd name="T15" fmla="*/ 2147483646 h 117153"/>
              <a:gd name="T16" fmla="*/ 2147483646 w 213393"/>
              <a:gd name="T17" fmla="*/ 2147483646 h 117153"/>
              <a:gd name="T18" fmla="*/ 2147483646 w 213393"/>
              <a:gd name="T19" fmla="*/ 2147483646 h 117153"/>
              <a:gd name="T20" fmla="*/ 2147483646 w 213393"/>
              <a:gd name="T21" fmla="*/ 2147483646 h 117153"/>
              <a:gd name="T22" fmla="*/ 2147483646 w 213393"/>
              <a:gd name="T23" fmla="*/ 2147483646 h 117153"/>
              <a:gd name="T24" fmla="*/ 2147483646 w 213393"/>
              <a:gd name="T25" fmla="*/ 0 h 117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Google Shape;337;p24"/>
          <p:cNvSpPr/>
          <p:nvPr/>
        </p:nvSpPr>
        <p:spPr>
          <a:xfrm rot="1911072">
            <a:off x="11576051" y="331788"/>
            <a:ext cx="342900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789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9;p25"/>
          <p:cNvSpPr>
            <a:spLocks/>
          </p:cNvSpPr>
          <p:nvPr/>
        </p:nvSpPr>
        <p:spPr bwMode="auto">
          <a:xfrm rot="5618168" flipH="1">
            <a:off x="-5977996" y="2527830"/>
            <a:ext cx="14462125" cy="8822267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oogle Shape;341;p25"/>
          <p:cNvGrpSpPr>
            <a:grpSpLocks/>
          </p:cNvGrpSpPr>
          <p:nvPr/>
        </p:nvGrpSpPr>
        <p:grpSpPr bwMode="auto">
          <a:xfrm flipH="1">
            <a:off x="11271251" y="6002339"/>
            <a:ext cx="1128183" cy="936625"/>
            <a:chOff x="3026025" y="992425"/>
            <a:chExt cx="845325" cy="703150"/>
          </a:xfrm>
        </p:grpSpPr>
        <p:sp>
          <p:nvSpPr>
            <p:cNvPr id="5" name="Google Shape;342;p25"/>
            <p:cNvSpPr/>
            <p:nvPr/>
          </p:nvSpPr>
          <p:spPr>
            <a:xfrm>
              <a:off x="3026025" y="992425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43;p25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44;p25"/>
            <p:cNvSpPr/>
            <p:nvPr/>
          </p:nvSpPr>
          <p:spPr>
            <a:xfrm>
              <a:off x="3276609" y="992425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45;p25"/>
            <p:cNvSpPr/>
            <p:nvPr/>
          </p:nvSpPr>
          <p:spPr>
            <a:xfrm>
              <a:off x="3711167" y="1333274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0" name="Google Shape;340;p25"/>
          <p:cNvSpPr txBox="1">
            <a:spLocks noGrp="1"/>
          </p:cNvSpPr>
          <p:nvPr>
            <p:ph type="title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706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8;p26"/>
          <p:cNvSpPr>
            <a:spLocks/>
          </p:cNvSpPr>
          <p:nvPr/>
        </p:nvSpPr>
        <p:spPr bwMode="auto">
          <a:xfrm rot="20783929" flipH="1">
            <a:off x="2681818" y="4852989"/>
            <a:ext cx="13017500" cy="8289925"/>
          </a:xfrm>
          <a:custGeom>
            <a:avLst/>
            <a:gdLst>
              <a:gd name="T0" fmla="*/ 2147483646 w 213393"/>
              <a:gd name="T1" fmla="*/ 0 h 117153"/>
              <a:gd name="T2" fmla="*/ 2147483646 w 213393"/>
              <a:gd name="T3" fmla="*/ 2147483646 h 117153"/>
              <a:gd name="T4" fmla="*/ 2147483646 w 213393"/>
              <a:gd name="T5" fmla="*/ 2147483646 h 117153"/>
              <a:gd name="T6" fmla="*/ 2147483646 w 213393"/>
              <a:gd name="T7" fmla="*/ 2147483646 h 117153"/>
              <a:gd name="T8" fmla="*/ 2147483646 w 213393"/>
              <a:gd name="T9" fmla="*/ 2147483646 h 117153"/>
              <a:gd name="T10" fmla="*/ 2147483646 w 213393"/>
              <a:gd name="T11" fmla="*/ 2147483646 h 117153"/>
              <a:gd name="T12" fmla="*/ 2147483646 w 213393"/>
              <a:gd name="T13" fmla="*/ 2147483646 h 117153"/>
              <a:gd name="T14" fmla="*/ 2147483646 w 213393"/>
              <a:gd name="T15" fmla="*/ 2147483646 h 117153"/>
              <a:gd name="T16" fmla="*/ 2147483646 w 213393"/>
              <a:gd name="T17" fmla="*/ 2147483646 h 117153"/>
              <a:gd name="T18" fmla="*/ 2147483646 w 213393"/>
              <a:gd name="T19" fmla="*/ 2147483646 h 117153"/>
              <a:gd name="T20" fmla="*/ 2147483646 w 213393"/>
              <a:gd name="T21" fmla="*/ 2147483646 h 117153"/>
              <a:gd name="T22" fmla="*/ 2147483646 w 213393"/>
              <a:gd name="T23" fmla="*/ 2147483646 h 117153"/>
              <a:gd name="T24" fmla="*/ 2147483646 w 213393"/>
              <a:gd name="T25" fmla="*/ 0 h 117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oogle Shape;349;p26"/>
          <p:cNvGrpSpPr>
            <a:grpSpLocks/>
          </p:cNvGrpSpPr>
          <p:nvPr/>
        </p:nvGrpSpPr>
        <p:grpSpPr bwMode="auto">
          <a:xfrm rot="1919662" flipH="1">
            <a:off x="11311467" y="5946775"/>
            <a:ext cx="467784" cy="914400"/>
            <a:chOff x="3644362" y="2119721"/>
            <a:chExt cx="235938" cy="460918"/>
          </a:xfrm>
        </p:grpSpPr>
        <p:sp>
          <p:nvSpPr>
            <p:cNvPr id="5" name="Google Shape;350;p26"/>
            <p:cNvSpPr/>
            <p:nvPr/>
          </p:nvSpPr>
          <p:spPr>
            <a:xfrm>
              <a:off x="3707610" y="2119387"/>
              <a:ext cx="172950" cy="112029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51;p26"/>
            <p:cNvSpPr/>
            <p:nvPr/>
          </p:nvSpPr>
          <p:spPr>
            <a:xfrm rot="2328761">
              <a:off x="3676228" y="2419829"/>
              <a:ext cx="172950" cy="112029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" name="Google Shape;352;p26"/>
          <p:cNvGrpSpPr>
            <a:grpSpLocks/>
          </p:cNvGrpSpPr>
          <p:nvPr/>
        </p:nvGrpSpPr>
        <p:grpSpPr bwMode="auto">
          <a:xfrm flipH="1">
            <a:off x="11271251" y="7939"/>
            <a:ext cx="1128183" cy="936625"/>
            <a:chOff x="3026025" y="992425"/>
            <a:chExt cx="845325" cy="703150"/>
          </a:xfrm>
        </p:grpSpPr>
        <p:sp>
          <p:nvSpPr>
            <p:cNvPr id="8" name="Google Shape;353;p26"/>
            <p:cNvSpPr/>
            <p:nvPr/>
          </p:nvSpPr>
          <p:spPr>
            <a:xfrm>
              <a:off x="3026025" y="992425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354;p26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355;p26"/>
            <p:cNvSpPr/>
            <p:nvPr/>
          </p:nvSpPr>
          <p:spPr>
            <a:xfrm>
              <a:off x="3276609" y="992425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56;p26"/>
            <p:cNvSpPr/>
            <p:nvPr/>
          </p:nvSpPr>
          <p:spPr>
            <a:xfrm>
              <a:off x="3711167" y="1333274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7" name="Google Shape;347;p26"/>
          <p:cNvSpPr txBox="1">
            <a:spLocks noGrp="1"/>
          </p:cNvSpPr>
          <p:nvPr>
            <p:ph type="title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2546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59;p27"/>
          <p:cNvSpPr>
            <a:spLocks/>
          </p:cNvSpPr>
          <p:nvPr/>
        </p:nvSpPr>
        <p:spPr bwMode="auto">
          <a:xfrm rot="19608618" flipH="1">
            <a:off x="-10604500" y="3190875"/>
            <a:ext cx="14463184" cy="8820150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oogle Shape;360;p27"/>
          <p:cNvGrpSpPr>
            <a:grpSpLocks/>
          </p:cNvGrpSpPr>
          <p:nvPr/>
        </p:nvGrpSpPr>
        <p:grpSpPr bwMode="auto">
          <a:xfrm rot="10800000" flipH="1">
            <a:off x="11065933" y="131763"/>
            <a:ext cx="1126067" cy="938212"/>
            <a:chOff x="3026025" y="992425"/>
            <a:chExt cx="845325" cy="703150"/>
          </a:xfrm>
        </p:grpSpPr>
        <p:sp>
          <p:nvSpPr>
            <p:cNvPr id="5" name="Google Shape;361;p27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62;p27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63;p27"/>
            <p:cNvSpPr/>
            <p:nvPr/>
          </p:nvSpPr>
          <p:spPr>
            <a:xfrm>
              <a:off x="3275492" y="969819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64;p27"/>
            <p:cNvSpPr/>
            <p:nvPr/>
          </p:nvSpPr>
          <p:spPr>
            <a:xfrm>
              <a:off x="3680675" y="1311282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Google Shape;365;p27"/>
          <p:cNvSpPr/>
          <p:nvPr/>
        </p:nvSpPr>
        <p:spPr>
          <a:xfrm rot="1919708" flipH="1">
            <a:off x="226484" y="6561138"/>
            <a:ext cx="345016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8" name="Google Shape;358;p27"/>
          <p:cNvSpPr txBox="1">
            <a:spLocks noGrp="1"/>
          </p:cNvSpPr>
          <p:nvPr>
            <p:ph type="title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068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67;p28"/>
          <p:cNvGrpSpPr>
            <a:grpSpLocks/>
          </p:cNvGrpSpPr>
          <p:nvPr/>
        </p:nvGrpSpPr>
        <p:grpSpPr bwMode="auto">
          <a:xfrm rot="10800000" flipH="1">
            <a:off x="7590367" y="6078538"/>
            <a:ext cx="1128184" cy="938212"/>
            <a:chOff x="3026025" y="992425"/>
            <a:chExt cx="845325" cy="703150"/>
          </a:xfrm>
        </p:grpSpPr>
        <p:sp>
          <p:nvSpPr>
            <p:cNvPr id="5" name="Google Shape;368;p28"/>
            <p:cNvSpPr/>
            <p:nvPr/>
          </p:nvSpPr>
          <p:spPr>
            <a:xfrm>
              <a:off x="3026025" y="995994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69;p28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70;p28"/>
            <p:cNvSpPr/>
            <p:nvPr/>
          </p:nvSpPr>
          <p:spPr>
            <a:xfrm>
              <a:off x="3276609" y="973389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71;p28"/>
            <p:cNvSpPr/>
            <p:nvPr/>
          </p:nvSpPr>
          <p:spPr>
            <a:xfrm>
              <a:off x="3711166" y="1314851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" name="Google Shape;372;p28"/>
          <p:cNvGrpSpPr>
            <a:grpSpLocks/>
          </p:cNvGrpSpPr>
          <p:nvPr/>
        </p:nvGrpSpPr>
        <p:grpSpPr bwMode="auto">
          <a:xfrm rot="10800000" flipH="1">
            <a:off x="2764367" y="9526"/>
            <a:ext cx="1128184" cy="936625"/>
            <a:chOff x="3026025" y="992425"/>
            <a:chExt cx="845325" cy="703150"/>
          </a:xfrm>
        </p:grpSpPr>
        <p:sp>
          <p:nvSpPr>
            <p:cNvPr id="10" name="Google Shape;373;p28"/>
            <p:cNvSpPr/>
            <p:nvPr/>
          </p:nvSpPr>
          <p:spPr>
            <a:xfrm>
              <a:off x="3026025" y="1015068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74;p28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75;p28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76;p28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Google Shape;377;p28"/>
          <p:cNvSpPr>
            <a:spLocks/>
          </p:cNvSpPr>
          <p:nvPr/>
        </p:nvSpPr>
        <p:spPr bwMode="auto">
          <a:xfrm rot="10506770">
            <a:off x="2808817" y="-996950"/>
            <a:ext cx="15671800" cy="8216900"/>
          </a:xfrm>
          <a:custGeom>
            <a:avLst/>
            <a:gdLst>
              <a:gd name="T0" fmla="*/ 2147483646 w 213393"/>
              <a:gd name="T1" fmla="*/ 0 h 117153"/>
              <a:gd name="T2" fmla="*/ 2147483646 w 213393"/>
              <a:gd name="T3" fmla="*/ 2147483646 h 117153"/>
              <a:gd name="T4" fmla="*/ 2147483646 w 213393"/>
              <a:gd name="T5" fmla="*/ 2147483646 h 117153"/>
              <a:gd name="T6" fmla="*/ 2147483646 w 213393"/>
              <a:gd name="T7" fmla="*/ 2147483646 h 117153"/>
              <a:gd name="T8" fmla="*/ 2147483646 w 213393"/>
              <a:gd name="T9" fmla="*/ 2147483646 h 117153"/>
              <a:gd name="T10" fmla="*/ 2147483646 w 213393"/>
              <a:gd name="T11" fmla="*/ 2147483646 h 117153"/>
              <a:gd name="T12" fmla="*/ 2147483646 w 213393"/>
              <a:gd name="T13" fmla="*/ 2147483646 h 117153"/>
              <a:gd name="T14" fmla="*/ 2147483646 w 213393"/>
              <a:gd name="T15" fmla="*/ 2147483646 h 117153"/>
              <a:gd name="T16" fmla="*/ 2147483646 w 213393"/>
              <a:gd name="T17" fmla="*/ 2147483646 h 117153"/>
              <a:gd name="T18" fmla="*/ 2147483646 w 213393"/>
              <a:gd name="T19" fmla="*/ 2147483646 h 117153"/>
              <a:gd name="T20" fmla="*/ 2147483646 w 213393"/>
              <a:gd name="T21" fmla="*/ 2147483646 h 117153"/>
              <a:gd name="T22" fmla="*/ 2147483646 w 213393"/>
              <a:gd name="T23" fmla="*/ 2147483646 h 117153"/>
              <a:gd name="T24" fmla="*/ 2147483646 w 213393"/>
              <a:gd name="T25" fmla="*/ 0 h 117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oogle Shape;378;p28"/>
          <p:cNvGrpSpPr>
            <a:grpSpLocks/>
          </p:cNvGrpSpPr>
          <p:nvPr/>
        </p:nvGrpSpPr>
        <p:grpSpPr bwMode="auto">
          <a:xfrm flipH="1">
            <a:off x="0" y="1204914"/>
            <a:ext cx="1128184" cy="936625"/>
            <a:chOff x="3026025" y="992425"/>
            <a:chExt cx="845325" cy="703150"/>
          </a:xfrm>
        </p:grpSpPr>
        <p:sp>
          <p:nvSpPr>
            <p:cNvPr id="16" name="Google Shape;379;p28"/>
            <p:cNvSpPr/>
            <p:nvPr/>
          </p:nvSpPr>
          <p:spPr>
            <a:xfrm>
              <a:off x="3026025" y="992425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80;p28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81;p28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82;p28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83" name="Google Shape;383;p28"/>
          <p:cNvSpPr txBox="1">
            <a:spLocks noGrp="1"/>
          </p:cNvSpPr>
          <p:nvPr>
            <p:ph type="title"/>
          </p:nvPr>
        </p:nvSpPr>
        <p:spPr>
          <a:xfrm>
            <a:off x="5202267" y="875200"/>
            <a:ext cx="6027200" cy="261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4" name="Google Shape;384;p28"/>
          <p:cNvSpPr txBox="1">
            <a:spLocks noGrp="1"/>
          </p:cNvSpPr>
          <p:nvPr>
            <p:ph type="subTitle" idx="1"/>
          </p:nvPr>
        </p:nvSpPr>
        <p:spPr>
          <a:xfrm>
            <a:off x="6412267" y="3697600"/>
            <a:ext cx="3607200" cy="137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9021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86;p29"/>
          <p:cNvGrpSpPr>
            <a:grpSpLocks/>
          </p:cNvGrpSpPr>
          <p:nvPr/>
        </p:nvGrpSpPr>
        <p:grpSpPr bwMode="auto">
          <a:xfrm rot="10800000">
            <a:off x="1701800" y="5868988"/>
            <a:ext cx="1126067" cy="938212"/>
            <a:chOff x="3026025" y="992425"/>
            <a:chExt cx="845325" cy="703150"/>
          </a:xfrm>
        </p:grpSpPr>
        <p:sp>
          <p:nvSpPr>
            <p:cNvPr id="5" name="Google Shape;387;p29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388;p29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89;p29"/>
            <p:cNvSpPr/>
            <p:nvPr/>
          </p:nvSpPr>
          <p:spPr>
            <a:xfrm>
              <a:off x="3275491" y="969819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90;p29"/>
            <p:cNvSpPr/>
            <p:nvPr/>
          </p:nvSpPr>
          <p:spPr>
            <a:xfrm>
              <a:off x="3741056" y="1311282"/>
              <a:ext cx="20656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Google Shape;391;p29"/>
          <p:cNvSpPr>
            <a:spLocks/>
          </p:cNvSpPr>
          <p:nvPr/>
        </p:nvSpPr>
        <p:spPr bwMode="auto">
          <a:xfrm rot="20788349" flipH="1">
            <a:off x="-4720166" y="-198438"/>
            <a:ext cx="13017500" cy="8289926"/>
          </a:xfrm>
          <a:custGeom>
            <a:avLst/>
            <a:gdLst>
              <a:gd name="T0" fmla="*/ 2147483646 w 213393"/>
              <a:gd name="T1" fmla="*/ 0 h 117153"/>
              <a:gd name="T2" fmla="*/ 2147483646 w 213393"/>
              <a:gd name="T3" fmla="*/ 2147483646 h 117153"/>
              <a:gd name="T4" fmla="*/ 2147483646 w 213393"/>
              <a:gd name="T5" fmla="*/ 2147483646 h 117153"/>
              <a:gd name="T6" fmla="*/ 2147483646 w 213393"/>
              <a:gd name="T7" fmla="*/ 2147483646 h 117153"/>
              <a:gd name="T8" fmla="*/ 2147483646 w 213393"/>
              <a:gd name="T9" fmla="*/ 2147483646 h 117153"/>
              <a:gd name="T10" fmla="*/ 2147483646 w 213393"/>
              <a:gd name="T11" fmla="*/ 2147483646 h 117153"/>
              <a:gd name="T12" fmla="*/ 2147483646 w 213393"/>
              <a:gd name="T13" fmla="*/ 2147483646 h 117153"/>
              <a:gd name="T14" fmla="*/ 2147483646 w 213393"/>
              <a:gd name="T15" fmla="*/ 2147483646 h 117153"/>
              <a:gd name="T16" fmla="*/ 2147483646 w 213393"/>
              <a:gd name="T17" fmla="*/ 2147483646 h 117153"/>
              <a:gd name="T18" fmla="*/ 2147483646 w 213393"/>
              <a:gd name="T19" fmla="*/ 2147483646 h 117153"/>
              <a:gd name="T20" fmla="*/ 2147483646 w 213393"/>
              <a:gd name="T21" fmla="*/ 2147483646 h 117153"/>
              <a:gd name="T22" fmla="*/ 2147483646 w 213393"/>
              <a:gd name="T23" fmla="*/ 2147483646 h 117153"/>
              <a:gd name="T24" fmla="*/ 2147483646 w 213393"/>
              <a:gd name="T25" fmla="*/ 0 h 117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2" name="Google Shape;392;p29"/>
          <p:cNvSpPr txBox="1">
            <a:spLocks noGrp="1"/>
          </p:cNvSpPr>
          <p:nvPr>
            <p:ph type="title"/>
          </p:nvPr>
        </p:nvSpPr>
        <p:spPr>
          <a:xfrm>
            <a:off x="950967" y="1532864"/>
            <a:ext cx="4611600" cy="242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9"/>
          <p:cNvSpPr txBox="1">
            <a:spLocks noGrp="1"/>
          </p:cNvSpPr>
          <p:nvPr>
            <p:ph type="subTitle" idx="1"/>
          </p:nvPr>
        </p:nvSpPr>
        <p:spPr>
          <a:xfrm>
            <a:off x="947200" y="4290351"/>
            <a:ext cx="4145600" cy="133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916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5;p30"/>
          <p:cNvSpPr>
            <a:spLocks/>
          </p:cNvSpPr>
          <p:nvPr/>
        </p:nvSpPr>
        <p:spPr bwMode="auto">
          <a:xfrm rot="9113633" flipH="1">
            <a:off x="3740152" y="-763588"/>
            <a:ext cx="10621433" cy="6764338"/>
          </a:xfrm>
          <a:custGeom>
            <a:avLst/>
            <a:gdLst>
              <a:gd name="T0" fmla="*/ 2147483646 w 213393"/>
              <a:gd name="T1" fmla="*/ 0 h 117153"/>
              <a:gd name="T2" fmla="*/ 2147483646 w 213393"/>
              <a:gd name="T3" fmla="*/ 2147483646 h 117153"/>
              <a:gd name="T4" fmla="*/ 2147483646 w 213393"/>
              <a:gd name="T5" fmla="*/ 2147483646 h 117153"/>
              <a:gd name="T6" fmla="*/ 2147483646 w 213393"/>
              <a:gd name="T7" fmla="*/ 2147483646 h 117153"/>
              <a:gd name="T8" fmla="*/ 2147483646 w 213393"/>
              <a:gd name="T9" fmla="*/ 2147483646 h 117153"/>
              <a:gd name="T10" fmla="*/ 2147483646 w 213393"/>
              <a:gd name="T11" fmla="*/ 2147483646 h 117153"/>
              <a:gd name="T12" fmla="*/ 2147483646 w 213393"/>
              <a:gd name="T13" fmla="*/ 2147483646 h 117153"/>
              <a:gd name="T14" fmla="*/ 2147483646 w 213393"/>
              <a:gd name="T15" fmla="*/ 2147483646 h 117153"/>
              <a:gd name="T16" fmla="*/ 2147483646 w 213393"/>
              <a:gd name="T17" fmla="*/ 2147483646 h 117153"/>
              <a:gd name="T18" fmla="*/ 2147483646 w 213393"/>
              <a:gd name="T19" fmla="*/ 2147483646 h 117153"/>
              <a:gd name="T20" fmla="*/ 2147483646 w 213393"/>
              <a:gd name="T21" fmla="*/ 2147483646 h 117153"/>
              <a:gd name="T22" fmla="*/ 2147483646 w 213393"/>
              <a:gd name="T23" fmla="*/ 2147483646 h 117153"/>
              <a:gd name="T24" fmla="*/ 2147483646 w 213393"/>
              <a:gd name="T25" fmla="*/ 0 h 117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oogle Shape;396;p30"/>
          <p:cNvGrpSpPr>
            <a:grpSpLocks/>
          </p:cNvGrpSpPr>
          <p:nvPr/>
        </p:nvGrpSpPr>
        <p:grpSpPr bwMode="auto">
          <a:xfrm>
            <a:off x="10331451" y="5937251"/>
            <a:ext cx="1126067" cy="938213"/>
            <a:chOff x="3026025" y="992425"/>
            <a:chExt cx="845325" cy="703150"/>
          </a:xfrm>
        </p:grpSpPr>
        <p:sp>
          <p:nvSpPr>
            <p:cNvPr id="6" name="Google Shape;397;p30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398;p30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399;p30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400;p30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" name="Google Shape;401;p30"/>
          <p:cNvGrpSpPr>
            <a:grpSpLocks/>
          </p:cNvGrpSpPr>
          <p:nvPr/>
        </p:nvGrpSpPr>
        <p:grpSpPr bwMode="auto">
          <a:xfrm rot="10800000">
            <a:off x="0" y="1058863"/>
            <a:ext cx="1126067" cy="938212"/>
            <a:chOff x="3026025" y="992425"/>
            <a:chExt cx="845325" cy="703150"/>
          </a:xfrm>
        </p:grpSpPr>
        <p:sp>
          <p:nvSpPr>
            <p:cNvPr id="11" name="Google Shape;402;p30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03;p30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04;p30"/>
            <p:cNvSpPr/>
            <p:nvPr/>
          </p:nvSpPr>
          <p:spPr>
            <a:xfrm>
              <a:off x="3275491" y="969819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05;p30"/>
            <p:cNvSpPr/>
            <p:nvPr/>
          </p:nvSpPr>
          <p:spPr>
            <a:xfrm>
              <a:off x="3745822" y="1311282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6785867" y="1471600"/>
            <a:ext cx="4076800" cy="195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7" name="Google Shape;407;p30"/>
          <p:cNvSpPr txBox="1">
            <a:spLocks noGrp="1"/>
          </p:cNvSpPr>
          <p:nvPr>
            <p:ph type="subTitle" idx="1"/>
          </p:nvPr>
        </p:nvSpPr>
        <p:spPr>
          <a:xfrm>
            <a:off x="6785867" y="3556000"/>
            <a:ext cx="4211200" cy="14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7558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23;p32"/>
          <p:cNvGrpSpPr>
            <a:grpSpLocks/>
          </p:cNvGrpSpPr>
          <p:nvPr/>
        </p:nvGrpSpPr>
        <p:grpSpPr bwMode="auto">
          <a:xfrm flipH="1">
            <a:off x="10280651" y="2176463"/>
            <a:ext cx="1126067" cy="938212"/>
            <a:chOff x="3026025" y="992425"/>
            <a:chExt cx="845325" cy="703150"/>
          </a:xfrm>
        </p:grpSpPr>
        <p:sp>
          <p:nvSpPr>
            <p:cNvPr id="5" name="Google Shape;424;p32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425;p32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426;p32"/>
            <p:cNvSpPr/>
            <p:nvPr/>
          </p:nvSpPr>
          <p:spPr>
            <a:xfrm>
              <a:off x="3275492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427;p32"/>
            <p:cNvSpPr/>
            <p:nvPr/>
          </p:nvSpPr>
          <p:spPr>
            <a:xfrm>
              <a:off x="3710866" y="1333887"/>
              <a:ext cx="20656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Google Shape;428;p32"/>
          <p:cNvSpPr>
            <a:spLocks/>
          </p:cNvSpPr>
          <p:nvPr/>
        </p:nvSpPr>
        <p:spPr bwMode="auto">
          <a:xfrm rot="10513181" flipH="1">
            <a:off x="4301067" y="2544763"/>
            <a:ext cx="8733367" cy="5561012"/>
          </a:xfrm>
          <a:custGeom>
            <a:avLst/>
            <a:gdLst>
              <a:gd name="T0" fmla="*/ 2147483646 w 213393"/>
              <a:gd name="T1" fmla="*/ 0 h 117153"/>
              <a:gd name="T2" fmla="*/ 2147483646 w 213393"/>
              <a:gd name="T3" fmla="*/ 2147483646 h 117153"/>
              <a:gd name="T4" fmla="*/ 2147483646 w 213393"/>
              <a:gd name="T5" fmla="*/ 2147483646 h 117153"/>
              <a:gd name="T6" fmla="*/ 2147483646 w 213393"/>
              <a:gd name="T7" fmla="*/ 2147483646 h 117153"/>
              <a:gd name="T8" fmla="*/ 2147483646 w 213393"/>
              <a:gd name="T9" fmla="*/ 2147483646 h 117153"/>
              <a:gd name="T10" fmla="*/ 2147483646 w 213393"/>
              <a:gd name="T11" fmla="*/ 2147483646 h 117153"/>
              <a:gd name="T12" fmla="*/ 2147483646 w 213393"/>
              <a:gd name="T13" fmla="*/ 2147483646 h 117153"/>
              <a:gd name="T14" fmla="*/ 2147483646 w 213393"/>
              <a:gd name="T15" fmla="*/ 2147483646 h 117153"/>
              <a:gd name="T16" fmla="*/ 2147483646 w 213393"/>
              <a:gd name="T17" fmla="*/ 2147483646 h 117153"/>
              <a:gd name="T18" fmla="*/ 2147483646 w 213393"/>
              <a:gd name="T19" fmla="*/ 2147483646 h 117153"/>
              <a:gd name="T20" fmla="*/ 2147483646 w 213393"/>
              <a:gd name="T21" fmla="*/ 2147483646 h 117153"/>
              <a:gd name="T22" fmla="*/ 2147483646 w 213393"/>
              <a:gd name="T23" fmla="*/ 2147483646 h 117153"/>
              <a:gd name="T24" fmla="*/ 2147483646 w 213393"/>
              <a:gd name="T25" fmla="*/ 0 h 1171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3393" h="117153" extrusionOk="0">
                <a:moveTo>
                  <a:pt x="101176" y="0"/>
                </a:moveTo>
                <a:cubicBezTo>
                  <a:pt x="96251" y="0"/>
                  <a:pt x="89981" y="748"/>
                  <a:pt x="81809" y="2535"/>
                </a:cubicBezTo>
                <a:cubicBezTo>
                  <a:pt x="36526" y="12430"/>
                  <a:pt x="11959" y="53423"/>
                  <a:pt x="46308" y="63643"/>
                </a:cubicBezTo>
                <a:cubicBezTo>
                  <a:pt x="61499" y="68176"/>
                  <a:pt x="1" y="106960"/>
                  <a:pt x="38736" y="116124"/>
                </a:cubicBezTo>
                <a:cubicBezTo>
                  <a:pt x="41727" y="116835"/>
                  <a:pt x="44697" y="117152"/>
                  <a:pt x="47645" y="117152"/>
                </a:cubicBezTo>
                <a:cubicBezTo>
                  <a:pt x="72540" y="117152"/>
                  <a:pt x="95969" y="94519"/>
                  <a:pt x="118821" y="94519"/>
                </a:cubicBezTo>
                <a:cubicBezTo>
                  <a:pt x="122300" y="94519"/>
                  <a:pt x="125765" y="95044"/>
                  <a:pt x="129221" y="96253"/>
                </a:cubicBezTo>
                <a:cubicBezTo>
                  <a:pt x="148142" y="102872"/>
                  <a:pt x="164389" y="105778"/>
                  <a:pt x="176889" y="105778"/>
                </a:cubicBezTo>
                <a:cubicBezTo>
                  <a:pt x="203879" y="105778"/>
                  <a:pt x="213392" y="92229"/>
                  <a:pt x="194602" y="73262"/>
                </a:cubicBezTo>
                <a:cubicBezTo>
                  <a:pt x="174315" y="52808"/>
                  <a:pt x="202340" y="18386"/>
                  <a:pt x="166003" y="18386"/>
                </a:cubicBezTo>
                <a:cubicBezTo>
                  <a:pt x="163228" y="18386"/>
                  <a:pt x="160077" y="18587"/>
                  <a:pt x="156501" y="19010"/>
                </a:cubicBezTo>
                <a:cubicBezTo>
                  <a:pt x="152428" y="19493"/>
                  <a:pt x="148882" y="19711"/>
                  <a:pt x="145776" y="19711"/>
                </a:cubicBezTo>
                <a:cubicBezTo>
                  <a:pt x="116272" y="19711"/>
                  <a:pt x="126462" y="0"/>
                  <a:pt x="101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" name="Google Shape;429;p32"/>
          <p:cNvGrpSpPr>
            <a:grpSpLocks/>
          </p:cNvGrpSpPr>
          <p:nvPr/>
        </p:nvGrpSpPr>
        <p:grpSpPr bwMode="auto">
          <a:xfrm flipH="1">
            <a:off x="0" y="5937251"/>
            <a:ext cx="1126067" cy="938213"/>
            <a:chOff x="3026025" y="992425"/>
            <a:chExt cx="845325" cy="703150"/>
          </a:xfrm>
        </p:grpSpPr>
        <p:sp>
          <p:nvSpPr>
            <p:cNvPr id="11" name="Google Shape;430;p32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1;p32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2;p32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3;p32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" name="Google Shape;436;p32"/>
          <p:cNvGrpSpPr>
            <a:grpSpLocks/>
          </p:cNvGrpSpPr>
          <p:nvPr/>
        </p:nvGrpSpPr>
        <p:grpSpPr bwMode="auto">
          <a:xfrm flipH="1">
            <a:off x="10579100" y="5772151"/>
            <a:ext cx="1128184" cy="1109663"/>
            <a:chOff x="3218469" y="2102146"/>
            <a:chExt cx="569476" cy="559720"/>
          </a:xfrm>
        </p:grpSpPr>
        <p:sp>
          <p:nvSpPr>
            <p:cNvPr id="16" name="Google Shape;437;p32"/>
            <p:cNvSpPr/>
            <p:nvPr/>
          </p:nvSpPr>
          <p:spPr>
            <a:xfrm rot="-2957026">
              <a:off x="3230419" y="2148148"/>
              <a:ext cx="173761" cy="112186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2"/>
            <p:cNvSpPr/>
            <p:nvPr/>
          </p:nvSpPr>
          <p:spPr>
            <a:xfrm rot="2328761">
              <a:off x="3598832" y="2508123"/>
              <a:ext cx="173086" cy="112104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34" name="Google Shape;434;p32"/>
          <p:cNvSpPr txBox="1">
            <a:spLocks noGrp="1"/>
          </p:cNvSpPr>
          <p:nvPr>
            <p:ph type="subTitle" idx="1"/>
          </p:nvPr>
        </p:nvSpPr>
        <p:spPr>
          <a:xfrm>
            <a:off x="6989067" y="4285100"/>
            <a:ext cx="4198400" cy="14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32"/>
          <p:cNvSpPr txBox="1">
            <a:spLocks noGrp="1"/>
          </p:cNvSpPr>
          <p:nvPr>
            <p:ph type="title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5211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40;p33"/>
          <p:cNvGrpSpPr>
            <a:grpSpLocks/>
          </p:cNvGrpSpPr>
          <p:nvPr/>
        </p:nvGrpSpPr>
        <p:grpSpPr bwMode="auto">
          <a:xfrm flipH="1">
            <a:off x="0" y="1"/>
            <a:ext cx="1126067" cy="938213"/>
            <a:chOff x="3026025" y="992425"/>
            <a:chExt cx="845325" cy="703150"/>
          </a:xfrm>
        </p:grpSpPr>
        <p:sp>
          <p:nvSpPr>
            <p:cNvPr id="6" name="Google Shape;441;p33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442;p33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443;p33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444;p33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" name="Google Shape;445;p33"/>
          <p:cNvSpPr>
            <a:spLocks/>
          </p:cNvSpPr>
          <p:nvPr/>
        </p:nvSpPr>
        <p:spPr bwMode="auto">
          <a:xfrm rot="4912626" flipH="1">
            <a:off x="-3881173" y="2406385"/>
            <a:ext cx="14463713" cy="8822268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oogle Shape;446;p33"/>
          <p:cNvGrpSpPr>
            <a:grpSpLocks/>
          </p:cNvGrpSpPr>
          <p:nvPr/>
        </p:nvGrpSpPr>
        <p:grpSpPr bwMode="auto">
          <a:xfrm rot="10800000">
            <a:off x="11267017" y="5772151"/>
            <a:ext cx="1126067" cy="936625"/>
            <a:chOff x="3026025" y="992425"/>
            <a:chExt cx="845325" cy="703150"/>
          </a:xfrm>
        </p:grpSpPr>
        <p:sp>
          <p:nvSpPr>
            <p:cNvPr id="12" name="Google Shape;447;p33"/>
            <p:cNvSpPr/>
            <p:nvPr/>
          </p:nvSpPr>
          <p:spPr>
            <a:xfrm>
              <a:off x="3026025" y="1015068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48;p33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49;p33"/>
            <p:cNvSpPr/>
            <p:nvPr/>
          </p:nvSpPr>
          <p:spPr>
            <a:xfrm>
              <a:off x="3305681" y="1015068"/>
              <a:ext cx="22245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50;p33"/>
            <p:cNvSpPr/>
            <p:nvPr/>
          </p:nvSpPr>
          <p:spPr>
            <a:xfrm>
              <a:off x="3771246" y="1333274"/>
              <a:ext cx="20656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51" name="Google Shape;451;p33"/>
          <p:cNvSpPr txBox="1">
            <a:spLocks noGrp="1"/>
          </p:cNvSpPr>
          <p:nvPr>
            <p:ph type="title"/>
          </p:nvPr>
        </p:nvSpPr>
        <p:spPr>
          <a:xfrm>
            <a:off x="954633" y="2455033"/>
            <a:ext cx="4792800" cy="1990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2" name="Google Shape;452;p33"/>
          <p:cNvSpPr txBox="1">
            <a:spLocks noGrp="1"/>
          </p:cNvSpPr>
          <p:nvPr>
            <p:ph type="subTitle" idx="1"/>
          </p:nvPr>
        </p:nvSpPr>
        <p:spPr>
          <a:xfrm>
            <a:off x="954633" y="4323800"/>
            <a:ext cx="4087600" cy="93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3" name="Google Shape;453;p33"/>
          <p:cNvSpPr txBox="1">
            <a:spLocks noGrp="1"/>
          </p:cNvSpPr>
          <p:nvPr>
            <p:ph type="body" idx="2"/>
          </p:nvPr>
        </p:nvSpPr>
        <p:spPr>
          <a:xfrm>
            <a:off x="6531633" y="965433"/>
            <a:ext cx="4710000" cy="38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331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21593B-D5CB-4045-84CB-740D8980F459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15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59;p34"/>
          <p:cNvSpPr>
            <a:spLocks/>
          </p:cNvSpPr>
          <p:nvPr/>
        </p:nvSpPr>
        <p:spPr bwMode="auto">
          <a:xfrm rot="5618168" flipH="1">
            <a:off x="-9787996" y="2477030"/>
            <a:ext cx="14462125" cy="8822267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Google Shape;460;p34"/>
          <p:cNvSpPr>
            <a:spLocks/>
          </p:cNvSpPr>
          <p:nvPr/>
        </p:nvSpPr>
        <p:spPr bwMode="auto">
          <a:xfrm rot="15981832">
            <a:off x="7509404" y="2553230"/>
            <a:ext cx="14462125" cy="8822267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oogle Shape;461;p34"/>
          <p:cNvGrpSpPr>
            <a:grpSpLocks/>
          </p:cNvGrpSpPr>
          <p:nvPr/>
        </p:nvGrpSpPr>
        <p:grpSpPr bwMode="auto">
          <a:xfrm rot="10800000">
            <a:off x="101600" y="-7938"/>
            <a:ext cx="1126067" cy="938213"/>
            <a:chOff x="3026025" y="992425"/>
            <a:chExt cx="845325" cy="703150"/>
          </a:xfrm>
        </p:grpSpPr>
        <p:sp>
          <p:nvSpPr>
            <p:cNvPr id="9" name="Google Shape;462;p34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463;p34"/>
            <p:cNvSpPr/>
            <p:nvPr/>
          </p:nvSpPr>
          <p:spPr>
            <a:xfrm>
              <a:off x="3026025" y="1333886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64;p34"/>
            <p:cNvSpPr/>
            <p:nvPr/>
          </p:nvSpPr>
          <p:spPr>
            <a:xfrm>
              <a:off x="3275491" y="969819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65;p34"/>
            <p:cNvSpPr/>
            <p:nvPr/>
          </p:nvSpPr>
          <p:spPr>
            <a:xfrm>
              <a:off x="3766479" y="1311281"/>
              <a:ext cx="20656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466;p34"/>
          <p:cNvGrpSpPr>
            <a:grpSpLocks/>
          </p:cNvGrpSpPr>
          <p:nvPr/>
        </p:nvGrpSpPr>
        <p:grpSpPr bwMode="auto">
          <a:xfrm>
            <a:off x="10767484" y="-227013"/>
            <a:ext cx="1126067" cy="938213"/>
            <a:chOff x="3026025" y="992425"/>
            <a:chExt cx="845325" cy="703150"/>
          </a:xfrm>
        </p:grpSpPr>
        <p:sp>
          <p:nvSpPr>
            <p:cNvPr id="14" name="Google Shape;467;p34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68;p34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69;p34"/>
            <p:cNvSpPr/>
            <p:nvPr/>
          </p:nvSpPr>
          <p:spPr>
            <a:xfrm>
              <a:off x="3275491" y="992425"/>
              <a:ext cx="22245" cy="361689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70;p34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471;p34"/>
          <p:cNvSpPr/>
          <p:nvPr/>
        </p:nvSpPr>
        <p:spPr>
          <a:xfrm rot="1919708" flipH="1">
            <a:off x="226484" y="6561138"/>
            <a:ext cx="345016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472;p34"/>
          <p:cNvSpPr/>
          <p:nvPr/>
        </p:nvSpPr>
        <p:spPr>
          <a:xfrm rot="19680292">
            <a:off x="11605684" y="5849938"/>
            <a:ext cx="345016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5" name="Google Shape;455;p34"/>
          <p:cNvSpPr txBox="1">
            <a:spLocks noGrp="1"/>
          </p:cNvSpPr>
          <p:nvPr>
            <p:ph type="body" idx="1"/>
          </p:nvPr>
        </p:nvSpPr>
        <p:spPr>
          <a:xfrm>
            <a:off x="950967" y="2270933"/>
            <a:ext cx="4996000" cy="38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♥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6" name="Google Shape;456;p34"/>
          <p:cNvSpPr txBox="1">
            <a:spLocks noGrp="1"/>
          </p:cNvSpPr>
          <p:nvPr>
            <p:ph type="body" idx="2"/>
          </p:nvPr>
        </p:nvSpPr>
        <p:spPr>
          <a:xfrm>
            <a:off x="6448167" y="3058333"/>
            <a:ext cx="4768000" cy="308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♥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34"/>
          <p:cNvSpPr txBox="1">
            <a:spLocks noGrp="1"/>
          </p:cNvSpPr>
          <p:nvPr>
            <p:ph type="subTitle" idx="3"/>
          </p:nvPr>
        </p:nvSpPr>
        <p:spPr>
          <a:xfrm>
            <a:off x="947647" y="1619733"/>
            <a:ext cx="10290400" cy="60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34"/>
          <p:cNvSpPr txBox="1">
            <a:spLocks noGrp="1"/>
          </p:cNvSpPr>
          <p:nvPr>
            <p:ph type="title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5261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80;p35"/>
          <p:cNvSpPr>
            <a:spLocks/>
          </p:cNvSpPr>
          <p:nvPr/>
        </p:nvSpPr>
        <p:spPr bwMode="auto">
          <a:xfrm rot="1107058">
            <a:off x="8881534" y="2697163"/>
            <a:ext cx="13718117" cy="7531100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Google Shape;481;p35"/>
          <p:cNvSpPr>
            <a:spLocks/>
          </p:cNvSpPr>
          <p:nvPr/>
        </p:nvSpPr>
        <p:spPr bwMode="auto">
          <a:xfrm rot="11907058">
            <a:off x="-9912351" y="-4186238"/>
            <a:ext cx="13718117" cy="7531101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oogle Shape;482;p35"/>
          <p:cNvGrpSpPr>
            <a:grpSpLocks/>
          </p:cNvGrpSpPr>
          <p:nvPr/>
        </p:nvGrpSpPr>
        <p:grpSpPr bwMode="auto">
          <a:xfrm flipH="1">
            <a:off x="-12700" y="6102351"/>
            <a:ext cx="1128184" cy="936625"/>
            <a:chOff x="3026025" y="992425"/>
            <a:chExt cx="845325" cy="703150"/>
          </a:xfrm>
        </p:grpSpPr>
        <p:sp>
          <p:nvSpPr>
            <p:cNvPr id="12" name="Google Shape;483;p35"/>
            <p:cNvSpPr/>
            <p:nvPr/>
          </p:nvSpPr>
          <p:spPr>
            <a:xfrm>
              <a:off x="3026025" y="992425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84;p35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85;p35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86;p35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" name="Google Shape;487;p35"/>
          <p:cNvGrpSpPr>
            <a:grpSpLocks/>
          </p:cNvGrpSpPr>
          <p:nvPr/>
        </p:nvGrpSpPr>
        <p:grpSpPr bwMode="auto">
          <a:xfrm rot="10800000">
            <a:off x="11089217" y="-203200"/>
            <a:ext cx="1126067" cy="938213"/>
            <a:chOff x="3026025" y="992425"/>
            <a:chExt cx="845325" cy="703150"/>
          </a:xfrm>
        </p:grpSpPr>
        <p:sp>
          <p:nvSpPr>
            <p:cNvPr id="17" name="Google Shape;488;p35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89;p35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90;p35"/>
            <p:cNvSpPr/>
            <p:nvPr/>
          </p:nvSpPr>
          <p:spPr>
            <a:xfrm>
              <a:off x="3275492" y="969820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91;p35"/>
            <p:cNvSpPr/>
            <p:nvPr/>
          </p:nvSpPr>
          <p:spPr>
            <a:xfrm>
              <a:off x="3741056" y="1311281"/>
              <a:ext cx="20657" cy="361689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" name="Google Shape;492;p35"/>
          <p:cNvSpPr/>
          <p:nvPr/>
        </p:nvSpPr>
        <p:spPr>
          <a:xfrm rot="2328822">
            <a:off x="11753851" y="6551614"/>
            <a:ext cx="345016" cy="223837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93;p35"/>
          <p:cNvSpPr/>
          <p:nvPr/>
        </p:nvSpPr>
        <p:spPr>
          <a:xfrm rot="19653605">
            <a:off x="44451" y="390525"/>
            <a:ext cx="342900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4" name="Google Shape;474;p35"/>
          <p:cNvSpPr txBox="1">
            <a:spLocks noGrp="1"/>
          </p:cNvSpPr>
          <p:nvPr>
            <p:ph type="title"/>
          </p:nvPr>
        </p:nvSpPr>
        <p:spPr>
          <a:xfrm>
            <a:off x="1250267" y="4018867"/>
            <a:ext cx="29004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5" name="Google Shape;475;p35"/>
          <p:cNvSpPr txBox="1">
            <a:spLocks noGrp="1"/>
          </p:cNvSpPr>
          <p:nvPr>
            <p:ph type="subTitle" idx="1"/>
          </p:nvPr>
        </p:nvSpPr>
        <p:spPr>
          <a:xfrm>
            <a:off x="1250267" y="4646033"/>
            <a:ext cx="2900400" cy="115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35"/>
          <p:cNvSpPr txBox="1">
            <a:spLocks noGrp="1"/>
          </p:cNvSpPr>
          <p:nvPr>
            <p:ph type="title" idx="2"/>
          </p:nvPr>
        </p:nvSpPr>
        <p:spPr>
          <a:xfrm>
            <a:off x="4645893" y="4018867"/>
            <a:ext cx="29004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7" name="Google Shape;477;p35"/>
          <p:cNvSpPr txBox="1">
            <a:spLocks noGrp="1"/>
          </p:cNvSpPr>
          <p:nvPr>
            <p:ph type="subTitle" idx="3"/>
          </p:nvPr>
        </p:nvSpPr>
        <p:spPr>
          <a:xfrm>
            <a:off x="4645899" y="4646033"/>
            <a:ext cx="2900400" cy="115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35"/>
          <p:cNvSpPr txBox="1">
            <a:spLocks noGrp="1"/>
          </p:cNvSpPr>
          <p:nvPr>
            <p:ph type="title" idx="4"/>
          </p:nvPr>
        </p:nvSpPr>
        <p:spPr>
          <a:xfrm>
            <a:off x="8041529" y="4018867"/>
            <a:ext cx="29004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9" name="Google Shape;479;p35"/>
          <p:cNvSpPr txBox="1">
            <a:spLocks noGrp="1"/>
          </p:cNvSpPr>
          <p:nvPr>
            <p:ph type="subTitle" idx="5"/>
          </p:nvPr>
        </p:nvSpPr>
        <p:spPr>
          <a:xfrm>
            <a:off x="8041529" y="4646033"/>
            <a:ext cx="2900400" cy="115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35"/>
          <p:cNvSpPr txBox="1">
            <a:spLocks noGrp="1"/>
          </p:cNvSpPr>
          <p:nvPr>
            <p:ph type="title" idx="6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10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503;p36"/>
          <p:cNvGrpSpPr>
            <a:grpSpLocks/>
          </p:cNvGrpSpPr>
          <p:nvPr/>
        </p:nvGrpSpPr>
        <p:grpSpPr bwMode="auto">
          <a:xfrm rot="10800000" flipH="1">
            <a:off x="11108267" y="922339"/>
            <a:ext cx="1128184" cy="936625"/>
            <a:chOff x="3026025" y="992425"/>
            <a:chExt cx="845325" cy="703150"/>
          </a:xfrm>
        </p:grpSpPr>
        <p:sp>
          <p:nvSpPr>
            <p:cNvPr id="10" name="Google Shape;504;p36"/>
            <p:cNvSpPr/>
            <p:nvPr/>
          </p:nvSpPr>
          <p:spPr>
            <a:xfrm>
              <a:off x="3026025" y="1015069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505;p36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506;p36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507;p36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" name="Google Shape;508;p36"/>
          <p:cNvGrpSpPr>
            <a:grpSpLocks/>
          </p:cNvGrpSpPr>
          <p:nvPr/>
        </p:nvGrpSpPr>
        <p:grpSpPr bwMode="auto">
          <a:xfrm flipH="1">
            <a:off x="46567" y="5848351"/>
            <a:ext cx="1128184" cy="936625"/>
            <a:chOff x="3026025" y="992425"/>
            <a:chExt cx="845325" cy="703150"/>
          </a:xfrm>
        </p:grpSpPr>
        <p:sp>
          <p:nvSpPr>
            <p:cNvPr id="15" name="Google Shape;509;p36"/>
            <p:cNvSpPr/>
            <p:nvPr/>
          </p:nvSpPr>
          <p:spPr>
            <a:xfrm>
              <a:off x="3026025" y="992425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510;p36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511;p36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512;p36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" name="Google Shape;513;p36"/>
          <p:cNvSpPr>
            <a:spLocks/>
          </p:cNvSpPr>
          <p:nvPr/>
        </p:nvSpPr>
        <p:spPr bwMode="auto">
          <a:xfrm rot="159544" flipH="1">
            <a:off x="-3376084" y="5661026"/>
            <a:ext cx="14463184" cy="6742113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Google Shape;514;p36"/>
          <p:cNvSpPr>
            <a:spLocks/>
          </p:cNvSpPr>
          <p:nvPr/>
        </p:nvSpPr>
        <p:spPr bwMode="auto">
          <a:xfrm rot="159544" flipH="1">
            <a:off x="7459133" y="-4672013"/>
            <a:ext cx="14463184" cy="6743701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1" name="Google Shape;515;p36"/>
          <p:cNvGrpSpPr>
            <a:grpSpLocks/>
          </p:cNvGrpSpPr>
          <p:nvPr/>
        </p:nvGrpSpPr>
        <p:grpSpPr bwMode="auto">
          <a:xfrm flipH="1">
            <a:off x="3818467" y="6294438"/>
            <a:ext cx="1231900" cy="406400"/>
            <a:chOff x="3167273" y="2460517"/>
            <a:chExt cx="620672" cy="204384"/>
          </a:xfrm>
        </p:grpSpPr>
        <p:sp>
          <p:nvSpPr>
            <p:cNvPr id="22" name="Google Shape;516;p36"/>
            <p:cNvSpPr/>
            <p:nvPr/>
          </p:nvSpPr>
          <p:spPr>
            <a:xfrm rot="-2957026">
              <a:off x="3179694" y="2506720"/>
              <a:ext cx="172449" cy="111977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517;p36"/>
            <p:cNvSpPr/>
            <p:nvPr/>
          </p:nvSpPr>
          <p:spPr>
            <a:xfrm rot="2328761">
              <a:off x="3599184" y="2507621"/>
              <a:ext cx="172764" cy="112571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518;p36"/>
          <p:cNvSpPr/>
          <p:nvPr/>
        </p:nvSpPr>
        <p:spPr>
          <a:xfrm rot="2957080" flipH="1">
            <a:off x="11490326" y="290514"/>
            <a:ext cx="342900" cy="222249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6" name="Google Shape;496;p36"/>
          <p:cNvSpPr txBox="1">
            <a:spLocks noGrp="1"/>
          </p:cNvSpPr>
          <p:nvPr>
            <p:ph type="title"/>
          </p:nvPr>
        </p:nvSpPr>
        <p:spPr>
          <a:xfrm>
            <a:off x="1250267" y="4120467"/>
            <a:ext cx="29004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7" name="Google Shape;497;p36"/>
          <p:cNvSpPr txBox="1">
            <a:spLocks noGrp="1"/>
          </p:cNvSpPr>
          <p:nvPr>
            <p:ph type="subTitle" idx="1"/>
          </p:nvPr>
        </p:nvSpPr>
        <p:spPr>
          <a:xfrm>
            <a:off x="1250267" y="4544433"/>
            <a:ext cx="2900400" cy="115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36"/>
          <p:cNvSpPr txBox="1">
            <a:spLocks noGrp="1"/>
          </p:cNvSpPr>
          <p:nvPr>
            <p:ph type="title" idx="2"/>
          </p:nvPr>
        </p:nvSpPr>
        <p:spPr>
          <a:xfrm>
            <a:off x="4645893" y="4120467"/>
            <a:ext cx="29004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9" name="Google Shape;499;p36"/>
          <p:cNvSpPr txBox="1">
            <a:spLocks noGrp="1"/>
          </p:cNvSpPr>
          <p:nvPr>
            <p:ph type="subTitle" idx="3"/>
          </p:nvPr>
        </p:nvSpPr>
        <p:spPr>
          <a:xfrm>
            <a:off x="4645893" y="4544433"/>
            <a:ext cx="2900400" cy="115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36"/>
          <p:cNvSpPr txBox="1">
            <a:spLocks noGrp="1"/>
          </p:cNvSpPr>
          <p:nvPr>
            <p:ph type="title" idx="4"/>
          </p:nvPr>
        </p:nvSpPr>
        <p:spPr>
          <a:xfrm>
            <a:off x="8041529" y="4120467"/>
            <a:ext cx="29004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1" name="Google Shape;501;p36"/>
          <p:cNvSpPr txBox="1">
            <a:spLocks noGrp="1"/>
          </p:cNvSpPr>
          <p:nvPr>
            <p:ph type="subTitle" idx="5"/>
          </p:nvPr>
        </p:nvSpPr>
        <p:spPr>
          <a:xfrm>
            <a:off x="8041529" y="4544433"/>
            <a:ext cx="2900400" cy="115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36"/>
          <p:cNvSpPr txBox="1">
            <a:spLocks noGrp="1"/>
          </p:cNvSpPr>
          <p:nvPr>
            <p:ph type="title" idx="6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37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529;p37"/>
          <p:cNvGrpSpPr>
            <a:grpSpLocks/>
          </p:cNvGrpSpPr>
          <p:nvPr/>
        </p:nvGrpSpPr>
        <p:grpSpPr bwMode="auto">
          <a:xfrm flipH="1">
            <a:off x="10289117" y="6127751"/>
            <a:ext cx="1126067" cy="936625"/>
            <a:chOff x="3026025" y="992425"/>
            <a:chExt cx="845325" cy="703150"/>
          </a:xfrm>
        </p:grpSpPr>
        <p:sp>
          <p:nvSpPr>
            <p:cNvPr id="12" name="Google Shape;530;p37"/>
            <p:cNvSpPr/>
            <p:nvPr/>
          </p:nvSpPr>
          <p:spPr>
            <a:xfrm>
              <a:off x="3026025" y="992425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531;p37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532;p37"/>
            <p:cNvSpPr/>
            <p:nvPr/>
          </p:nvSpPr>
          <p:spPr>
            <a:xfrm>
              <a:off x="3275492" y="992425"/>
              <a:ext cx="22245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533;p37"/>
            <p:cNvSpPr/>
            <p:nvPr/>
          </p:nvSpPr>
          <p:spPr>
            <a:xfrm>
              <a:off x="3710866" y="1333274"/>
              <a:ext cx="20656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Google Shape;534;p37"/>
          <p:cNvSpPr>
            <a:spLocks/>
          </p:cNvSpPr>
          <p:nvPr/>
        </p:nvSpPr>
        <p:spPr bwMode="auto">
          <a:xfrm rot="1107058">
            <a:off x="8881534" y="2697163"/>
            <a:ext cx="13718117" cy="7531100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Google Shape;535;p37"/>
          <p:cNvSpPr>
            <a:spLocks/>
          </p:cNvSpPr>
          <p:nvPr/>
        </p:nvSpPr>
        <p:spPr bwMode="auto">
          <a:xfrm rot="20492942" flipH="1">
            <a:off x="-10483851" y="2651125"/>
            <a:ext cx="13718117" cy="7531100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oogle Shape;536;p37"/>
          <p:cNvGrpSpPr>
            <a:grpSpLocks/>
          </p:cNvGrpSpPr>
          <p:nvPr/>
        </p:nvGrpSpPr>
        <p:grpSpPr bwMode="auto">
          <a:xfrm rot="10800000" flipH="1">
            <a:off x="-188383" y="1"/>
            <a:ext cx="1126068" cy="938213"/>
            <a:chOff x="3026025" y="992425"/>
            <a:chExt cx="845325" cy="703150"/>
          </a:xfrm>
        </p:grpSpPr>
        <p:sp>
          <p:nvSpPr>
            <p:cNvPr id="19" name="Google Shape;537;p37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38;p37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39;p37"/>
            <p:cNvSpPr/>
            <p:nvPr/>
          </p:nvSpPr>
          <p:spPr>
            <a:xfrm>
              <a:off x="3275491" y="973389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40;p37"/>
            <p:cNvSpPr/>
            <p:nvPr/>
          </p:nvSpPr>
          <p:spPr>
            <a:xfrm>
              <a:off x="3680675" y="1311281"/>
              <a:ext cx="20656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541;p37"/>
          <p:cNvSpPr/>
          <p:nvPr/>
        </p:nvSpPr>
        <p:spPr>
          <a:xfrm rot="19271178" flipH="1">
            <a:off x="42334" y="6551614"/>
            <a:ext cx="345017" cy="223837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542;p37"/>
          <p:cNvSpPr/>
          <p:nvPr/>
        </p:nvSpPr>
        <p:spPr>
          <a:xfrm rot="1946395" flipH="1">
            <a:off x="11690351" y="4341813"/>
            <a:ext cx="342900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20" name="Google Shape;520;p37"/>
          <p:cNvSpPr txBox="1">
            <a:spLocks noGrp="1"/>
          </p:cNvSpPr>
          <p:nvPr>
            <p:ph type="title"/>
          </p:nvPr>
        </p:nvSpPr>
        <p:spPr>
          <a:xfrm>
            <a:off x="2829085" y="2157667"/>
            <a:ext cx="26376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1" name="Google Shape;521;p37"/>
          <p:cNvSpPr txBox="1">
            <a:spLocks noGrp="1"/>
          </p:cNvSpPr>
          <p:nvPr>
            <p:ph type="subTitle" idx="1"/>
          </p:nvPr>
        </p:nvSpPr>
        <p:spPr>
          <a:xfrm>
            <a:off x="2829085" y="2838100"/>
            <a:ext cx="2637600" cy="88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37"/>
          <p:cNvSpPr txBox="1">
            <a:spLocks noGrp="1"/>
          </p:cNvSpPr>
          <p:nvPr>
            <p:ph type="title" idx="2"/>
          </p:nvPr>
        </p:nvSpPr>
        <p:spPr>
          <a:xfrm>
            <a:off x="8254029" y="2157667"/>
            <a:ext cx="26376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3" name="Google Shape;523;p37"/>
          <p:cNvSpPr txBox="1">
            <a:spLocks noGrp="1"/>
          </p:cNvSpPr>
          <p:nvPr>
            <p:ph type="subTitle" idx="3"/>
          </p:nvPr>
        </p:nvSpPr>
        <p:spPr>
          <a:xfrm>
            <a:off x="8254024" y="2838100"/>
            <a:ext cx="2637600" cy="88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37"/>
          <p:cNvSpPr txBox="1">
            <a:spLocks noGrp="1"/>
          </p:cNvSpPr>
          <p:nvPr>
            <p:ph type="title" idx="4"/>
          </p:nvPr>
        </p:nvSpPr>
        <p:spPr>
          <a:xfrm>
            <a:off x="2829085" y="4068867"/>
            <a:ext cx="26376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5" name="Google Shape;525;p37"/>
          <p:cNvSpPr txBox="1">
            <a:spLocks noGrp="1"/>
          </p:cNvSpPr>
          <p:nvPr>
            <p:ph type="subTitle" idx="5"/>
          </p:nvPr>
        </p:nvSpPr>
        <p:spPr>
          <a:xfrm>
            <a:off x="2829085" y="4749300"/>
            <a:ext cx="2637600" cy="88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37"/>
          <p:cNvSpPr txBox="1">
            <a:spLocks noGrp="1"/>
          </p:cNvSpPr>
          <p:nvPr>
            <p:ph type="title" idx="6"/>
          </p:nvPr>
        </p:nvSpPr>
        <p:spPr>
          <a:xfrm>
            <a:off x="8254029" y="4068867"/>
            <a:ext cx="26376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7" name="Google Shape;527;p37"/>
          <p:cNvSpPr txBox="1">
            <a:spLocks noGrp="1"/>
          </p:cNvSpPr>
          <p:nvPr>
            <p:ph type="subTitle" idx="7"/>
          </p:nvPr>
        </p:nvSpPr>
        <p:spPr>
          <a:xfrm>
            <a:off x="8254024" y="4749300"/>
            <a:ext cx="2637600" cy="88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37"/>
          <p:cNvSpPr txBox="1">
            <a:spLocks noGrp="1"/>
          </p:cNvSpPr>
          <p:nvPr>
            <p:ph type="title" idx="8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068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51;p38"/>
          <p:cNvSpPr>
            <a:spLocks/>
          </p:cNvSpPr>
          <p:nvPr/>
        </p:nvSpPr>
        <p:spPr bwMode="auto">
          <a:xfrm rot="9917787" flipH="1">
            <a:off x="8235951" y="-4344988"/>
            <a:ext cx="14463183" cy="8821738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oogle Shape;552;p38"/>
          <p:cNvGrpSpPr>
            <a:grpSpLocks/>
          </p:cNvGrpSpPr>
          <p:nvPr/>
        </p:nvGrpSpPr>
        <p:grpSpPr bwMode="auto">
          <a:xfrm flipH="1">
            <a:off x="0" y="6140451"/>
            <a:ext cx="1126067" cy="938213"/>
            <a:chOff x="3026025" y="992425"/>
            <a:chExt cx="845325" cy="703150"/>
          </a:xfrm>
        </p:grpSpPr>
        <p:sp>
          <p:nvSpPr>
            <p:cNvPr id="15" name="Google Shape;553;p38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554;p38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555;p38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556;p38"/>
            <p:cNvSpPr/>
            <p:nvPr/>
          </p:nvSpPr>
          <p:spPr>
            <a:xfrm>
              <a:off x="3710865" y="1333887"/>
              <a:ext cx="2065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" name="Google Shape;557;p38"/>
          <p:cNvGrpSpPr>
            <a:grpSpLocks/>
          </p:cNvGrpSpPr>
          <p:nvPr/>
        </p:nvGrpSpPr>
        <p:grpSpPr bwMode="auto">
          <a:xfrm flipH="1">
            <a:off x="11140018" y="1573214"/>
            <a:ext cx="590549" cy="1074737"/>
            <a:chOff x="3582743" y="2119721"/>
            <a:chExt cx="297556" cy="542145"/>
          </a:xfrm>
        </p:grpSpPr>
        <p:sp>
          <p:nvSpPr>
            <p:cNvPr id="20" name="Google Shape;558;p38"/>
            <p:cNvSpPr/>
            <p:nvPr/>
          </p:nvSpPr>
          <p:spPr>
            <a:xfrm>
              <a:off x="3707524" y="2119721"/>
              <a:ext cx="172775" cy="112113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59;p38"/>
            <p:cNvSpPr/>
            <p:nvPr/>
          </p:nvSpPr>
          <p:spPr>
            <a:xfrm rot="2328761">
              <a:off x="3598740" y="2508111"/>
              <a:ext cx="172775" cy="112113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44" name="Google Shape;544;p38"/>
          <p:cNvSpPr txBox="1">
            <a:spLocks noGrp="1"/>
          </p:cNvSpPr>
          <p:nvPr>
            <p:ph type="subTitle" idx="1"/>
          </p:nvPr>
        </p:nvSpPr>
        <p:spPr>
          <a:xfrm>
            <a:off x="7672484" y="1659467"/>
            <a:ext cx="2767200" cy="41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200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545" name="Google Shape;545;p38"/>
          <p:cNvSpPr txBox="1">
            <a:spLocks noGrp="1"/>
          </p:cNvSpPr>
          <p:nvPr>
            <p:ph type="subTitle" idx="2"/>
          </p:nvPr>
        </p:nvSpPr>
        <p:spPr>
          <a:xfrm>
            <a:off x="7672500" y="2180684"/>
            <a:ext cx="2767200" cy="70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38"/>
          <p:cNvSpPr txBox="1">
            <a:spLocks noGrp="1"/>
          </p:cNvSpPr>
          <p:nvPr>
            <p:ph type="subTitle" idx="3"/>
          </p:nvPr>
        </p:nvSpPr>
        <p:spPr>
          <a:xfrm>
            <a:off x="7672484" y="3157267"/>
            <a:ext cx="2767200" cy="41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200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547" name="Google Shape;547;p38"/>
          <p:cNvSpPr txBox="1">
            <a:spLocks noGrp="1"/>
          </p:cNvSpPr>
          <p:nvPr>
            <p:ph type="subTitle" idx="4"/>
          </p:nvPr>
        </p:nvSpPr>
        <p:spPr>
          <a:xfrm>
            <a:off x="7672500" y="3678484"/>
            <a:ext cx="2767200" cy="70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38"/>
          <p:cNvSpPr txBox="1">
            <a:spLocks noGrp="1"/>
          </p:cNvSpPr>
          <p:nvPr>
            <p:ph type="subTitle" idx="5"/>
          </p:nvPr>
        </p:nvSpPr>
        <p:spPr>
          <a:xfrm>
            <a:off x="7672484" y="4655100"/>
            <a:ext cx="2767200" cy="41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200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549" name="Google Shape;549;p38"/>
          <p:cNvSpPr txBox="1">
            <a:spLocks noGrp="1"/>
          </p:cNvSpPr>
          <p:nvPr>
            <p:ph type="subTitle" idx="6"/>
          </p:nvPr>
        </p:nvSpPr>
        <p:spPr>
          <a:xfrm>
            <a:off x="7672500" y="5176317"/>
            <a:ext cx="2767200" cy="70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38"/>
          <p:cNvSpPr txBox="1">
            <a:spLocks noGrp="1"/>
          </p:cNvSpPr>
          <p:nvPr>
            <p:ph type="title"/>
          </p:nvPr>
        </p:nvSpPr>
        <p:spPr>
          <a:xfrm>
            <a:off x="950967" y="390167"/>
            <a:ext cx="5145200" cy="206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38"/>
          <p:cNvSpPr txBox="1">
            <a:spLocks noGrp="1"/>
          </p:cNvSpPr>
          <p:nvPr>
            <p:ph type="subTitle" idx="7"/>
          </p:nvPr>
        </p:nvSpPr>
        <p:spPr>
          <a:xfrm>
            <a:off x="2579784" y="3157267"/>
            <a:ext cx="2767200" cy="41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200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561" name="Google Shape;561;p38"/>
          <p:cNvSpPr txBox="1">
            <a:spLocks noGrp="1"/>
          </p:cNvSpPr>
          <p:nvPr>
            <p:ph type="subTitle" idx="8"/>
          </p:nvPr>
        </p:nvSpPr>
        <p:spPr>
          <a:xfrm>
            <a:off x="2579800" y="3678484"/>
            <a:ext cx="2767200" cy="70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38"/>
          <p:cNvSpPr txBox="1">
            <a:spLocks noGrp="1"/>
          </p:cNvSpPr>
          <p:nvPr>
            <p:ph type="subTitle" idx="9"/>
          </p:nvPr>
        </p:nvSpPr>
        <p:spPr>
          <a:xfrm>
            <a:off x="2579784" y="4655100"/>
            <a:ext cx="2767200" cy="41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200">
                <a:solidFill>
                  <a:schemeClr val="accent5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sz="3000" b="1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563" name="Google Shape;563;p38"/>
          <p:cNvSpPr txBox="1">
            <a:spLocks noGrp="1"/>
          </p:cNvSpPr>
          <p:nvPr>
            <p:ph type="subTitle" idx="13"/>
          </p:nvPr>
        </p:nvSpPr>
        <p:spPr>
          <a:xfrm>
            <a:off x="2579800" y="5176317"/>
            <a:ext cx="2767200" cy="709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93155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78;p39"/>
          <p:cNvSpPr>
            <a:spLocks/>
          </p:cNvSpPr>
          <p:nvPr/>
        </p:nvSpPr>
        <p:spPr bwMode="auto">
          <a:xfrm rot="20492942" flipH="1">
            <a:off x="-10369551" y="2697163"/>
            <a:ext cx="13718117" cy="7531100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Google Shape;579;p39"/>
          <p:cNvSpPr>
            <a:spLocks/>
          </p:cNvSpPr>
          <p:nvPr/>
        </p:nvSpPr>
        <p:spPr bwMode="auto">
          <a:xfrm rot="9692942" flipH="1">
            <a:off x="8424334" y="-4186238"/>
            <a:ext cx="13718117" cy="7531101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oogle Shape;580;p39"/>
          <p:cNvGrpSpPr>
            <a:grpSpLocks/>
          </p:cNvGrpSpPr>
          <p:nvPr/>
        </p:nvGrpSpPr>
        <p:grpSpPr bwMode="auto">
          <a:xfrm>
            <a:off x="11114618" y="6102351"/>
            <a:ext cx="1128183" cy="936625"/>
            <a:chOff x="3026025" y="992425"/>
            <a:chExt cx="845325" cy="703150"/>
          </a:xfrm>
        </p:grpSpPr>
        <p:sp>
          <p:nvSpPr>
            <p:cNvPr id="18" name="Google Shape;581;p39"/>
            <p:cNvSpPr/>
            <p:nvPr/>
          </p:nvSpPr>
          <p:spPr>
            <a:xfrm>
              <a:off x="3026025" y="992425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82;p39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83;p39"/>
            <p:cNvSpPr/>
            <p:nvPr/>
          </p:nvSpPr>
          <p:spPr>
            <a:xfrm>
              <a:off x="3276609" y="992425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84;p39"/>
            <p:cNvSpPr/>
            <p:nvPr/>
          </p:nvSpPr>
          <p:spPr>
            <a:xfrm>
              <a:off x="3711167" y="1333274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oogle Shape;585;p39"/>
          <p:cNvGrpSpPr>
            <a:grpSpLocks/>
          </p:cNvGrpSpPr>
          <p:nvPr/>
        </p:nvGrpSpPr>
        <p:grpSpPr bwMode="auto">
          <a:xfrm rot="10800000" flipH="1">
            <a:off x="14817" y="-203200"/>
            <a:ext cx="1126067" cy="938213"/>
            <a:chOff x="3026025" y="992425"/>
            <a:chExt cx="845325" cy="703150"/>
          </a:xfrm>
        </p:grpSpPr>
        <p:sp>
          <p:nvSpPr>
            <p:cNvPr id="23" name="Google Shape;586;p39"/>
            <p:cNvSpPr/>
            <p:nvPr/>
          </p:nvSpPr>
          <p:spPr>
            <a:xfrm>
              <a:off x="3026025" y="99599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87;p39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88;p39"/>
            <p:cNvSpPr/>
            <p:nvPr/>
          </p:nvSpPr>
          <p:spPr>
            <a:xfrm>
              <a:off x="3275491" y="992425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89;p39"/>
            <p:cNvSpPr/>
            <p:nvPr/>
          </p:nvSpPr>
          <p:spPr>
            <a:xfrm>
              <a:off x="3680675" y="1314851"/>
              <a:ext cx="20656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" name="Google Shape;590;p39"/>
          <p:cNvSpPr/>
          <p:nvPr/>
        </p:nvSpPr>
        <p:spPr>
          <a:xfrm rot="19271178" flipH="1">
            <a:off x="42334" y="6551614"/>
            <a:ext cx="345017" cy="223837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591;p39"/>
          <p:cNvSpPr/>
          <p:nvPr/>
        </p:nvSpPr>
        <p:spPr>
          <a:xfrm rot="1946395" flipH="1">
            <a:off x="11703051" y="738188"/>
            <a:ext cx="342900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5" name="Google Shape;565;p39"/>
          <p:cNvSpPr txBox="1">
            <a:spLocks noGrp="1"/>
          </p:cNvSpPr>
          <p:nvPr>
            <p:ph type="title"/>
          </p:nvPr>
        </p:nvSpPr>
        <p:spPr>
          <a:xfrm>
            <a:off x="1468233" y="2497800"/>
            <a:ext cx="26480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6" name="Google Shape;566;p39"/>
          <p:cNvSpPr txBox="1">
            <a:spLocks noGrp="1"/>
          </p:cNvSpPr>
          <p:nvPr>
            <p:ph type="subTitle" idx="1"/>
          </p:nvPr>
        </p:nvSpPr>
        <p:spPr>
          <a:xfrm>
            <a:off x="1468233" y="3178233"/>
            <a:ext cx="2648000" cy="64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39"/>
          <p:cNvSpPr txBox="1">
            <a:spLocks noGrp="1"/>
          </p:cNvSpPr>
          <p:nvPr>
            <p:ph type="title" idx="2"/>
          </p:nvPr>
        </p:nvSpPr>
        <p:spPr>
          <a:xfrm>
            <a:off x="4771931" y="2497800"/>
            <a:ext cx="26480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8" name="Google Shape;568;p39"/>
          <p:cNvSpPr txBox="1">
            <a:spLocks noGrp="1"/>
          </p:cNvSpPr>
          <p:nvPr>
            <p:ph type="subTitle" idx="3"/>
          </p:nvPr>
        </p:nvSpPr>
        <p:spPr>
          <a:xfrm>
            <a:off x="4771931" y="3178233"/>
            <a:ext cx="2648000" cy="64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39"/>
          <p:cNvSpPr txBox="1">
            <a:spLocks noGrp="1"/>
          </p:cNvSpPr>
          <p:nvPr>
            <p:ph type="title" idx="4"/>
          </p:nvPr>
        </p:nvSpPr>
        <p:spPr>
          <a:xfrm>
            <a:off x="1468233" y="4815400"/>
            <a:ext cx="26480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0" name="Google Shape;570;p39"/>
          <p:cNvSpPr txBox="1">
            <a:spLocks noGrp="1"/>
          </p:cNvSpPr>
          <p:nvPr>
            <p:ph type="subTitle" idx="5"/>
          </p:nvPr>
        </p:nvSpPr>
        <p:spPr>
          <a:xfrm>
            <a:off x="1468233" y="5495833"/>
            <a:ext cx="2648000" cy="64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39"/>
          <p:cNvSpPr txBox="1">
            <a:spLocks noGrp="1"/>
          </p:cNvSpPr>
          <p:nvPr>
            <p:ph type="title" idx="6"/>
          </p:nvPr>
        </p:nvSpPr>
        <p:spPr>
          <a:xfrm>
            <a:off x="4771931" y="4815400"/>
            <a:ext cx="26480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2" name="Google Shape;572;p39"/>
          <p:cNvSpPr txBox="1">
            <a:spLocks noGrp="1"/>
          </p:cNvSpPr>
          <p:nvPr>
            <p:ph type="subTitle" idx="7"/>
          </p:nvPr>
        </p:nvSpPr>
        <p:spPr>
          <a:xfrm>
            <a:off x="4771931" y="5495833"/>
            <a:ext cx="2648000" cy="64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39"/>
          <p:cNvSpPr txBox="1">
            <a:spLocks noGrp="1"/>
          </p:cNvSpPr>
          <p:nvPr>
            <p:ph type="title" idx="8"/>
          </p:nvPr>
        </p:nvSpPr>
        <p:spPr>
          <a:xfrm>
            <a:off x="8075636" y="2497800"/>
            <a:ext cx="26480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4" name="Google Shape;574;p39"/>
          <p:cNvSpPr txBox="1">
            <a:spLocks noGrp="1"/>
          </p:cNvSpPr>
          <p:nvPr>
            <p:ph type="subTitle" idx="9"/>
          </p:nvPr>
        </p:nvSpPr>
        <p:spPr>
          <a:xfrm>
            <a:off x="8075636" y="3178233"/>
            <a:ext cx="2648000" cy="64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39"/>
          <p:cNvSpPr txBox="1">
            <a:spLocks noGrp="1"/>
          </p:cNvSpPr>
          <p:nvPr>
            <p:ph type="title" idx="13"/>
          </p:nvPr>
        </p:nvSpPr>
        <p:spPr>
          <a:xfrm>
            <a:off x="8075636" y="4815400"/>
            <a:ext cx="2648000" cy="70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6" name="Google Shape;576;p39"/>
          <p:cNvSpPr txBox="1">
            <a:spLocks noGrp="1"/>
          </p:cNvSpPr>
          <p:nvPr>
            <p:ph type="subTitle" idx="14"/>
          </p:nvPr>
        </p:nvSpPr>
        <p:spPr>
          <a:xfrm>
            <a:off x="8075636" y="5495833"/>
            <a:ext cx="2648000" cy="646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39"/>
          <p:cNvSpPr txBox="1">
            <a:spLocks noGrp="1"/>
          </p:cNvSpPr>
          <p:nvPr>
            <p:ph type="title" idx="15"/>
          </p:nvPr>
        </p:nvSpPr>
        <p:spPr>
          <a:xfrm>
            <a:off x="950967" y="390167"/>
            <a:ext cx="10277600" cy="11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94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93;p40"/>
          <p:cNvGrpSpPr>
            <a:grpSpLocks/>
          </p:cNvGrpSpPr>
          <p:nvPr/>
        </p:nvGrpSpPr>
        <p:grpSpPr bwMode="auto">
          <a:xfrm rot="10800000">
            <a:off x="495300" y="250826"/>
            <a:ext cx="1128184" cy="936625"/>
            <a:chOff x="3026025" y="992425"/>
            <a:chExt cx="845325" cy="703150"/>
          </a:xfrm>
        </p:grpSpPr>
        <p:sp>
          <p:nvSpPr>
            <p:cNvPr id="5" name="Google Shape;594;p40"/>
            <p:cNvSpPr/>
            <p:nvPr/>
          </p:nvSpPr>
          <p:spPr>
            <a:xfrm>
              <a:off x="3026025" y="1015068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595;p40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596;p40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597;p40"/>
            <p:cNvSpPr/>
            <p:nvPr/>
          </p:nvSpPr>
          <p:spPr>
            <a:xfrm>
              <a:off x="3741300" y="1333274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" name="Google Shape;598;p40"/>
          <p:cNvGrpSpPr>
            <a:grpSpLocks/>
          </p:cNvGrpSpPr>
          <p:nvPr/>
        </p:nvGrpSpPr>
        <p:grpSpPr bwMode="auto">
          <a:xfrm rot="10800000">
            <a:off x="6199718" y="6138863"/>
            <a:ext cx="1128183" cy="938212"/>
            <a:chOff x="3026025" y="992425"/>
            <a:chExt cx="845325" cy="703150"/>
          </a:xfrm>
        </p:grpSpPr>
        <p:sp>
          <p:nvSpPr>
            <p:cNvPr id="10" name="Google Shape;599;p40"/>
            <p:cNvSpPr/>
            <p:nvPr/>
          </p:nvSpPr>
          <p:spPr>
            <a:xfrm>
              <a:off x="3056158" y="992425"/>
              <a:ext cx="845326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00;p40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01;p40"/>
            <p:cNvSpPr/>
            <p:nvPr/>
          </p:nvSpPr>
          <p:spPr>
            <a:xfrm>
              <a:off x="3306742" y="969819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02;p40"/>
            <p:cNvSpPr/>
            <p:nvPr/>
          </p:nvSpPr>
          <p:spPr>
            <a:xfrm>
              <a:off x="3741300" y="1311282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" name="Google Shape;603;p40"/>
          <p:cNvGrpSpPr>
            <a:grpSpLocks/>
          </p:cNvGrpSpPr>
          <p:nvPr/>
        </p:nvGrpSpPr>
        <p:grpSpPr bwMode="auto">
          <a:xfrm>
            <a:off x="10981267" y="1204914"/>
            <a:ext cx="1128184" cy="936625"/>
            <a:chOff x="3026025" y="992425"/>
            <a:chExt cx="845325" cy="703150"/>
          </a:xfrm>
        </p:grpSpPr>
        <p:sp>
          <p:nvSpPr>
            <p:cNvPr id="15" name="Google Shape;604;p40"/>
            <p:cNvSpPr/>
            <p:nvPr/>
          </p:nvSpPr>
          <p:spPr>
            <a:xfrm>
              <a:off x="3026025" y="992425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05;p40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06;p40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07;p40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" name="Google Shape;608;p40"/>
          <p:cNvSpPr>
            <a:spLocks/>
          </p:cNvSpPr>
          <p:nvPr/>
        </p:nvSpPr>
        <p:spPr bwMode="auto">
          <a:xfrm>
            <a:off x="-1650999" y="-433388"/>
            <a:ext cx="15331017" cy="8416926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Google Shape;611;p40"/>
          <p:cNvSpPr txBox="1">
            <a:spLocks noChangeArrowheads="1"/>
          </p:cNvSpPr>
          <p:nvPr/>
        </p:nvSpPr>
        <p:spPr bwMode="auto">
          <a:xfrm>
            <a:off x="6563785" y="4291014"/>
            <a:ext cx="4347633" cy="820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3F2B2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kumimoji="0" lang="vi-VN" altLang="vi-VN" sz="1200" b="1" i="0" u="sng" strike="noStrike" kern="1200" cap="none" spc="0" normalizeH="0" baseline="0" noProof="0">
                <a:ln>
                  <a:noFill/>
                </a:ln>
                <a:solidFill>
                  <a:srgbClr val="3F2B2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  <a:hlinkClick r:id="rId2"/>
              </a:rPr>
              <a:t>Slidesgo</a:t>
            </a:r>
            <a:r>
              <a:rPr kumimoji="0" lang="vi-VN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3F2B2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kumimoji="0" lang="vi-VN" altLang="vi-VN" sz="1200" b="1" i="0" u="sng" strike="noStrike" kern="1200" cap="none" spc="0" normalizeH="0" baseline="0" noProof="0">
                <a:ln>
                  <a:noFill/>
                </a:ln>
                <a:solidFill>
                  <a:srgbClr val="3F2B2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  <a:hlinkClick r:id="rId3"/>
              </a:rPr>
              <a:t>Flaticon</a:t>
            </a:r>
            <a:r>
              <a:rPr kumimoji="0" lang="vi-VN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3F2B2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, infographics &amp; images by </a:t>
            </a:r>
            <a:r>
              <a:rPr kumimoji="0" lang="vi-VN" altLang="vi-VN" sz="1200" b="1" i="0" u="sng" strike="noStrike" kern="1200" cap="none" spc="0" normalizeH="0" baseline="0" noProof="0">
                <a:ln>
                  <a:noFill/>
                </a:ln>
                <a:solidFill>
                  <a:srgbClr val="3F2B2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  <a:hlinkClick r:id="rId4"/>
              </a:rPr>
              <a:t>Freepik</a:t>
            </a:r>
            <a:endParaRPr kumimoji="0" lang="vi-VN" altLang="vi-VN" sz="1200" b="1" i="0" u="sng" strike="noStrike" kern="1200" cap="none" spc="0" normalizeH="0" baseline="0" noProof="0">
              <a:ln>
                <a:noFill/>
              </a:ln>
              <a:solidFill>
                <a:srgbClr val="3F2B24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09" name="Google Shape;609;p40"/>
          <p:cNvSpPr txBox="1">
            <a:spLocks noGrp="1"/>
          </p:cNvSpPr>
          <p:nvPr>
            <p:ph type="ctrTitle"/>
          </p:nvPr>
        </p:nvSpPr>
        <p:spPr>
          <a:xfrm>
            <a:off x="1618533" y="1011867"/>
            <a:ext cx="4347200" cy="166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10" name="Google Shape;610;p40"/>
          <p:cNvSpPr txBox="1">
            <a:spLocks noGrp="1"/>
          </p:cNvSpPr>
          <p:nvPr>
            <p:ph type="subTitle" idx="1"/>
          </p:nvPr>
        </p:nvSpPr>
        <p:spPr>
          <a:xfrm>
            <a:off x="6667500" y="2111100"/>
            <a:ext cx="4244000" cy="169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3F2B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857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13;p41"/>
          <p:cNvGrpSpPr>
            <a:grpSpLocks/>
          </p:cNvGrpSpPr>
          <p:nvPr/>
        </p:nvGrpSpPr>
        <p:grpSpPr bwMode="auto">
          <a:xfrm rot="10800000">
            <a:off x="10581218" y="5919788"/>
            <a:ext cx="1128183" cy="938212"/>
            <a:chOff x="3026025" y="992425"/>
            <a:chExt cx="845325" cy="703150"/>
          </a:xfrm>
        </p:grpSpPr>
        <p:sp>
          <p:nvSpPr>
            <p:cNvPr id="3" name="Google Shape;614;p41"/>
            <p:cNvSpPr/>
            <p:nvPr/>
          </p:nvSpPr>
          <p:spPr>
            <a:xfrm>
              <a:off x="3056158" y="992425"/>
              <a:ext cx="845326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615;p41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616;p41"/>
            <p:cNvSpPr/>
            <p:nvPr/>
          </p:nvSpPr>
          <p:spPr>
            <a:xfrm>
              <a:off x="3306742" y="969819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617;p41"/>
            <p:cNvSpPr/>
            <p:nvPr/>
          </p:nvSpPr>
          <p:spPr>
            <a:xfrm>
              <a:off x="3741300" y="1311282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" name="Google Shape;618;p41"/>
          <p:cNvSpPr>
            <a:spLocks/>
          </p:cNvSpPr>
          <p:nvPr/>
        </p:nvSpPr>
        <p:spPr bwMode="auto">
          <a:xfrm>
            <a:off x="-2451099" y="3897314"/>
            <a:ext cx="15331017" cy="8416925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oogle Shape;619;p41"/>
          <p:cNvGrpSpPr>
            <a:grpSpLocks/>
          </p:cNvGrpSpPr>
          <p:nvPr/>
        </p:nvGrpSpPr>
        <p:grpSpPr bwMode="auto">
          <a:xfrm rot="10800000">
            <a:off x="241300" y="352426"/>
            <a:ext cx="1128184" cy="936625"/>
            <a:chOff x="3026025" y="992425"/>
            <a:chExt cx="845325" cy="703150"/>
          </a:xfrm>
        </p:grpSpPr>
        <p:sp>
          <p:nvSpPr>
            <p:cNvPr id="9" name="Google Shape;620;p41"/>
            <p:cNvSpPr/>
            <p:nvPr/>
          </p:nvSpPr>
          <p:spPr>
            <a:xfrm>
              <a:off x="3052987" y="1015068"/>
              <a:ext cx="845324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21;p41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22;p41"/>
            <p:cNvSpPr/>
            <p:nvPr/>
          </p:nvSpPr>
          <p:spPr>
            <a:xfrm>
              <a:off x="3306743" y="992425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23;p41"/>
            <p:cNvSpPr/>
            <p:nvPr/>
          </p:nvSpPr>
          <p:spPr>
            <a:xfrm>
              <a:off x="3741300" y="1333274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624;p41"/>
          <p:cNvGrpSpPr>
            <a:grpSpLocks/>
          </p:cNvGrpSpPr>
          <p:nvPr/>
        </p:nvGrpSpPr>
        <p:grpSpPr bwMode="auto">
          <a:xfrm>
            <a:off x="10905067" y="2246314"/>
            <a:ext cx="1128184" cy="936625"/>
            <a:chOff x="3026025" y="992425"/>
            <a:chExt cx="845325" cy="703150"/>
          </a:xfrm>
        </p:grpSpPr>
        <p:sp>
          <p:nvSpPr>
            <p:cNvPr id="14" name="Google Shape;625;p41"/>
            <p:cNvSpPr/>
            <p:nvPr/>
          </p:nvSpPr>
          <p:spPr>
            <a:xfrm>
              <a:off x="3026025" y="992425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26;p41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27;p41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28;p41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56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30;p42"/>
          <p:cNvGrpSpPr>
            <a:grpSpLocks/>
          </p:cNvGrpSpPr>
          <p:nvPr/>
        </p:nvGrpSpPr>
        <p:grpSpPr bwMode="auto">
          <a:xfrm flipH="1">
            <a:off x="10581218" y="220663"/>
            <a:ext cx="1128183" cy="938212"/>
            <a:chOff x="3026025" y="992425"/>
            <a:chExt cx="845325" cy="703150"/>
          </a:xfrm>
        </p:grpSpPr>
        <p:sp>
          <p:nvSpPr>
            <p:cNvPr id="3" name="Google Shape;631;p42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632;p42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633;p42"/>
            <p:cNvSpPr/>
            <p:nvPr/>
          </p:nvSpPr>
          <p:spPr>
            <a:xfrm>
              <a:off x="3276609" y="992425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634;p42"/>
            <p:cNvSpPr/>
            <p:nvPr/>
          </p:nvSpPr>
          <p:spPr>
            <a:xfrm>
              <a:off x="3711167" y="1333887"/>
              <a:ext cx="20617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" name="Google Shape;635;p42"/>
          <p:cNvSpPr>
            <a:spLocks/>
          </p:cNvSpPr>
          <p:nvPr/>
        </p:nvSpPr>
        <p:spPr bwMode="auto">
          <a:xfrm rot="10800000" flipH="1">
            <a:off x="-2451099" y="-5235575"/>
            <a:ext cx="15331017" cy="8416925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oogle Shape;636;p42"/>
          <p:cNvGrpSpPr>
            <a:grpSpLocks/>
          </p:cNvGrpSpPr>
          <p:nvPr/>
        </p:nvGrpSpPr>
        <p:grpSpPr bwMode="auto">
          <a:xfrm flipH="1">
            <a:off x="241300" y="5789614"/>
            <a:ext cx="1128184" cy="936625"/>
            <a:chOff x="3026025" y="992425"/>
            <a:chExt cx="845325" cy="703150"/>
          </a:xfrm>
        </p:grpSpPr>
        <p:sp>
          <p:nvSpPr>
            <p:cNvPr id="9" name="Google Shape;637;p42"/>
            <p:cNvSpPr/>
            <p:nvPr/>
          </p:nvSpPr>
          <p:spPr>
            <a:xfrm>
              <a:off x="3026025" y="992425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38;p42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39;p42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40;p42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641;p42"/>
          <p:cNvGrpSpPr>
            <a:grpSpLocks/>
          </p:cNvGrpSpPr>
          <p:nvPr/>
        </p:nvGrpSpPr>
        <p:grpSpPr bwMode="auto">
          <a:xfrm rot="10800000" flipH="1">
            <a:off x="10905067" y="3895726"/>
            <a:ext cx="1128184" cy="936625"/>
            <a:chOff x="3026025" y="992425"/>
            <a:chExt cx="845325" cy="703150"/>
          </a:xfrm>
        </p:grpSpPr>
        <p:sp>
          <p:nvSpPr>
            <p:cNvPr id="14" name="Google Shape;642;p42"/>
            <p:cNvSpPr/>
            <p:nvPr/>
          </p:nvSpPr>
          <p:spPr>
            <a:xfrm>
              <a:off x="3026025" y="1037713"/>
              <a:ext cx="845325" cy="20260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43;p42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44;p42"/>
            <p:cNvSpPr/>
            <p:nvPr/>
          </p:nvSpPr>
          <p:spPr>
            <a:xfrm>
              <a:off x="3276609" y="1015068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45;p42"/>
            <p:cNvSpPr/>
            <p:nvPr/>
          </p:nvSpPr>
          <p:spPr>
            <a:xfrm>
              <a:off x="3711166" y="1355917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6592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7;p43"/>
          <p:cNvSpPr>
            <a:spLocks/>
          </p:cNvSpPr>
          <p:nvPr/>
        </p:nvSpPr>
        <p:spPr bwMode="auto">
          <a:xfrm rot="1107058">
            <a:off x="8830734" y="2595563"/>
            <a:ext cx="13718117" cy="7531100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Google Shape;648;p43"/>
          <p:cNvSpPr>
            <a:spLocks/>
          </p:cNvSpPr>
          <p:nvPr/>
        </p:nvSpPr>
        <p:spPr bwMode="auto">
          <a:xfrm rot="11907058">
            <a:off x="-9963151" y="-4287838"/>
            <a:ext cx="13718117" cy="7531101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oogle Shape;649;p43"/>
          <p:cNvGrpSpPr>
            <a:grpSpLocks/>
          </p:cNvGrpSpPr>
          <p:nvPr/>
        </p:nvGrpSpPr>
        <p:grpSpPr bwMode="auto">
          <a:xfrm flipH="1">
            <a:off x="-63500" y="6000751"/>
            <a:ext cx="1128184" cy="936625"/>
            <a:chOff x="3026025" y="992425"/>
            <a:chExt cx="845325" cy="703150"/>
          </a:xfrm>
        </p:grpSpPr>
        <p:sp>
          <p:nvSpPr>
            <p:cNvPr id="5" name="Google Shape;650;p43"/>
            <p:cNvSpPr/>
            <p:nvPr/>
          </p:nvSpPr>
          <p:spPr>
            <a:xfrm>
              <a:off x="3026025" y="992425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651;p43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52;p43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53;p43"/>
            <p:cNvSpPr/>
            <p:nvPr/>
          </p:nvSpPr>
          <p:spPr>
            <a:xfrm>
              <a:off x="3711166" y="1333274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" name="Google Shape;654;p43"/>
          <p:cNvGrpSpPr>
            <a:grpSpLocks/>
          </p:cNvGrpSpPr>
          <p:nvPr/>
        </p:nvGrpSpPr>
        <p:grpSpPr bwMode="auto">
          <a:xfrm rot="10800000">
            <a:off x="11038417" y="-304800"/>
            <a:ext cx="1126067" cy="938213"/>
            <a:chOff x="3026025" y="992425"/>
            <a:chExt cx="845325" cy="703150"/>
          </a:xfrm>
        </p:grpSpPr>
        <p:sp>
          <p:nvSpPr>
            <p:cNvPr id="10" name="Google Shape;655;p43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56;p43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57;p43"/>
            <p:cNvSpPr/>
            <p:nvPr/>
          </p:nvSpPr>
          <p:spPr>
            <a:xfrm>
              <a:off x="3275492" y="1037636"/>
              <a:ext cx="22245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58;p43"/>
            <p:cNvSpPr/>
            <p:nvPr/>
          </p:nvSpPr>
          <p:spPr>
            <a:xfrm>
              <a:off x="3741056" y="1311281"/>
              <a:ext cx="20657" cy="361689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Google Shape;659;p43"/>
          <p:cNvSpPr/>
          <p:nvPr/>
        </p:nvSpPr>
        <p:spPr>
          <a:xfrm rot="2328822">
            <a:off x="11626851" y="4291014"/>
            <a:ext cx="345016" cy="223837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660;p43"/>
          <p:cNvSpPr/>
          <p:nvPr/>
        </p:nvSpPr>
        <p:spPr>
          <a:xfrm rot="19653605">
            <a:off x="412751" y="1774825"/>
            <a:ext cx="342900" cy="222250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910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93108A-8309-4B75-A862-E35F02F99AA6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543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62;p44"/>
          <p:cNvGrpSpPr>
            <a:grpSpLocks/>
          </p:cNvGrpSpPr>
          <p:nvPr/>
        </p:nvGrpSpPr>
        <p:grpSpPr bwMode="auto">
          <a:xfrm>
            <a:off x="11057467" y="4957763"/>
            <a:ext cx="1128184" cy="938212"/>
            <a:chOff x="3026025" y="992425"/>
            <a:chExt cx="845325" cy="703150"/>
          </a:xfrm>
        </p:grpSpPr>
        <p:sp>
          <p:nvSpPr>
            <p:cNvPr id="3" name="Google Shape;663;p44"/>
            <p:cNvSpPr/>
            <p:nvPr/>
          </p:nvSpPr>
          <p:spPr>
            <a:xfrm>
              <a:off x="3026025" y="992425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664;p44"/>
            <p:cNvSpPr/>
            <p:nvPr/>
          </p:nvSpPr>
          <p:spPr>
            <a:xfrm>
              <a:off x="3026025" y="1333887"/>
              <a:ext cx="845325" cy="20226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665;p44"/>
            <p:cNvSpPr/>
            <p:nvPr/>
          </p:nvSpPr>
          <p:spPr>
            <a:xfrm>
              <a:off x="3276609" y="992425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666;p44"/>
            <p:cNvSpPr/>
            <p:nvPr/>
          </p:nvSpPr>
          <p:spPr>
            <a:xfrm>
              <a:off x="3711166" y="1333887"/>
              <a:ext cx="20618" cy="361688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" name="Google Shape;667;p44"/>
          <p:cNvGrpSpPr>
            <a:grpSpLocks/>
          </p:cNvGrpSpPr>
          <p:nvPr/>
        </p:nvGrpSpPr>
        <p:grpSpPr bwMode="auto">
          <a:xfrm rot="10800000">
            <a:off x="-4233" y="31751"/>
            <a:ext cx="1128184" cy="936625"/>
            <a:chOff x="3026025" y="992425"/>
            <a:chExt cx="845325" cy="703150"/>
          </a:xfrm>
        </p:grpSpPr>
        <p:sp>
          <p:nvSpPr>
            <p:cNvPr id="8" name="Google Shape;668;p44"/>
            <p:cNvSpPr/>
            <p:nvPr/>
          </p:nvSpPr>
          <p:spPr>
            <a:xfrm>
              <a:off x="3026025" y="1015068"/>
              <a:ext cx="845325" cy="20261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0"/>
                  </a:moveTo>
                  <a:cubicBezTo>
                    <a:pt x="179" y="0"/>
                    <a:pt x="0" y="179"/>
                    <a:pt x="0" y="423"/>
                  </a:cubicBezTo>
                  <a:cubicBezTo>
                    <a:pt x="0" y="650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50"/>
                    <a:pt x="33812" y="423"/>
                  </a:cubicBezTo>
                  <a:cubicBezTo>
                    <a:pt x="33812" y="179"/>
                    <a:pt x="33634" y="0"/>
                    <a:pt x="33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69;p44"/>
            <p:cNvSpPr/>
            <p:nvPr/>
          </p:nvSpPr>
          <p:spPr>
            <a:xfrm>
              <a:off x="3026025" y="1333274"/>
              <a:ext cx="845325" cy="21452"/>
            </a:xfrm>
            <a:custGeom>
              <a:avLst/>
              <a:gdLst/>
              <a:ahLst/>
              <a:cxnLst/>
              <a:rect l="l" t="t" r="r" b="b"/>
              <a:pathLst>
                <a:path w="33813" h="830" extrusionOk="0">
                  <a:moveTo>
                    <a:pt x="423" y="1"/>
                  </a:moveTo>
                  <a:cubicBezTo>
                    <a:pt x="179" y="1"/>
                    <a:pt x="0" y="179"/>
                    <a:pt x="0" y="407"/>
                  </a:cubicBezTo>
                  <a:cubicBezTo>
                    <a:pt x="0" y="634"/>
                    <a:pt x="179" y="829"/>
                    <a:pt x="423" y="829"/>
                  </a:cubicBezTo>
                  <a:lnTo>
                    <a:pt x="33406" y="829"/>
                  </a:lnTo>
                  <a:cubicBezTo>
                    <a:pt x="33634" y="829"/>
                    <a:pt x="33812" y="634"/>
                    <a:pt x="33812" y="407"/>
                  </a:cubicBezTo>
                  <a:cubicBezTo>
                    <a:pt x="33812" y="179"/>
                    <a:pt x="33634" y="1"/>
                    <a:pt x="33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70;p44"/>
            <p:cNvSpPr/>
            <p:nvPr/>
          </p:nvSpPr>
          <p:spPr>
            <a:xfrm>
              <a:off x="3276609" y="992425"/>
              <a:ext cx="20618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0"/>
                  </a:moveTo>
                  <a:cubicBezTo>
                    <a:pt x="195" y="0"/>
                    <a:pt x="0" y="179"/>
                    <a:pt x="0" y="423"/>
                  </a:cubicBezTo>
                  <a:lnTo>
                    <a:pt x="0" y="14055"/>
                  </a:lnTo>
                  <a:cubicBezTo>
                    <a:pt x="0" y="14282"/>
                    <a:pt x="195" y="14477"/>
                    <a:pt x="423" y="14477"/>
                  </a:cubicBezTo>
                  <a:cubicBezTo>
                    <a:pt x="650" y="14477"/>
                    <a:pt x="845" y="14282"/>
                    <a:pt x="845" y="14055"/>
                  </a:cubicBezTo>
                  <a:lnTo>
                    <a:pt x="845" y="423"/>
                  </a:lnTo>
                  <a:cubicBezTo>
                    <a:pt x="845" y="179"/>
                    <a:pt x="650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71;p44"/>
            <p:cNvSpPr/>
            <p:nvPr/>
          </p:nvSpPr>
          <p:spPr>
            <a:xfrm>
              <a:off x="3741300" y="1333274"/>
              <a:ext cx="20617" cy="362301"/>
            </a:xfrm>
            <a:custGeom>
              <a:avLst/>
              <a:gdLst/>
              <a:ahLst/>
              <a:cxnLst/>
              <a:rect l="l" t="t" r="r" b="b"/>
              <a:pathLst>
                <a:path w="846" h="14478" extrusionOk="0">
                  <a:moveTo>
                    <a:pt x="423" y="1"/>
                  </a:moveTo>
                  <a:cubicBezTo>
                    <a:pt x="195" y="1"/>
                    <a:pt x="1" y="179"/>
                    <a:pt x="1" y="407"/>
                  </a:cubicBezTo>
                  <a:lnTo>
                    <a:pt x="1" y="14055"/>
                  </a:lnTo>
                  <a:cubicBezTo>
                    <a:pt x="1" y="14283"/>
                    <a:pt x="195" y="14478"/>
                    <a:pt x="423" y="14478"/>
                  </a:cubicBezTo>
                  <a:cubicBezTo>
                    <a:pt x="650" y="14478"/>
                    <a:pt x="845" y="14283"/>
                    <a:pt x="845" y="14055"/>
                  </a:cubicBezTo>
                  <a:lnTo>
                    <a:pt x="845" y="407"/>
                  </a:lnTo>
                  <a:cubicBezTo>
                    <a:pt x="845" y="179"/>
                    <a:pt x="650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" name="Google Shape;672;p44"/>
          <p:cNvSpPr>
            <a:spLocks/>
          </p:cNvSpPr>
          <p:nvPr/>
        </p:nvSpPr>
        <p:spPr bwMode="auto">
          <a:xfrm rot="10640456">
            <a:off x="-3426884" y="-5586413"/>
            <a:ext cx="14463184" cy="6743701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Google Shape;673;p44"/>
          <p:cNvSpPr>
            <a:spLocks/>
          </p:cNvSpPr>
          <p:nvPr/>
        </p:nvSpPr>
        <p:spPr bwMode="auto">
          <a:xfrm rot="10640456">
            <a:off x="7408333" y="4746626"/>
            <a:ext cx="14463184" cy="6742113"/>
          </a:xfrm>
          <a:custGeom>
            <a:avLst/>
            <a:gdLst>
              <a:gd name="T0" fmla="*/ 2147483646 w 214138"/>
              <a:gd name="T1" fmla="*/ 2147483646 h 117563"/>
              <a:gd name="T2" fmla="*/ 2147483646 w 214138"/>
              <a:gd name="T3" fmla="*/ 2147483646 h 117563"/>
              <a:gd name="T4" fmla="*/ 2147483646 w 214138"/>
              <a:gd name="T5" fmla="*/ 2147483646 h 117563"/>
              <a:gd name="T6" fmla="*/ 2147483646 w 214138"/>
              <a:gd name="T7" fmla="*/ 2147483646 h 117563"/>
              <a:gd name="T8" fmla="*/ 2147483646 w 214138"/>
              <a:gd name="T9" fmla="*/ 2147483646 h 117563"/>
              <a:gd name="T10" fmla="*/ 2147483646 w 214138"/>
              <a:gd name="T11" fmla="*/ 2147483646 h 117563"/>
              <a:gd name="T12" fmla="*/ 2147483646 w 214138"/>
              <a:gd name="T13" fmla="*/ 2147483646 h 117563"/>
              <a:gd name="T14" fmla="*/ 2147483646 w 214138"/>
              <a:gd name="T15" fmla="*/ 2147483646 h 117563"/>
              <a:gd name="T16" fmla="*/ 2147483646 w 214138"/>
              <a:gd name="T17" fmla="*/ 2147483646 h 117563"/>
              <a:gd name="T18" fmla="*/ 2147483646 w 214138"/>
              <a:gd name="T19" fmla="*/ 2147483646 h 117563"/>
              <a:gd name="T20" fmla="*/ 2147483646 w 214138"/>
              <a:gd name="T21" fmla="*/ 2147483646 h 117563"/>
              <a:gd name="T22" fmla="*/ 2147483646 w 214138"/>
              <a:gd name="T23" fmla="*/ 2147483646 h 117563"/>
              <a:gd name="T24" fmla="*/ 2147483646 w 214138"/>
              <a:gd name="T25" fmla="*/ 2147483646 h 117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4138" h="117563" extrusionOk="0">
                <a:moveTo>
                  <a:pt x="101513" y="1"/>
                </a:moveTo>
                <a:cubicBezTo>
                  <a:pt x="96573" y="1"/>
                  <a:pt x="90283" y="750"/>
                  <a:pt x="82088" y="2540"/>
                </a:cubicBezTo>
                <a:cubicBezTo>
                  <a:pt x="36640" y="12465"/>
                  <a:pt x="11995" y="53614"/>
                  <a:pt x="46465" y="63874"/>
                </a:cubicBezTo>
                <a:cubicBezTo>
                  <a:pt x="61706" y="68409"/>
                  <a:pt x="1" y="107328"/>
                  <a:pt x="38858" y="116534"/>
                </a:cubicBezTo>
                <a:cubicBezTo>
                  <a:pt x="41857" y="117244"/>
                  <a:pt x="44834" y="117562"/>
                  <a:pt x="47790" y="117562"/>
                </a:cubicBezTo>
                <a:cubicBezTo>
                  <a:pt x="72781" y="117562"/>
                  <a:pt x="96285" y="94858"/>
                  <a:pt x="119233" y="94858"/>
                </a:cubicBezTo>
                <a:cubicBezTo>
                  <a:pt x="122727" y="94858"/>
                  <a:pt x="126209" y="95384"/>
                  <a:pt x="129681" y="96597"/>
                </a:cubicBezTo>
                <a:cubicBezTo>
                  <a:pt x="148660" y="103236"/>
                  <a:pt x="164960" y="106151"/>
                  <a:pt x="177501" y="106151"/>
                </a:cubicBezTo>
                <a:cubicBezTo>
                  <a:pt x="204586" y="106151"/>
                  <a:pt x="214137" y="92556"/>
                  <a:pt x="195276" y="73526"/>
                </a:cubicBezTo>
                <a:cubicBezTo>
                  <a:pt x="174913" y="52990"/>
                  <a:pt x="203037" y="18455"/>
                  <a:pt x="166577" y="18455"/>
                </a:cubicBezTo>
                <a:cubicBezTo>
                  <a:pt x="163791" y="18455"/>
                  <a:pt x="160629" y="18657"/>
                  <a:pt x="157039" y="19082"/>
                </a:cubicBezTo>
                <a:cubicBezTo>
                  <a:pt x="152950" y="19566"/>
                  <a:pt x="149390" y="19786"/>
                  <a:pt x="146273" y="19786"/>
                </a:cubicBezTo>
                <a:cubicBezTo>
                  <a:pt x="116658" y="19786"/>
                  <a:pt x="126901" y="1"/>
                  <a:pt x="1015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8EBE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oogle Shape;674;p44"/>
          <p:cNvGrpSpPr>
            <a:grpSpLocks/>
          </p:cNvGrpSpPr>
          <p:nvPr/>
        </p:nvGrpSpPr>
        <p:grpSpPr bwMode="auto">
          <a:xfrm rot="10800000">
            <a:off x="3767667" y="117476"/>
            <a:ext cx="1231900" cy="404813"/>
            <a:chOff x="3167273" y="2460517"/>
            <a:chExt cx="620672" cy="204384"/>
          </a:xfrm>
        </p:grpSpPr>
        <p:sp>
          <p:nvSpPr>
            <p:cNvPr id="15" name="Google Shape;675;p44"/>
            <p:cNvSpPr/>
            <p:nvPr/>
          </p:nvSpPr>
          <p:spPr>
            <a:xfrm rot="-2957026">
              <a:off x="3199219" y="2506720"/>
              <a:ext cx="173926" cy="111977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76;p44"/>
            <p:cNvSpPr/>
            <p:nvPr/>
          </p:nvSpPr>
          <p:spPr>
            <a:xfrm rot="2328761">
              <a:off x="3599184" y="2492577"/>
              <a:ext cx="172764" cy="112211"/>
            </a:xfrm>
            <a:custGeom>
              <a:avLst/>
              <a:gdLst/>
              <a:ahLst/>
              <a:cxnLst/>
              <a:rect l="l" t="t" r="r" b="b"/>
              <a:pathLst>
                <a:path w="4242" h="2746" extrusionOk="0">
                  <a:moveTo>
                    <a:pt x="1564" y="1"/>
                  </a:moveTo>
                  <a:cubicBezTo>
                    <a:pt x="1459" y="1"/>
                    <a:pt x="1334" y="38"/>
                    <a:pt x="1187" y="130"/>
                  </a:cubicBezTo>
                  <a:cubicBezTo>
                    <a:pt x="1" y="844"/>
                    <a:pt x="1804" y="2745"/>
                    <a:pt x="1804" y="2745"/>
                  </a:cubicBezTo>
                  <a:cubicBezTo>
                    <a:pt x="1804" y="2745"/>
                    <a:pt x="4241" y="1104"/>
                    <a:pt x="3071" y="194"/>
                  </a:cubicBezTo>
                  <a:cubicBezTo>
                    <a:pt x="2946" y="103"/>
                    <a:pt x="2835" y="66"/>
                    <a:pt x="2737" y="66"/>
                  </a:cubicBezTo>
                  <a:cubicBezTo>
                    <a:pt x="2311" y="66"/>
                    <a:pt x="2129" y="763"/>
                    <a:pt x="2129" y="763"/>
                  </a:cubicBezTo>
                  <a:cubicBezTo>
                    <a:pt x="2129" y="763"/>
                    <a:pt x="2042" y="1"/>
                    <a:pt x="1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Google Shape;677;p44"/>
          <p:cNvSpPr/>
          <p:nvPr/>
        </p:nvSpPr>
        <p:spPr>
          <a:xfrm rot="7842920">
            <a:off x="11438733" y="6304758"/>
            <a:ext cx="344487" cy="222249"/>
          </a:xfrm>
          <a:custGeom>
            <a:avLst/>
            <a:gdLst/>
            <a:ahLst/>
            <a:cxnLst/>
            <a:rect l="l" t="t" r="r" b="b"/>
            <a:pathLst>
              <a:path w="4242" h="2746" extrusionOk="0">
                <a:moveTo>
                  <a:pt x="1564" y="1"/>
                </a:moveTo>
                <a:cubicBezTo>
                  <a:pt x="1459" y="1"/>
                  <a:pt x="1334" y="38"/>
                  <a:pt x="1187" y="130"/>
                </a:cubicBezTo>
                <a:cubicBezTo>
                  <a:pt x="1" y="844"/>
                  <a:pt x="1804" y="2745"/>
                  <a:pt x="1804" y="2745"/>
                </a:cubicBezTo>
                <a:cubicBezTo>
                  <a:pt x="1804" y="2745"/>
                  <a:pt x="4241" y="1104"/>
                  <a:pt x="3071" y="194"/>
                </a:cubicBezTo>
                <a:cubicBezTo>
                  <a:pt x="2946" y="103"/>
                  <a:pt x="2835" y="66"/>
                  <a:pt x="2737" y="66"/>
                </a:cubicBezTo>
                <a:cubicBezTo>
                  <a:pt x="2311" y="66"/>
                  <a:pt x="2129" y="763"/>
                  <a:pt x="2129" y="763"/>
                </a:cubicBezTo>
                <a:cubicBezTo>
                  <a:pt x="2129" y="763"/>
                  <a:pt x="2042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3661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7DFA4A-DC5F-4FB6-AD28-9402BDBF239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5151" y="4529139"/>
            <a:ext cx="778933" cy="365125"/>
          </a:xfrm>
        </p:spPr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FF2E3D-894E-4A2A-B62D-2240153A5563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29220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2A4925-ED82-4256-A60E-018737C801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AB916E-5D91-4397-9077-B425FFCFFE30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36788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FB3D8-B8FF-4A64-8902-AE56D3504C8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451380-6E3C-49FB-A302-DCFB3E69FFFA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64819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D7A47F-3F17-43DA-BAD2-B699F5263E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ED7FF88-4329-4C90-B489-58554CD1C952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1366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3E732C-EF61-4D24-8D50-F0D0AA5FBA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0191D2C-1D91-4D8E-A1DB-C615F2D87751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07904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1F0894-8B2C-434C-88CF-178EEACE52C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EC896B-9381-4F4B-B2B3-FF92260B5ADA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35701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DDF676-01BB-4056-9020-66254104B7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9BEB39-5091-4805-9947-2350F215A75B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59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299D017-0F0E-40F4-A7A6-3DCC7B3032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12E0F2-7A84-4493-AC33-1F397248A5CD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43821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E98B8-5B0E-4378-8B7C-14629B4191D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F3AF8B-0F3A-4AEC-971C-55710AE99299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793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C5825-FC40-4F93-8F5A-012DC96C77FE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860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0D79D0-AED6-4203-A50C-E0CB34760C6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A893362-E273-491A-A9AD-78373232C1A8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61970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8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8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F1D7CC5-1035-4F60-8B77-14BF6D76E99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371183-369A-45B3-8701-7A6F1B57DCC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83871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E7C9EF-4B16-4036-A256-76956D44D7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671B11-221A-472D-8A90-0ECE8B9BE662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69358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8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8000" b="0" i="0" u="none" strike="noStrike" kern="1200" cap="none" spc="0" normalizeH="0" baseline="0" noProof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D32CFE9-AAB6-4975-8646-5595D116EA3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9D371FD-FF0E-42A4-AD1E-1A5E7574E948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01186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A5FF70-370A-4FC3-85C1-382068D3276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A3DB22-7421-4399-B0BA-8F2A52FEB1CC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11420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E14A5B8-2CEA-4E5B-B112-66D35525C7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26CD21-1DB9-47AE-9A45-9A5C09D358F8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23773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A26FA1-4A5D-4249-9F4E-06F557EB46C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0B1AE8-F4DF-4E6E-B606-4698080EEC63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99049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005100" y="1446433"/>
            <a:ext cx="10120400" cy="464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29381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1163733" y="5205067"/>
            <a:ext cx="3534800" cy="113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7493467" y="5205067"/>
            <a:ext cx="3534800" cy="1132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7285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1005100" y="1446433"/>
            <a:ext cx="5090800" cy="494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6170967" y="2481500"/>
            <a:ext cx="5629200" cy="361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83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8F5F7-BE12-468B-893B-E2C44D3B6E1A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19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3"/>
          <p:cNvSpPr txBox="1">
            <a:spLocks noGrp="1"/>
          </p:cNvSpPr>
          <p:nvPr>
            <p:ph type="subTitle" idx="1"/>
          </p:nvPr>
        </p:nvSpPr>
        <p:spPr>
          <a:xfrm>
            <a:off x="7536151" y="5407433"/>
            <a:ext cx="364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79" name="Google Shape;979;p23"/>
          <p:cNvSpPr txBox="1">
            <a:spLocks noGrp="1"/>
          </p:cNvSpPr>
          <p:nvPr>
            <p:ph type="subTitle" idx="2"/>
          </p:nvPr>
        </p:nvSpPr>
        <p:spPr>
          <a:xfrm>
            <a:off x="1015851" y="5407433"/>
            <a:ext cx="364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0" name="Google Shape;980;p23"/>
          <p:cNvSpPr txBox="1">
            <a:spLocks noGrp="1"/>
          </p:cNvSpPr>
          <p:nvPr>
            <p:ph type="subTitle" idx="3"/>
          </p:nvPr>
        </p:nvSpPr>
        <p:spPr>
          <a:xfrm>
            <a:off x="4276000" y="4379067"/>
            <a:ext cx="364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1" name="Google Shape;981;p23"/>
          <p:cNvSpPr txBox="1">
            <a:spLocks noGrp="1"/>
          </p:cNvSpPr>
          <p:nvPr>
            <p:ph type="title"/>
          </p:nvPr>
        </p:nvSpPr>
        <p:spPr>
          <a:xfrm>
            <a:off x="1005100" y="560133"/>
            <a:ext cx="9926400" cy="86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2119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/>
          <p:nvPr/>
        </p:nvSpPr>
        <p:spPr>
          <a:xfrm rot="10935108">
            <a:off x="-256116" y="-219075"/>
            <a:ext cx="12740217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3452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28300" y="1714500"/>
            <a:ext cx="9535200" cy="442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53002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87696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9547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2544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850800" y="1516600"/>
            <a:ext cx="8490400" cy="382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9697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46740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41749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844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787421-8DFB-493F-9AFC-2D633980162F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012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71860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2561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0472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8394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0211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36718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00660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0677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6701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lIns="0" rIns="0" anchor="b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502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95018B-788E-4B92-975E-92D1F3110716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085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4308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6059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lIns="9000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0251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rIns="9000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lIns="90000" rIns="9000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99767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521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1328300" y="1907800"/>
            <a:ext cx="45392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6307100" y="1907800"/>
            <a:ext cx="45392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76697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5527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36604917"/>
      </p:ext>
    </p:extLst>
  </p:cSld>
  <p:clrMapOvr>
    <a:masterClrMapping/>
  </p:clrMapOvr>
  <p:transition advClick="0" advTm="0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04B150-A35F-4D46-83EC-A2E9749259CE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09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0545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99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31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slideLayout" Target="../slideLayouts/slideLayout128.xml"/><Relationship Id="rId30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89DBF-A818-49D3-B1FB-E0B4D757E217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2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50384" y="593725"/>
            <a:ext cx="1027853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4099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50384" y="1536700"/>
            <a:ext cx="10278533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833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1"/>
            <a:ext cx="26416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7518" y="0"/>
            <a:ext cx="2603500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" y="0"/>
            <a:ext cx="24341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592917" y="623888"/>
            <a:ext cx="878628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5126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1" y="6135689"/>
            <a:ext cx="102235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135689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1"/>
            <a:ext cx="78105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 smtClean="0">
                <a:solidFill>
                  <a:srgbClr val="FE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70AD77-5B2E-46E8-B68A-8E38C5461C81}" type="slidenum">
              <a:rPr lang="en-US" altLang="vi-VN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2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60967" y="593725"/>
            <a:ext cx="1027006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60967" y="1536700"/>
            <a:ext cx="10270067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8" name="Google Shape;8;p1"/>
          <p:cNvSpPr/>
          <p:nvPr/>
        </p:nvSpPr>
        <p:spPr>
          <a:xfrm rot="10935108">
            <a:off x="-256116" y="-219075"/>
            <a:ext cx="12740217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12372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3" r:id="rId30"/>
    <p:sldLayoutId id="2147483764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60967" y="593725"/>
            <a:ext cx="1027006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60967" y="1536700"/>
            <a:ext cx="10270067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8" name="Google Shape;8;p1"/>
          <p:cNvSpPr/>
          <p:nvPr/>
        </p:nvSpPr>
        <p:spPr>
          <a:xfrm rot="10935108">
            <a:off x="-256116" y="-219075"/>
            <a:ext cx="12740217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85779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  <p:sldLayoutId id="2147483791" r:id="rId26"/>
    <p:sldLayoutId id="2147483792" r:id="rId27"/>
    <p:sldLayoutId id="2147483793" r:id="rId28"/>
    <p:sldLayoutId id="2147483794" r:id="rId29"/>
    <p:sldLayoutId id="2147483795" r:id="rId30"/>
    <p:sldLayoutId id="2147483796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文本框 2054"/>
          <p:cNvSpPr txBox="1"/>
          <p:nvPr/>
        </p:nvSpPr>
        <p:spPr>
          <a:xfrm>
            <a:off x="5075238" y="4449764"/>
            <a:ext cx="4800600" cy="846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1777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altLang="zh-CN" sz="1962" dirty="0">
              <a:solidFill>
                <a:srgbClr val="000000"/>
              </a:solidFill>
              <a:latin typeface="SimHei" panose="02010609060101010101" pitchFamily="2" charset="-122"/>
              <a:ea typeface="SimHei" panose="02010609060101010101" pitchFamily="2" charset="-122"/>
            </a:endParaRPr>
          </a:p>
          <a:p>
            <a:pPr defTabSz="81777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1962" dirty="0">
              <a:solidFill>
                <a:srgbClr val="000000"/>
              </a:solidFill>
              <a:latin typeface="SimHei" panose="02010609060101010101" pitchFamily="2" charset="-122"/>
              <a:ea typeface="SimHei" panose="02010609060101010101" pitchFamily="2" charset="-122"/>
            </a:endParaRPr>
          </a:p>
        </p:txBody>
      </p:sp>
      <p:pic>
        <p:nvPicPr>
          <p:cNvPr id="115715" name="Picture 3" descr="C:\Users\Administrator\Downloads\ẢNG HÌNH NÊN MỚI\2eb65abb3b2bf7969df42d6a12ae35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8613"/>
            <a:ext cx="914400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71690"/>
          <p:cNvSpPr txBox="1">
            <a:spLocks noChangeArrowheads="1"/>
          </p:cNvSpPr>
          <p:nvPr/>
        </p:nvSpPr>
        <p:spPr bwMode="auto">
          <a:xfrm>
            <a:off x="1524000" y="1706564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17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75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75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75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75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7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4800" b="1">
                <a:solidFill>
                  <a:srgbClr val="7030A0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TIẾNG VIỆT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pt-BR" altLang="vi-VN" sz="4800" b="1">
                <a:solidFill>
                  <a:srgbClr val="7030A0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    ÔN TẬP </a:t>
            </a:r>
            <a:r>
              <a:rPr lang="en-US" altLang="vi-VN" sz="4800" b="1">
                <a:solidFill>
                  <a:srgbClr val="7030A0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(</a:t>
            </a:r>
            <a:r>
              <a:rPr lang="en-US" altLang="zh-CN" sz="4800" b="1">
                <a:solidFill>
                  <a:srgbClr val="7030A0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TIẾT 5 + 6)</a:t>
            </a:r>
          </a:p>
        </p:txBody>
      </p:sp>
      <p:grpSp>
        <p:nvGrpSpPr>
          <p:cNvPr id="115717" name="2 2"/>
          <p:cNvGrpSpPr>
            <a:grpSpLocks/>
          </p:cNvGrpSpPr>
          <p:nvPr/>
        </p:nvGrpSpPr>
        <p:grpSpPr bwMode="auto">
          <a:xfrm>
            <a:off x="4821238" y="3686176"/>
            <a:ext cx="2767012" cy="2314575"/>
            <a:chOff x="-4212976" y="2200858"/>
            <a:chExt cx="4086225" cy="2609267"/>
          </a:xfrm>
        </p:grpSpPr>
        <p:pic>
          <p:nvPicPr>
            <p:cNvPr id="115718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>
              <a:fillRect/>
            </a:stretch>
          </p:blipFill>
          <p:spPr bwMode="auto">
            <a:xfrm>
              <a:off x="-4212976" y="2200858"/>
              <a:ext cx="4086225" cy="260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19" name="TextBox 1"/>
            <p:cNvSpPr txBox="1">
              <a:spLocks noChangeArrowheads="1"/>
            </p:cNvSpPr>
            <p:nvPr/>
          </p:nvSpPr>
          <p:spPr bwMode="auto">
            <a:xfrm>
              <a:off x="-2724839" y="3691077"/>
              <a:ext cx="272804" cy="41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方正粗圆_GBK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8699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63"/>
          <p:cNvSpPr txBox="1">
            <a:spLocks noGrp="1"/>
          </p:cNvSpPr>
          <p:nvPr>
            <p:ph type="title"/>
          </p:nvPr>
        </p:nvSpPr>
        <p:spPr>
          <a:xfrm>
            <a:off x="2425700" y="0"/>
            <a:ext cx="8269288" cy="15240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231814"/>
              </a:buClr>
              <a:buFont typeface="Caveat" charset="0"/>
              <a:buNone/>
            </a:pPr>
            <a: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Bài 6. Quan sát tranh và tìm từ ngữ:</a:t>
            </a:r>
            <a:b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</a:br>
            <a: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a. Chỉ sự vật. </a:t>
            </a:r>
            <a:r>
              <a:rPr lang="vi-VN" altLang="vi-VN" sz="32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M: </a:t>
            </a:r>
            <a: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Con thuyền</a:t>
            </a:r>
            <a:b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</a:br>
            <a: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b. Chỉ màu sắc của sự vật: </a:t>
            </a:r>
            <a:r>
              <a:rPr lang="vi-VN" altLang="vi-VN" sz="32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M</a:t>
            </a:r>
            <a:r>
              <a:rPr lang="vi-VN" altLang="vi-VN" sz="3200">
                <a:solidFill>
                  <a:srgbClr val="231814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Caveat" charset="0"/>
              </a:rPr>
              <a:t>: nâu</a:t>
            </a:r>
            <a:endParaRPr lang="vi-VN" altLang="vi-VN" sz="3200">
              <a:solidFill>
                <a:srgbClr val="231814"/>
              </a:solidFill>
              <a:latin typeface="Arial" panose="020B0604020202020204" pitchFamily="34" charset="0"/>
              <a:cs typeface="Arial" panose="020B0604020202020204" pitchFamily="34" charset="0"/>
              <a:sym typeface="Caveat" charset="0"/>
            </a:endParaRP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3515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07753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304801"/>
          <a:ext cx="8915400" cy="5976941"/>
        </p:xfrm>
        <a:graphic>
          <a:graphicData uri="http://schemas.openxmlformats.org/drawingml/2006/table">
            <a:tbl>
              <a:tblPr/>
              <a:tblGrid>
                <a:gridCol w="4457700">
                  <a:extLst>
                    <a:ext uri="{9D8B030D-6E8A-4147-A177-3AD203B41FA5}">
                      <a16:colId xmlns:a16="http://schemas.microsoft.com/office/drawing/2014/main" val="2108910333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153598004"/>
                    </a:ext>
                  </a:extLst>
                </a:gridCol>
              </a:tblGrid>
              <a:tr h="1036637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Josefin Sans" charset="0"/>
                          <a:sym typeface="Josefin Sans" charset="0"/>
                        </a:rPr>
                        <a:t>Từ ngữ chỉ sự vật</a:t>
                      </a: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Josefin Sans" charset="0"/>
                        <a:sym typeface="Josefin Sans" charset="0"/>
                      </a:endParaRPr>
                    </a:p>
                  </a:txBody>
                  <a:tcPr marL="91425" marR="91425" marT="91412" marB="914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Josefin Sans" charset="0"/>
                          <a:sym typeface="Josefin Sans" charset="0"/>
                        </a:rPr>
                        <a:t>Từ ngữ chỉ màu sắc của sự vật</a:t>
                      </a: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Josefin Sans" charset="0"/>
                        <a:sym typeface="Josefin Sans" charset="0"/>
                      </a:endParaRPr>
                    </a:p>
                  </a:txBody>
                  <a:tcPr marL="91425" marR="91425" marT="91412" marB="914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309904"/>
                  </a:ext>
                </a:extLst>
              </a:tr>
              <a:tr h="61753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Josefin Sans" charset="0"/>
                          <a:sym typeface="Raleway" panose="020B0003030101060003" pitchFamily="34" charset="0"/>
                        </a:rPr>
                        <a:t>M: Con thuyền</a:t>
                      </a: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Josefin Sans" charset="0"/>
                        <a:sym typeface="Raleway" panose="020B0003030101060003" pitchFamily="34" charset="0"/>
                      </a:endParaRPr>
                    </a:p>
                  </a:txBody>
                  <a:tcPr marL="91425" marR="91425" marT="91412" marB="914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Josefin Sans" charset="0"/>
                          <a:sym typeface="Raleway" panose="020B0003030101060003" pitchFamily="34" charset="0"/>
                        </a:rPr>
                        <a:t>nâu</a:t>
                      </a: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Josefin Sans" charset="0"/>
                        <a:sym typeface="Raleway" panose="020B0003030101060003" pitchFamily="34" charset="0"/>
                      </a:endParaRPr>
                    </a:p>
                  </a:txBody>
                  <a:tcPr marL="91425" marR="91425" marT="91412" marB="914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584483"/>
                  </a:ext>
                </a:extLst>
              </a:tr>
              <a:tr h="61753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164536"/>
                  </a:ext>
                </a:extLst>
              </a:tr>
              <a:tr h="61753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071845"/>
                  </a:ext>
                </a:extLst>
              </a:tr>
              <a:tr h="61753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894300"/>
                  </a:ext>
                </a:extLst>
              </a:tr>
              <a:tr h="61753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94837"/>
                  </a:ext>
                </a:extLst>
              </a:tr>
              <a:tr h="61753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387686"/>
                  </a:ext>
                </a:extLst>
              </a:tr>
              <a:tr h="61753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016006"/>
                  </a:ext>
                </a:extLst>
              </a:tr>
              <a:tr h="617538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025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 rot="10800000" flipV="1">
            <a:off x="2971801" y="1981201"/>
            <a:ext cx="23971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b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Dòng sông</a:t>
            </a:r>
            <a:endParaRPr lang="en-US" altLang="vi-VN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0800000" flipV="1">
            <a:off x="6705600" y="1981200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b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 xanh biếc</a:t>
            </a:r>
            <a:endParaRPr lang="en-US" altLang="vi-VN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 rot="10800000" flipV="1">
            <a:off x="2971800" y="3198813"/>
            <a:ext cx="243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b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Mây</a:t>
            </a:r>
            <a:endParaRPr lang="en-US" altLang="vi-VN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10800000" flipV="1">
            <a:off x="6664325" y="2565400"/>
            <a:ext cx="3048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b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xanh thẳm</a:t>
            </a:r>
            <a:endParaRPr lang="en-US" altLang="vi-VN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 rot="10800000" flipV="1">
            <a:off x="2930525" y="3840163"/>
            <a:ext cx="243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b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Con đường</a:t>
            </a:r>
            <a:endParaRPr lang="en-US" altLang="vi-VN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 rot="10800000" flipV="1">
            <a:off x="2971801" y="2547939"/>
            <a:ext cx="23971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b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Bầu</a:t>
            </a:r>
            <a:r>
              <a:rPr lang="vi-VN" altLang="vi-VN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</a:t>
            </a:r>
            <a:r>
              <a:rPr lang="vi-VN" altLang="vi-VN" b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trời</a:t>
            </a:r>
            <a:endParaRPr lang="en-US" altLang="vi-VN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 rot="10800000" flipV="1">
            <a:off x="2971800" y="4478338"/>
            <a:ext cx="243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b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Đàn cò </a:t>
            </a:r>
            <a:endParaRPr lang="en-US" altLang="vi-VN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 rot="10800000" flipV="1">
            <a:off x="2971800" y="5105400"/>
            <a:ext cx="243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b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Bãi cỏ </a:t>
            </a:r>
            <a:endParaRPr lang="en-US" altLang="vi-VN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 rot="10800000" flipV="1">
            <a:off x="7037388" y="3213101"/>
            <a:ext cx="3429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b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trắng</a:t>
            </a:r>
            <a:endParaRPr lang="en-US" altLang="vi-VN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rot="10800000" flipV="1">
            <a:off x="6784976" y="3862389"/>
            <a:ext cx="28051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</a:t>
            </a:r>
            <a:r>
              <a:rPr lang="vi-VN" altLang="vi-VN" b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nâu</a:t>
            </a:r>
            <a:r>
              <a:rPr lang="vi-VN" altLang="vi-VN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</a:t>
            </a:r>
            <a:r>
              <a:rPr lang="vi-VN" altLang="vi-VN" b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đất</a:t>
            </a:r>
            <a:endParaRPr lang="en-US" altLang="vi-VN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 rot="10800000" flipV="1">
            <a:off x="7037388" y="4394201"/>
            <a:ext cx="3429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b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trắng </a:t>
            </a:r>
            <a:endParaRPr lang="en-US" altLang="vi-VN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 rot="10800000" flipV="1">
            <a:off x="6437314" y="5041900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   </a:t>
            </a:r>
            <a:r>
              <a:rPr lang="vi-VN" altLang="vi-VN" b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xanh</a:t>
            </a:r>
            <a:r>
              <a:rPr lang="vi-VN" altLang="vi-VN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</a:t>
            </a:r>
            <a:r>
              <a:rPr lang="vi-VN" altLang="vi-VN" b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rờn</a:t>
            </a:r>
            <a:endParaRPr lang="en-US" altLang="vi-VN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10800000" flipV="1">
            <a:off x="2570164" y="5697538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   </a:t>
            </a:r>
            <a:r>
              <a:rPr lang="vi-VN" altLang="vi-VN" b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Đàn bò</a:t>
            </a:r>
            <a:endParaRPr lang="en-US" altLang="vi-VN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 rot="10800000" flipV="1">
            <a:off x="6884989" y="5668963"/>
            <a:ext cx="315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32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68421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6842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    </a:t>
            </a:r>
            <a:r>
              <a:rPr lang="vi-VN" altLang="vi-VN" b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vàng</a:t>
            </a:r>
            <a:endParaRPr lang="en-US" altLang="vi-VN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9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oogle Shape;638;p44"/>
          <p:cNvGrpSpPr>
            <a:grpSpLocks/>
          </p:cNvGrpSpPr>
          <p:nvPr/>
        </p:nvGrpSpPr>
        <p:grpSpPr bwMode="auto">
          <a:xfrm>
            <a:off x="8970964" y="5715000"/>
            <a:ext cx="896937" cy="827088"/>
            <a:chOff x="5719525" y="2050888"/>
            <a:chExt cx="2570008" cy="2552602"/>
          </a:xfrm>
        </p:grpSpPr>
        <p:sp>
          <p:nvSpPr>
            <p:cNvPr id="639" name="Google Shape;639;p44"/>
            <p:cNvSpPr/>
            <p:nvPr/>
          </p:nvSpPr>
          <p:spPr>
            <a:xfrm>
              <a:off x="6633810" y="2080285"/>
              <a:ext cx="363895" cy="347861"/>
            </a:xfrm>
            <a:custGeom>
              <a:avLst/>
              <a:gdLst/>
              <a:ahLst/>
              <a:cxnLst/>
              <a:rect l="l" t="t" r="r" b="b"/>
              <a:pathLst>
                <a:path w="12115" h="11446" extrusionOk="0">
                  <a:moveTo>
                    <a:pt x="11466" y="147"/>
                  </a:moveTo>
                  <a:cubicBezTo>
                    <a:pt x="11864" y="733"/>
                    <a:pt x="12031" y="1381"/>
                    <a:pt x="12073" y="2114"/>
                  </a:cubicBezTo>
                  <a:cubicBezTo>
                    <a:pt x="12115" y="3265"/>
                    <a:pt x="11801" y="4332"/>
                    <a:pt x="11550" y="5420"/>
                  </a:cubicBezTo>
                  <a:cubicBezTo>
                    <a:pt x="11403" y="5964"/>
                    <a:pt x="11090" y="6424"/>
                    <a:pt x="10755" y="6884"/>
                  </a:cubicBezTo>
                  <a:cubicBezTo>
                    <a:pt x="10462" y="7261"/>
                    <a:pt x="10232" y="7721"/>
                    <a:pt x="9939" y="8140"/>
                  </a:cubicBezTo>
                  <a:cubicBezTo>
                    <a:pt x="9813" y="8349"/>
                    <a:pt x="9646" y="8579"/>
                    <a:pt x="9499" y="8788"/>
                  </a:cubicBezTo>
                  <a:cubicBezTo>
                    <a:pt x="9227" y="9123"/>
                    <a:pt x="8955" y="9458"/>
                    <a:pt x="8642" y="9814"/>
                  </a:cubicBezTo>
                  <a:cubicBezTo>
                    <a:pt x="8516" y="9960"/>
                    <a:pt x="8349" y="10127"/>
                    <a:pt x="8223" y="10253"/>
                  </a:cubicBezTo>
                  <a:cubicBezTo>
                    <a:pt x="7930" y="10483"/>
                    <a:pt x="7616" y="10713"/>
                    <a:pt x="7323" y="10985"/>
                  </a:cubicBezTo>
                  <a:cubicBezTo>
                    <a:pt x="6800" y="11425"/>
                    <a:pt x="6256" y="11446"/>
                    <a:pt x="5608" y="11216"/>
                  </a:cubicBezTo>
                  <a:cubicBezTo>
                    <a:pt x="4457" y="10776"/>
                    <a:pt x="3473" y="10065"/>
                    <a:pt x="2490" y="9395"/>
                  </a:cubicBezTo>
                  <a:cubicBezTo>
                    <a:pt x="1967" y="9019"/>
                    <a:pt x="1569" y="8579"/>
                    <a:pt x="1276" y="7993"/>
                  </a:cubicBezTo>
                  <a:cubicBezTo>
                    <a:pt x="1109" y="7596"/>
                    <a:pt x="858" y="7219"/>
                    <a:pt x="607" y="6863"/>
                  </a:cubicBezTo>
                  <a:cubicBezTo>
                    <a:pt x="105" y="6173"/>
                    <a:pt x="0" y="5357"/>
                    <a:pt x="105" y="4520"/>
                  </a:cubicBezTo>
                  <a:cubicBezTo>
                    <a:pt x="168" y="4081"/>
                    <a:pt x="335" y="3662"/>
                    <a:pt x="628" y="3306"/>
                  </a:cubicBezTo>
                  <a:cubicBezTo>
                    <a:pt x="753" y="3160"/>
                    <a:pt x="942" y="3055"/>
                    <a:pt x="1130" y="3013"/>
                  </a:cubicBezTo>
                  <a:cubicBezTo>
                    <a:pt x="1590" y="2846"/>
                    <a:pt x="2092" y="2721"/>
                    <a:pt x="2595" y="2930"/>
                  </a:cubicBezTo>
                  <a:cubicBezTo>
                    <a:pt x="2699" y="2972"/>
                    <a:pt x="2825" y="2951"/>
                    <a:pt x="2929" y="2972"/>
                  </a:cubicBezTo>
                  <a:cubicBezTo>
                    <a:pt x="3013" y="2972"/>
                    <a:pt x="3139" y="2951"/>
                    <a:pt x="3201" y="2993"/>
                  </a:cubicBezTo>
                  <a:cubicBezTo>
                    <a:pt x="3766" y="3390"/>
                    <a:pt x="4478" y="3578"/>
                    <a:pt x="4938" y="4101"/>
                  </a:cubicBezTo>
                  <a:cubicBezTo>
                    <a:pt x="5273" y="4436"/>
                    <a:pt x="5545" y="4813"/>
                    <a:pt x="5859" y="5231"/>
                  </a:cubicBezTo>
                  <a:cubicBezTo>
                    <a:pt x="5942" y="5148"/>
                    <a:pt x="6068" y="5085"/>
                    <a:pt x="6089" y="4980"/>
                  </a:cubicBezTo>
                  <a:cubicBezTo>
                    <a:pt x="6235" y="4604"/>
                    <a:pt x="6340" y="4206"/>
                    <a:pt x="6466" y="3809"/>
                  </a:cubicBezTo>
                  <a:cubicBezTo>
                    <a:pt x="6507" y="3662"/>
                    <a:pt x="6591" y="3474"/>
                    <a:pt x="6696" y="3348"/>
                  </a:cubicBezTo>
                  <a:cubicBezTo>
                    <a:pt x="7030" y="2888"/>
                    <a:pt x="7407" y="2469"/>
                    <a:pt x="7742" y="2030"/>
                  </a:cubicBezTo>
                  <a:cubicBezTo>
                    <a:pt x="7826" y="1946"/>
                    <a:pt x="7909" y="1842"/>
                    <a:pt x="7972" y="1779"/>
                  </a:cubicBezTo>
                  <a:cubicBezTo>
                    <a:pt x="8537" y="837"/>
                    <a:pt x="9499" y="524"/>
                    <a:pt x="10441" y="168"/>
                  </a:cubicBezTo>
                  <a:cubicBezTo>
                    <a:pt x="10776" y="42"/>
                    <a:pt x="11131" y="0"/>
                    <a:pt x="1146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6601971" y="2050888"/>
              <a:ext cx="427577" cy="406654"/>
            </a:xfrm>
            <a:custGeom>
              <a:avLst/>
              <a:gdLst/>
              <a:ahLst/>
              <a:cxnLst/>
              <a:rect l="l" t="t" r="r" b="b"/>
              <a:pathLst>
                <a:path w="14125" h="13434" extrusionOk="0">
                  <a:moveTo>
                    <a:pt x="6801" y="4834"/>
                  </a:moveTo>
                  <a:cubicBezTo>
                    <a:pt x="6926" y="3997"/>
                    <a:pt x="7408" y="3370"/>
                    <a:pt x="7868" y="2721"/>
                  </a:cubicBezTo>
                  <a:cubicBezTo>
                    <a:pt x="8014" y="2533"/>
                    <a:pt x="8224" y="2365"/>
                    <a:pt x="8328" y="2156"/>
                  </a:cubicBezTo>
                  <a:cubicBezTo>
                    <a:pt x="9061" y="963"/>
                    <a:pt x="10274" y="524"/>
                    <a:pt x="11509" y="127"/>
                  </a:cubicBezTo>
                  <a:cubicBezTo>
                    <a:pt x="11885" y="1"/>
                    <a:pt x="12325" y="43"/>
                    <a:pt x="12743" y="64"/>
                  </a:cubicBezTo>
                  <a:cubicBezTo>
                    <a:pt x="12931" y="106"/>
                    <a:pt x="13141" y="252"/>
                    <a:pt x="13203" y="419"/>
                  </a:cubicBezTo>
                  <a:cubicBezTo>
                    <a:pt x="13685" y="1194"/>
                    <a:pt x="14040" y="2010"/>
                    <a:pt x="14082" y="2972"/>
                  </a:cubicBezTo>
                  <a:cubicBezTo>
                    <a:pt x="14124" y="4248"/>
                    <a:pt x="13810" y="5483"/>
                    <a:pt x="13496" y="6717"/>
                  </a:cubicBezTo>
                  <a:cubicBezTo>
                    <a:pt x="13350" y="7282"/>
                    <a:pt x="12952" y="7805"/>
                    <a:pt x="12638" y="8329"/>
                  </a:cubicBezTo>
                  <a:cubicBezTo>
                    <a:pt x="12366" y="8810"/>
                    <a:pt x="12094" y="9228"/>
                    <a:pt x="11802" y="9668"/>
                  </a:cubicBezTo>
                  <a:cubicBezTo>
                    <a:pt x="11676" y="9877"/>
                    <a:pt x="11509" y="10107"/>
                    <a:pt x="11362" y="10316"/>
                  </a:cubicBezTo>
                  <a:cubicBezTo>
                    <a:pt x="11006" y="10735"/>
                    <a:pt x="10672" y="11132"/>
                    <a:pt x="10337" y="11551"/>
                  </a:cubicBezTo>
                  <a:cubicBezTo>
                    <a:pt x="10232" y="11676"/>
                    <a:pt x="10107" y="11823"/>
                    <a:pt x="9960" y="11927"/>
                  </a:cubicBezTo>
                  <a:cubicBezTo>
                    <a:pt x="9521" y="12283"/>
                    <a:pt x="8998" y="12618"/>
                    <a:pt x="8600" y="13036"/>
                  </a:cubicBezTo>
                  <a:cubicBezTo>
                    <a:pt x="8265" y="13413"/>
                    <a:pt x="7868" y="13434"/>
                    <a:pt x="7491" y="13350"/>
                  </a:cubicBezTo>
                  <a:cubicBezTo>
                    <a:pt x="6864" y="13225"/>
                    <a:pt x="6257" y="13036"/>
                    <a:pt x="5629" y="12827"/>
                  </a:cubicBezTo>
                  <a:cubicBezTo>
                    <a:pt x="5252" y="12702"/>
                    <a:pt x="4918" y="12534"/>
                    <a:pt x="4604" y="12346"/>
                  </a:cubicBezTo>
                  <a:cubicBezTo>
                    <a:pt x="4060" y="11990"/>
                    <a:pt x="3516" y="11635"/>
                    <a:pt x="2993" y="11258"/>
                  </a:cubicBezTo>
                  <a:cubicBezTo>
                    <a:pt x="2302" y="10798"/>
                    <a:pt x="1737" y="10212"/>
                    <a:pt x="1361" y="9438"/>
                  </a:cubicBezTo>
                  <a:cubicBezTo>
                    <a:pt x="1047" y="8810"/>
                    <a:pt x="691" y="8203"/>
                    <a:pt x="314" y="7596"/>
                  </a:cubicBezTo>
                  <a:cubicBezTo>
                    <a:pt x="105" y="7241"/>
                    <a:pt x="1" y="6843"/>
                    <a:pt x="22" y="6425"/>
                  </a:cubicBezTo>
                  <a:cubicBezTo>
                    <a:pt x="63" y="6111"/>
                    <a:pt x="22" y="5776"/>
                    <a:pt x="22" y="5462"/>
                  </a:cubicBezTo>
                  <a:cubicBezTo>
                    <a:pt x="84" y="4646"/>
                    <a:pt x="440" y="3997"/>
                    <a:pt x="963" y="3412"/>
                  </a:cubicBezTo>
                  <a:cubicBezTo>
                    <a:pt x="1110" y="3265"/>
                    <a:pt x="1319" y="3160"/>
                    <a:pt x="1486" y="3098"/>
                  </a:cubicBezTo>
                  <a:cubicBezTo>
                    <a:pt x="1988" y="2951"/>
                    <a:pt x="2511" y="2847"/>
                    <a:pt x="3035" y="2742"/>
                  </a:cubicBezTo>
                  <a:cubicBezTo>
                    <a:pt x="3139" y="2721"/>
                    <a:pt x="3265" y="2742"/>
                    <a:pt x="3369" y="2763"/>
                  </a:cubicBezTo>
                  <a:cubicBezTo>
                    <a:pt x="3432" y="2763"/>
                    <a:pt x="3474" y="2784"/>
                    <a:pt x="3537" y="2847"/>
                  </a:cubicBezTo>
                  <a:cubicBezTo>
                    <a:pt x="3955" y="3160"/>
                    <a:pt x="4562" y="2868"/>
                    <a:pt x="4918" y="3286"/>
                  </a:cubicBezTo>
                  <a:cubicBezTo>
                    <a:pt x="5232" y="3663"/>
                    <a:pt x="5671" y="3830"/>
                    <a:pt x="6068" y="4102"/>
                  </a:cubicBezTo>
                  <a:cubicBezTo>
                    <a:pt x="6361" y="4248"/>
                    <a:pt x="6550" y="4541"/>
                    <a:pt x="6801" y="4834"/>
                  </a:cubicBezTo>
                  <a:close/>
                  <a:moveTo>
                    <a:pt x="12429" y="1110"/>
                  </a:moveTo>
                  <a:cubicBezTo>
                    <a:pt x="12053" y="963"/>
                    <a:pt x="11739" y="1005"/>
                    <a:pt x="11425" y="1110"/>
                  </a:cubicBezTo>
                  <a:cubicBezTo>
                    <a:pt x="10483" y="1487"/>
                    <a:pt x="9521" y="1779"/>
                    <a:pt x="8977" y="2721"/>
                  </a:cubicBezTo>
                  <a:cubicBezTo>
                    <a:pt x="8914" y="2826"/>
                    <a:pt x="8809" y="2888"/>
                    <a:pt x="8747" y="2972"/>
                  </a:cubicBezTo>
                  <a:cubicBezTo>
                    <a:pt x="8391" y="3412"/>
                    <a:pt x="8035" y="3830"/>
                    <a:pt x="7701" y="4290"/>
                  </a:cubicBezTo>
                  <a:cubicBezTo>
                    <a:pt x="7596" y="4416"/>
                    <a:pt x="7512" y="4604"/>
                    <a:pt x="7449" y="4751"/>
                  </a:cubicBezTo>
                  <a:cubicBezTo>
                    <a:pt x="7324" y="5148"/>
                    <a:pt x="7219" y="5546"/>
                    <a:pt x="7094" y="5922"/>
                  </a:cubicBezTo>
                  <a:cubicBezTo>
                    <a:pt x="7073" y="6006"/>
                    <a:pt x="6968" y="6090"/>
                    <a:pt x="6864" y="6173"/>
                  </a:cubicBezTo>
                  <a:cubicBezTo>
                    <a:pt x="6508" y="5776"/>
                    <a:pt x="6257" y="5378"/>
                    <a:pt x="5943" y="5044"/>
                  </a:cubicBezTo>
                  <a:cubicBezTo>
                    <a:pt x="5462" y="4520"/>
                    <a:pt x="4729" y="4332"/>
                    <a:pt x="4185" y="3935"/>
                  </a:cubicBezTo>
                  <a:cubicBezTo>
                    <a:pt x="4144" y="3893"/>
                    <a:pt x="3997" y="3935"/>
                    <a:pt x="3934" y="3914"/>
                  </a:cubicBezTo>
                  <a:cubicBezTo>
                    <a:pt x="3830" y="3914"/>
                    <a:pt x="3683" y="3914"/>
                    <a:pt x="3579" y="3872"/>
                  </a:cubicBezTo>
                  <a:cubicBezTo>
                    <a:pt x="3097" y="3621"/>
                    <a:pt x="2595" y="3788"/>
                    <a:pt x="2114" y="3935"/>
                  </a:cubicBezTo>
                  <a:cubicBezTo>
                    <a:pt x="1947" y="3997"/>
                    <a:pt x="1737" y="4123"/>
                    <a:pt x="1633" y="4248"/>
                  </a:cubicBezTo>
                  <a:cubicBezTo>
                    <a:pt x="1340" y="4604"/>
                    <a:pt x="1131" y="4981"/>
                    <a:pt x="1110" y="5462"/>
                  </a:cubicBezTo>
                  <a:cubicBezTo>
                    <a:pt x="1026" y="6299"/>
                    <a:pt x="1110" y="7115"/>
                    <a:pt x="1591" y="7805"/>
                  </a:cubicBezTo>
                  <a:cubicBezTo>
                    <a:pt x="1863" y="8182"/>
                    <a:pt x="2093" y="8538"/>
                    <a:pt x="2281" y="8935"/>
                  </a:cubicBezTo>
                  <a:cubicBezTo>
                    <a:pt x="2532" y="9521"/>
                    <a:pt x="2951" y="9982"/>
                    <a:pt x="3474" y="10316"/>
                  </a:cubicBezTo>
                  <a:cubicBezTo>
                    <a:pt x="4478" y="11007"/>
                    <a:pt x="5441" y="11718"/>
                    <a:pt x="6592" y="12158"/>
                  </a:cubicBezTo>
                  <a:cubicBezTo>
                    <a:pt x="7240" y="12388"/>
                    <a:pt x="7805" y="12367"/>
                    <a:pt x="8328" y="11927"/>
                  </a:cubicBezTo>
                  <a:cubicBezTo>
                    <a:pt x="8600" y="11676"/>
                    <a:pt x="8914" y="11446"/>
                    <a:pt x="9207" y="11195"/>
                  </a:cubicBezTo>
                  <a:cubicBezTo>
                    <a:pt x="9374" y="11049"/>
                    <a:pt x="9500" y="10902"/>
                    <a:pt x="9625" y="10735"/>
                  </a:cubicBezTo>
                  <a:cubicBezTo>
                    <a:pt x="9918" y="10400"/>
                    <a:pt x="10211" y="10086"/>
                    <a:pt x="10483" y="9730"/>
                  </a:cubicBezTo>
                  <a:cubicBezTo>
                    <a:pt x="10651" y="9521"/>
                    <a:pt x="10797" y="9312"/>
                    <a:pt x="10944" y="9061"/>
                  </a:cubicBezTo>
                  <a:cubicBezTo>
                    <a:pt x="11195" y="8642"/>
                    <a:pt x="11467" y="8203"/>
                    <a:pt x="11739" y="7805"/>
                  </a:cubicBezTo>
                  <a:cubicBezTo>
                    <a:pt x="12094" y="7345"/>
                    <a:pt x="12408" y="6864"/>
                    <a:pt x="12534" y="6341"/>
                  </a:cubicBezTo>
                  <a:cubicBezTo>
                    <a:pt x="12785" y="5274"/>
                    <a:pt x="13099" y="4186"/>
                    <a:pt x="13057" y="3056"/>
                  </a:cubicBezTo>
                  <a:cubicBezTo>
                    <a:pt x="12994" y="2323"/>
                    <a:pt x="12827" y="1696"/>
                    <a:pt x="12429" y="1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7011353" y="2638819"/>
              <a:ext cx="1018906" cy="734914"/>
            </a:xfrm>
            <a:custGeom>
              <a:avLst/>
              <a:gdLst/>
              <a:ahLst/>
              <a:cxnLst/>
              <a:rect l="l" t="t" r="r" b="b"/>
              <a:pathLst>
                <a:path w="33626" h="24377" extrusionOk="0">
                  <a:moveTo>
                    <a:pt x="19481" y="1"/>
                  </a:moveTo>
                  <a:cubicBezTo>
                    <a:pt x="19627" y="85"/>
                    <a:pt x="19711" y="85"/>
                    <a:pt x="19732" y="105"/>
                  </a:cubicBezTo>
                  <a:cubicBezTo>
                    <a:pt x="20213" y="733"/>
                    <a:pt x="20925" y="1110"/>
                    <a:pt x="21469" y="1633"/>
                  </a:cubicBezTo>
                  <a:cubicBezTo>
                    <a:pt x="21573" y="1737"/>
                    <a:pt x="21720" y="1800"/>
                    <a:pt x="21866" y="1842"/>
                  </a:cubicBezTo>
                  <a:cubicBezTo>
                    <a:pt x="22138" y="1947"/>
                    <a:pt x="22431" y="2051"/>
                    <a:pt x="22724" y="2114"/>
                  </a:cubicBezTo>
                  <a:cubicBezTo>
                    <a:pt x="23477" y="2198"/>
                    <a:pt x="24210" y="2553"/>
                    <a:pt x="25005" y="2533"/>
                  </a:cubicBezTo>
                  <a:cubicBezTo>
                    <a:pt x="25591" y="2533"/>
                    <a:pt x="26197" y="2553"/>
                    <a:pt x="26804" y="2574"/>
                  </a:cubicBezTo>
                  <a:cubicBezTo>
                    <a:pt x="27243" y="2616"/>
                    <a:pt x="27683" y="2616"/>
                    <a:pt x="28143" y="2449"/>
                  </a:cubicBezTo>
                  <a:cubicBezTo>
                    <a:pt x="28206" y="2428"/>
                    <a:pt x="28311" y="2365"/>
                    <a:pt x="28394" y="2407"/>
                  </a:cubicBezTo>
                  <a:cubicBezTo>
                    <a:pt x="28938" y="2449"/>
                    <a:pt x="29461" y="2302"/>
                    <a:pt x="29943" y="2051"/>
                  </a:cubicBezTo>
                  <a:cubicBezTo>
                    <a:pt x="29984" y="2030"/>
                    <a:pt x="30047" y="2051"/>
                    <a:pt x="30173" y="2030"/>
                  </a:cubicBezTo>
                  <a:cubicBezTo>
                    <a:pt x="30298" y="2135"/>
                    <a:pt x="30466" y="2261"/>
                    <a:pt x="30591" y="2428"/>
                  </a:cubicBezTo>
                  <a:cubicBezTo>
                    <a:pt x="31847" y="3830"/>
                    <a:pt x="32684" y="5483"/>
                    <a:pt x="33311" y="7261"/>
                  </a:cubicBezTo>
                  <a:cubicBezTo>
                    <a:pt x="33541" y="7973"/>
                    <a:pt x="33625" y="8726"/>
                    <a:pt x="33625" y="9479"/>
                  </a:cubicBezTo>
                  <a:cubicBezTo>
                    <a:pt x="33625" y="10588"/>
                    <a:pt x="33604" y="11718"/>
                    <a:pt x="33521" y="12806"/>
                  </a:cubicBezTo>
                  <a:cubicBezTo>
                    <a:pt x="33479" y="13497"/>
                    <a:pt x="33186" y="14145"/>
                    <a:pt x="32851" y="14752"/>
                  </a:cubicBezTo>
                  <a:cubicBezTo>
                    <a:pt x="32349" y="15631"/>
                    <a:pt x="31805" y="16489"/>
                    <a:pt x="31072" y="17221"/>
                  </a:cubicBezTo>
                  <a:cubicBezTo>
                    <a:pt x="30340" y="17995"/>
                    <a:pt x="29712" y="18853"/>
                    <a:pt x="28917" y="19523"/>
                  </a:cubicBezTo>
                  <a:cubicBezTo>
                    <a:pt x="28164" y="20192"/>
                    <a:pt x="27223" y="20631"/>
                    <a:pt x="26365" y="21196"/>
                  </a:cubicBezTo>
                  <a:cubicBezTo>
                    <a:pt x="24795" y="22243"/>
                    <a:pt x="23122" y="22975"/>
                    <a:pt x="21343" y="23582"/>
                  </a:cubicBezTo>
                  <a:cubicBezTo>
                    <a:pt x="19816" y="24105"/>
                    <a:pt x="18267" y="24377"/>
                    <a:pt x="16677" y="24209"/>
                  </a:cubicBezTo>
                  <a:cubicBezTo>
                    <a:pt x="15505" y="24105"/>
                    <a:pt x="14292" y="24168"/>
                    <a:pt x="13099" y="24126"/>
                  </a:cubicBezTo>
                  <a:cubicBezTo>
                    <a:pt x="12513" y="24126"/>
                    <a:pt x="11948" y="24084"/>
                    <a:pt x="11404" y="24126"/>
                  </a:cubicBezTo>
                  <a:cubicBezTo>
                    <a:pt x="10923" y="24168"/>
                    <a:pt x="10526" y="23917"/>
                    <a:pt x="10086" y="23854"/>
                  </a:cubicBezTo>
                  <a:cubicBezTo>
                    <a:pt x="9542" y="23749"/>
                    <a:pt x="8977" y="23582"/>
                    <a:pt x="8433" y="23393"/>
                  </a:cubicBezTo>
                  <a:cubicBezTo>
                    <a:pt x="7973" y="23247"/>
                    <a:pt x="7492" y="23038"/>
                    <a:pt x="7136" y="22640"/>
                  </a:cubicBezTo>
                  <a:cubicBezTo>
                    <a:pt x="7073" y="22598"/>
                    <a:pt x="7052" y="22556"/>
                    <a:pt x="7010" y="22536"/>
                  </a:cubicBezTo>
                  <a:cubicBezTo>
                    <a:pt x="6404" y="22222"/>
                    <a:pt x="5860" y="21803"/>
                    <a:pt x="5295" y="21385"/>
                  </a:cubicBezTo>
                  <a:cubicBezTo>
                    <a:pt x="4625" y="20862"/>
                    <a:pt x="4039" y="20255"/>
                    <a:pt x="3579" y="19585"/>
                  </a:cubicBezTo>
                  <a:cubicBezTo>
                    <a:pt x="3391" y="19313"/>
                    <a:pt x="3181" y="19062"/>
                    <a:pt x="2972" y="18790"/>
                  </a:cubicBezTo>
                  <a:cubicBezTo>
                    <a:pt x="2721" y="18518"/>
                    <a:pt x="2407" y="18267"/>
                    <a:pt x="2407" y="17807"/>
                  </a:cubicBezTo>
                  <a:cubicBezTo>
                    <a:pt x="2407" y="17723"/>
                    <a:pt x="2344" y="17618"/>
                    <a:pt x="2303" y="17577"/>
                  </a:cubicBezTo>
                  <a:cubicBezTo>
                    <a:pt x="1591" y="16886"/>
                    <a:pt x="1487" y="15924"/>
                    <a:pt x="1089" y="15087"/>
                  </a:cubicBezTo>
                  <a:cubicBezTo>
                    <a:pt x="859" y="14564"/>
                    <a:pt x="670" y="14041"/>
                    <a:pt x="440" y="13517"/>
                  </a:cubicBezTo>
                  <a:cubicBezTo>
                    <a:pt x="126" y="12806"/>
                    <a:pt x="1" y="12116"/>
                    <a:pt x="22" y="11320"/>
                  </a:cubicBezTo>
                  <a:cubicBezTo>
                    <a:pt x="64" y="10023"/>
                    <a:pt x="147" y="8684"/>
                    <a:pt x="357" y="7324"/>
                  </a:cubicBezTo>
                  <a:cubicBezTo>
                    <a:pt x="754" y="7450"/>
                    <a:pt x="1110" y="7554"/>
                    <a:pt x="1466" y="7659"/>
                  </a:cubicBezTo>
                  <a:cubicBezTo>
                    <a:pt x="2177" y="7889"/>
                    <a:pt x="2930" y="7889"/>
                    <a:pt x="3621" y="7512"/>
                  </a:cubicBezTo>
                  <a:cubicBezTo>
                    <a:pt x="4144" y="7219"/>
                    <a:pt x="4709" y="6989"/>
                    <a:pt x="5169" y="6613"/>
                  </a:cubicBezTo>
                  <a:cubicBezTo>
                    <a:pt x="5483" y="6362"/>
                    <a:pt x="5901" y="6278"/>
                    <a:pt x="6278" y="6111"/>
                  </a:cubicBezTo>
                  <a:cubicBezTo>
                    <a:pt x="6466" y="6320"/>
                    <a:pt x="6424" y="6529"/>
                    <a:pt x="6404" y="6738"/>
                  </a:cubicBezTo>
                  <a:cubicBezTo>
                    <a:pt x="6341" y="7240"/>
                    <a:pt x="6529" y="7617"/>
                    <a:pt x="6885" y="7952"/>
                  </a:cubicBezTo>
                  <a:cubicBezTo>
                    <a:pt x="6989" y="8056"/>
                    <a:pt x="7094" y="8182"/>
                    <a:pt x="7220" y="8266"/>
                  </a:cubicBezTo>
                  <a:cubicBezTo>
                    <a:pt x="7366" y="8370"/>
                    <a:pt x="7533" y="8475"/>
                    <a:pt x="7680" y="8475"/>
                  </a:cubicBezTo>
                  <a:cubicBezTo>
                    <a:pt x="8663" y="8579"/>
                    <a:pt x="9647" y="8517"/>
                    <a:pt x="10526" y="7952"/>
                  </a:cubicBezTo>
                  <a:cubicBezTo>
                    <a:pt x="12095" y="6927"/>
                    <a:pt x="13622" y="5880"/>
                    <a:pt x="14794" y="4395"/>
                  </a:cubicBezTo>
                  <a:cubicBezTo>
                    <a:pt x="14899" y="4290"/>
                    <a:pt x="15003" y="4186"/>
                    <a:pt x="15087" y="4081"/>
                  </a:cubicBezTo>
                  <a:cubicBezTo>
                    <a:pt x="15129" y="4102"/>
                    <a:pt x="15191" y="4102"/>
                    <a:pt x="15191" y="4123"/>
                  </a:cubicBezTo>
                  <a:cubicBezTo>
                    <a:pt x="15652" y="5085"/>
                    <a:pt x="16552" y="5043"/>
                    <a:pt x="17430" y="5002"/>
                  </a:cubicBezTo>
                  <a:cubicBezTo>
                    <a:pt x="17702" y="4960"/>
                    <a:pt x="17870" y="4834"/>
                    <a:pt x="18037" y="4625"/>
                  </a:cubicBezTo>
                  <a:cubicBezTo>
                    <a:pt x="18602" y="3914"/>
                    <a:pt x="18895" y="3265"/>
                    <a:pt x="19062" y="2302"/>
                  </a:cubicBezTo>
                  <a:cubicBezTo>
                    <a:pt x="19062" y="2240"/>
                    <a:pt x="19062" y="2177"/>
                    <a:pt x="19083" y="2114"/>
                  </a:cubicBezTo>
                  <a:cubicBezTo>
                    <a:pt x="19460" y="1486"/>
                    <a:pt x="19397" y="754"/>
                    <a:pt x="19481" y="1"/>
                  </a:cubicBezTo>
                  <a:close/>
                  <a:moveTo>
                    <a:pt x="9249" y="15610"/>
                  </a:moveTo>
                  <a:cubicBezTo>
                    <a:pt x="9479" y="15986"/>
                    <a:pt x="9584" y="16300"/>
                    <a:pt x="9668" y="16656"/>
                  </a:cubicBezTo>
                  <a:cubicBezTo>
                    <a:pt x="9751" y="17242"/>
                    <a:pt x="9961" y="17828"/>
                    <a:pt x="10379" y="18288"/>
                  </a:cubicBezTo>
                  <a:cubicBezTo>
                    <a:pt x="11007" y="18979"/>
                    <a:pt x="11655" y="19648"/>
                    <a:pt x="12283" y="20318"/>
                  </a:cubicBezTo>
                  <a:cubicBezTo>
                    <a:pt x="12409" y="20443"/>
                    <a:pt x="12576" y="20548"/>
                    <a:pt x="12722" y="20631"/>
                  </a:cubicBezTo>
                  <a:cubicBezTo>
                    <a:pt x="13120" y="20904"/>
                    <a:pt x="13559" y="21134"/>
                    <a:pt x="13957" y="21385"/>
                  </a:cubicBezTo>
                  <a:cubicBezTo>
                    <a:pt x="14271" y="21594"/>
                    <a:pt x="14606" y="21678"/>
                    <a:pt x="14982" y="21699"/>
                  </a:cubicBezTo>
                  <a:cubicBezTo>
                    <a:pt x="15610" y="21740"/>
                    <a:pt x="16238" y="21636"/>
                    <a:pt x="16865" y="21552"/>
                  </a:cubicBezTo>
                  <a:cubicBezTo>
                    <a:pt x="17493" y="21468"/>
                    <a:pt x="18100" y="21322"/>
                    <a:pt x="18686" y="21134"/>
                  </a:cubicBezTo>
                  <a:cubicBezTo>
                    <a:pt x="19083" y="20987"/>
                    <a:pt x="19397" y="20820"/>
                    <a:pt x="19690" y="20527"/>
                  </a:cubicBezTo>
                  <a:cubicBezTo>
                    <a:pt x="20339" y="19899"/>
                    <a:pt x="20966" y="19271"/>
                    <a:pt x="21657" y="18665"/>
                  </a:cubicBezTo>
                  <a:cubicBezTo>
                    <a:pt x="22096" y="18267"/>
                    <a:pt x="22389" y="17807"/>
                    <a:pt x="22598" y="17263"/>
                  </a:cubicBezTo>
                  <a:cubicBezTo>
                    <a:pt x="22933" y="16384"/>
                    <a:pt x="23289" y="15547"/>
                    <a:pt x="23540" y="14647"/>
                  </a:cubicBezTo>
                  <a:cubicBezTo>
                    <a:pt x="23686" y="13978"/>
                    <a:pt x="23707" y="13329"/>
                    <a:pt x="23686" y="12681"/>
                  </a:cubicBezTo>
                  <a:cubicBezTo>
                    <a:pt x="23686" y="12283"/>
                    <a:pt x="23498" y="12137"/>
                    <a:pt x="23142" y="12095"/>
                  </a:cubicBezTo>
                  <a:cubicBezTo>
                    <a:pt x="22557" y="12074"/>
                    <a:pt x="22013" y="11969"/>
                    <a:pt x="21448" y="12178"/>
                  </a:cubicBezTo>
                  <a:cubicBezTo>
                    <a:pt x="21238" y="12262"/>
                    <a:pt x="20966" y="12262"/>
                    <a:pt x="20736" y="12262"/>
                  </a:cubicBezTo>
                  <a:cubicBezTo>
                    <a:pt x="20297" y="12241"/>
                    <a:pt x="19837" y="12283"/>
                    <a:pt x="19397" y="12429"/>
                  </a:cubicBezTo>
                  <a:cubicBezTo>
                    <a:pt x="19209" y="12471"/>
                    <a:pt x="19041" y="12513"/>
                    <a:pt x="18874" y="12492"/>
                  </a:cubicBezTo>
                  <a:cubicBezTo>
                    <a:pt x="18204" y="12471"/>
                    <a:pt x="17577" y="12660"/>
                    <a:pt x="16949" y="12806"/>
                  </a:cubicBezTo>
                  <a:cubicBezTo>
                    <a:pt x="16593" y="12890"/>
                    <a:pt x="16238" y="12953"/>
                    <a:pt x="15903" y="12973"/>
                  </a:cubicBezTo>
                  <a:cubicBezTo>
                    <a:pt x="15505" y="12973"/>
                    <a:pt x="15129" y="13057"/>
                    <a:pt x="14773" y="13183"/>
                  </a:cubicBezTo>
                  <a:cubicBezTo>
                    <a:pt x="13915" y="13517"/>
                    <a:pt x="13015" y="13810"/>
                    <a:pt x="12158" y="14145"/>
                  </a:cubicBezTo>
                  <a:cubicBezTo>
                    <a:pt x="11111" y="14522"/>
                    <a:pt x="10170" y="14940"/>
                    <a:pt x="9249" y="15610"/>
                  </a:cubicBezTo>
                  <a:close/>
                  <a:moveTo>
                    <a:pt x="22452" y="8768"/>
                  </a:moveTo>
                  <a:cubicBezTo>
                    <a:pt x="22347" y="8977"/>
                    <a:pt x="22243" y="9124"/>
                    <a:pt x="22180" y="9291"/>
                  </a:cubicBezTo>
                  <a:cubicBezTo>
                    <a:pt x="22013" y="9605"/>
                    <a:pt x="21992" y="9898"/>
                    <a:pt x="22117" y="10253"/>
                  </a:cubicBezTo>
                  <a:cubicBezTo>
                    <a:pt x="22180" y="10358"/>
                    <a:pt x="22326" y="10484"/>
                    <a:pt x="22431" y="10504"/>
                  </a:cubicBezTo>
                  <a:cubicBezTo>
                    <a:pt x="22536" y="10504"/>
                    <a:pt x="22745" y="10379"/>
                    <a:pt x="22766" y="10295"/>
                  </a:cubicBezTo>
                  <a:cubicBezTo>
                    <a:pt x="22870" y="9668"/>
                    <a:pt x="23373" y="9291"/>
                    <a:pt x="23666" y="8768"/>
                  </a:cubicBezTo>
                  <a:cubicBezTo>
                    <a:pt x="23875" y="8768"/>
                    <a:pt x="24042" y="8705"/>
                    <a:pt x="24210" y="8726"/>
                  </a:cubicBezTo>
                  <a:cubicBezTo>
                    <a:pt x="24565" y="8768"/>
                    <a:pt x="24733" y="8914"/>
                    <a:pt x="24754" y="9312"/>
                  </a:cubicBezTo>
                  <a:cubicBezTo>
                    <a:pt x="24795" y="9521"/>
                    <a:pt x="24754" y="9730"/>
                    <a:pt x="24795" y="9940"/>
                  </a:cubicBezTo>
                  <a:cubicBezTo>
                    <a:pt x="24816" y="10107"/>
                    <a:pt x="25026" y="10274"/>
                    <a:pt x="25172" y="10212"/>
                  </a:cubicBezTo>
                  <a:cubicBezTo>
                    <a:pt x="25319" y="10170"/>
                    <a:pt x="25465" y="10065"/>
                    <a:pt x="25486" y="9960"/>
                  </a:cubicBezTo>
                  <a:cubicBezTo>
                    <a:pt x="25570" y="9751"/>
                    <a:pt x="25570" y="9479"/>
                    <a:pt x="25632" y="9249"/>
                  </a:cubicBezTo>
                  <a:cubicBezTo>
                    <a:pt x="25674" y="9207"/>
                    <a:pt x="25758" y="9144"/>
                    <a:pt x="25842" y="9082"/>
                  </a:cubicBezTo>
                  <a:cubicBezTo>
                    <a:pt x="25904" y="9019"/>
                    <a:pt x="25988" y="8998"/>
                    <a:pt x="26030" y="8914"/>
                  </a:cubicBezTo>
                  <a:cubicBezTo>
                    <a:pt x="26135" y="8789"/>
                    <a:pt x="26239" y="8621"/>
                    <a:pt x="26323" y="8475"/>
                  </a:cubicBezTo>
                  <a:cubicBezTo>
                    <a:pt x="26407" y="8307"/>
                    <a:pt x="26218" y="8077"/>
                    <a:pt x="26072" y="8119"/>
                  </a:cubicBezTo>
                  <a:cubicBezTo>
                    <a:pt x="25863" y="8182"/>
                    <a:pt x="25611" y="8307"/>
                    <a:pt x="25402" y="8391"/>
                  </a:cubicBezTo>
                  <a:cubicBezTo>
                    <a:pt x="25130" y="8182"/>
                    <a:pt x="24837" y="7973"/>
                    <a:pt x="24502" y="7743"/>
                  </a:cubicBezTo>
                  <a:cubicBezTo>
                    <a:pt x="24356" y="7554"/>
                    <a:pt x="24523" y="7157"/>
                    <a:pt x="24042" y="7052"/>
                  </a:cubicBezTo>
                  <a:cubicBezTo>
                    <a:pt x="23979" y="7240"/>
                    <a:pt x="23896" y="7387"/>
                    <a:pt x="23791" y="7575"/>
                  </a:cubicBezTo>
                  <a:cubicBezTo>
                    <a:pt x="23770" y="7659"/>
                    <a:pt x="23707" y="7743"/>
                    <a:pt x="23686" y="7784"/>
                  </a:cubicBezTo>
                  <a:cubicBezTo>
                    <a:pt x="23394" y="7868"/>
                    <a:pt x="23142" y="7910"/>
                    <a:pt x="22870" y="7994"/>
                  </a:cubicBezTo>
                  <a:cubicBezTo>
                    <a:pt x="22766" y="7910"/>
                    <a:pt x="22640" y="7805"/>
                    <a:pt x="22515" y="7763"/>
                  </a:cubicBezTo>
                  <a:cubicBezTo>
                    <a:pt x="22410" y="7743"/>
                    <a:pt x="22264" y="7784"/>
                    <a:pt x="22201" y="7847"/>
                  </a:cubicBezTo>
                  <a:cubicBezTo>
                    <a:pt x="22138" y="7868"/>
                    <a:pt x="22117" y="8035"/>
                    <a:pt x="22138" y="8077"/>
                  </a:cubicBezTo>
                  <a:cubicBezTo>
                    <a:pt x="22222" y="8287"/>
                    <a:pt x="22326" y="8496"/>
                    <a:pt x="22452" y="8768"/>
                  </a:cubicBezTo>
                  <a:close/>
                  <a:moveTo>
                    <a:pt x="9458" y="10672"/>
                  </a:moveTo>
                  <a:cubicBezTo>
                    <a:pt x="9228" y="10860"/>
                    <a:pt x="9019" y="11007"/>
                    <a:pt x="8789" y="11195"/>
                  </a:cubicBezTo>
                  <a:cubicBezTo>
                    <a:pt x="8433" y="10902"/>
                    <a:pt x="8161" y="10609"/>
                    <a:pt x="7785" y="10295"/>
                  </a:cubicBezTo>
                  <a:cubicBezTo>
                    <a:pt x="7701" y="10484"/>
                    <a:pt x="7575" y="10609"/>
                    <a:pt x="7596" y="10756"/>
                  </a:cubicBezTo>
                  <a:cubicBezTo>
                    <a:pt x="7701" y="11279"/>
                    <a:pt x="7387" y="11509"/>
                    <a:pt x="7010" y="11739"/>
                  </a:cubicBezTo>
                  <a:cubicBezTo>
                    <a:pt x="6717" y="11613"/>
                    <a:pt x="6445" y="11509"/>
                    <a:pt x="6173" y="11383"/>
                  </a:cubicBezTo>
                  <a:cubicBezTo>
                    <a:pt x="5839" y="11927"/>
                    <a:pt x="6445" y="12053"/>
                    <a:pt x="6550" y="12492"/>
                  </a:cubicBezTo>
                  <a:cubicBezTo>
                    <a:pt x="6550" y="12743"/>
                    <a:pt x="6529" y="13057"/>
                    <a:pt x="6529" y="13392"/>
                  </a:cubicBezTo>
                  <a:cubicBezTo>
                    <a:pt x="6529" y="13538"/>
                    <a:pt x="6550" y="13685"/>
                    <a:pt x="6592" y="13831"/>
                  </a:cubicBezTo>
                  <a:cubicBezTo>
                    <a:pt x="6634" y="14020"/>
                    <a:pt x="6843" y="14145"/>
                    <a:pt x="7010" y="14061"/>
                  </a:cubicBezTo>
                  <a:cubicBezTo>
                    <a:pt x="7136" y="14020"/>
                    <a:pt x="7240" y="13915"/>
                    <a:pt x="7324" y="13810"/>
                  </a:cubicBezTo>
                  <a:cubicBezTo>
                    <a:pt x="7366" y="13748"/>
                    <a:pt x="7345" y="13622"/>
                    <a:pt x="7345" y="13538"/>
                  </a:cubicBezTo>
                  <a:cubicBezTo>
                    <a:pt x="7282" y="13015"/>
                    <a:pt x="7471" y="12597"/>
                    <a:pt x="7847" y="12220"/>
                  </a:cubicBezTo>
                  <a:cubicBezTo>
                    <a:pt x="8015" y="12157"/>
                    <a:pt x="8266" y="12137"/>
                    <a:pt x="8538" y="12053"/>
                  </a:cubicBezTo>
                  <a:cubicBezTo>
                    <a:pt x="8810" y="12409"/>
                    <a:pt x="9124" y="12743"/>
                    <a:pt x="9333" y="13141"/>
                  </a:cubicBezTo>
                  <a:cubicBezTo>
                    <a:pt x="9417" y="13329"/>
                    <a:pt x="9584" y="13413"/>
                    <a:pt x="9772" y="13329"/>
                  </a:cubicBezTo>
                  <a:cubicBezTo>
                    <a:pt x="9961" y="13287"/>
                    <a:pt x="10107" y="13036"/>
                    <a:pt x="10065" y="12827"/>
                  </a:cubicBezTo>
                  <a:cubicBezTo>
                    <a:pt x="10002" y="12681"/>
                    <a:pt x="9961" y="12492"/>
                    <a:pt x="9835" y="12367"/>
                  </a:cubicBezTo>
                  <a:cubicBezTo>
                    <a:pt x="9521" y="12032"/>
                    <a:pt x="9458" y="11718"/>
                    <a:pt x="9668" y="11300"/>
                  </a:cubicBezTo>
                  <a:cubicBezTo>
                    <a:pt x="9793" y="11028"/>
                    <a:pt x="9751" y="10818"/>
                    <a:pt x="9458" y="10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7347956" y="3349237"/>
              <a:ext cx="573135" cy="534036"/>
            </a:xfrm>
            <a:custGeom>
              <a:avLst/>
              <a:gdLst/>
              <a:ahLst/>
              <a:cxnLst/>
              <a:rect l="l" t="t" r="r" b="b"/>
              <a:pathLst>
                <a:path w="18916" h="17682" extrusionOk="0">
                  <a:moveTo>
                    <a:pt x="18685" y="14459"/>
                  </a:moveTo>
                  <a:cubicBezTo>
                    <a:pt x="18309" y="12911"/>
                    <a:pt x="17744" y="11425"/>
                    <a:pt x="17451" y="9856"/>
                  </a:cubicBezTo>
                  <a:cubicBezTo>
                    <a:pt x="17451" y="9793"/>
                    <a:pt x="17430" y="9751"/>
                    <a:pt x="17409" y="9668"/>
                  </a:cubicBezTo>
                  <a:cubicBezTo>
                    <a:pt x="17158" y="8956"/>
                    <a:pt x="16949" y="8224"/>
                    <a:pt x="16698" y="7533"/>
                  </a:cubicBezTo>
                  <a:cubicBezTo>
                    <a:pt x="16405" y="6697"/>
                    <a:pt x="16070" y="5860"/>
                    <a:pt x="15756" y="4981"/>
                  </a:cubicBezTo>
                  <a:cubicBezTo>
                    <a:pt x="15149" y="3412"/>
                    <a:pt x="14229" y="2010"/>
                    <a:pt x="13685" y="419"/>
                  </a:cubicBezTo>
                  <a:cubicBezTo>
                    <a:pt x="13622" y="231"/>
                    <a:pt x="13454" y="106"/>
                    <a:pt x="13371" y="1"/>
                  </a:cubicBezTo>
                  <a:cubicBezTo>
                    <a:pt x="12157" y="440"/>
                    <a:pt x="11048" y="859"/>
                    <a:pt x="9918" y="1277"/>
                  </a:cubicBezTo>
                  <a:cubicBezTo>
                    <a:pt x="9709" y="1361"/>
                    <a:pt x="9542" y="1424"/>
                    <a:pt x="9416" y="1633"/>
                  </a:cubicBezTo>
                  <a:cubicBezTo>
                    <a:pt x="9186" y="2051"/>
                    <a:pt x="8914" y="2449"/>
                    <a:pt x="8705" y="2888"/>
                  </a:cubicBezTo>
                  <a:cubicBezTo>
                    <a:pt x="8558" y="3202"/>
                    <a:pt x="8391" y="3516"/>
                    <a:pt x="8056" y="3579"/>
                  </a:cubicBezTo>
                  <a:cubicBezTo>
                    <a:pt x="7554" y="3663"/>
                    <a:pt x="7031" y="3684"/>
                    <a:pt x="6571" y="3453"/>
                  </a:cubicBezTo>
                  <a:cubicBezTo>
                    <a:pt x="5838" y="3098"/>
                    <a:pt x="5336" y="2533"/>
                    <a:pt x="5001" y="1738"/>
                  </a:cubicBezTo>
                  <a:cubicBezTo>
                    <a:pt x="3767" y="1717"/>
                    <a:pt x="2532" y="1675"/>
                    <a:pt x="1319" y="1633"/>
                  </a:cubicBezTo>
                  <a:cubicBezTo>
                    <a:pt x="1256" y="1633"/>
                    <a:pt x="1214" y="1717"/>
                    <a:pt x="1130" y="1779"/>
                  </a:cubicBezTo>
                  <a:cubicBezTo>
                    <a:pt x="1130" y="2010"/>
                    <a:pt x="1110" y="2261"/>
                    <a:pt x="1110" y="2533"/>
                  </a:cubicBezTo>
                  <a:cubicBezTo>
                    <a:pt x="1068" y="3412"/>
                    <a:pt x="1068" y="4332"/>
                    <a:pt x="1047" y="5232"/>
                  </a:cubicBezTo>
                  <a:cubicBezTo>
                    <a:pt x="1026" y="5671"/>
                    <a:pt x="1005" y="6111"/>
                    <a:pt x="900" y="6550"/>
                  </a:cubicBezTo>
                  <a:cubicBezTo>
                    <a:pt x="440" y="8266"/>
                    <a:pt x="503" y="10002"/>
                    <a:pt x="126" y="11718"/>
                  </a:cubicBezTo>
                  <a:cubicBezTo>
                    <a:pt x="105" y="11865"/>
                    <a:pt x="105" y="11990"/>
                    <a:pt x="105" y="12158"/>
                  </a:cubicBezTo>
                  <a:cubicBezTo>
                    <a:pt x="63" y="13622"/>
                    <a:pt x="22" y="15087"/>
                    <a:pt x="1" y="16552"/>
                  </a:cubicBezTo>
                  <a:lnTo>
                    <a:pt x="1" y="17096"/>
                  </a:lnTo>
                  <a:cubicBezTo>
                    <a:pt x="22" y="17326"/>
                    <a:pt x="168" y="17493"/>
                    <a:pt x="398" y="17514"/>
                  </a:cubicBezTo>
                  <a:cubicBezTo>
                    <a:pt x="586" y="17535"/>
                    <a:pt x="754" y="17535"/>
                    <a:pt x="942" y="17535"/>
                  </a:cubicBezTo>
                  <a:cubicBezTo>
                    <a:pt x="2679" y="17598"/>
                    <a:pt x="4415" y="17640"/>
                    <a:pt x="6152" y="17681"/>
                  </a:cubicBezTo>
                  <a:cubicBezTo>
                    <a:pt x="6445" y="17681"/>
                    <a:pt x="6759" y="17640"/>
                    <a:pt x="7031" y="17619"/>
                  </a:cubicBezTo>
                  <a:cubicBezTo>
                    <a:pt x="9542" y="17305"/>
                    <a:pt x="12032" y="17012"/>
                    <a:pt x="14522" y="16677"/>
                  </a:cubicBezTo>
                  <a:cubicBezTo>
                    <a:pt x="15861" y="16489"/>
                    <a:pt x="17158" y="16175"/>
                    <a:pt x="18497" y="15924"/>
                  </a:cubicBezTo>
                  <a:cubicBezTo>
                    <a:pt x="18644" y="15903"/>
                    <a:pt x="18811" y="15756"/>
                    <a:pt x="18916" y="15715"/>
                  </a:cubicBezTo>
                  <a:cubicBezTo>
                    <a:pt x="18832" y="15317"/>
                    <a:pt x="18790" y="14878"/>
                    <a:pt x="18685" y="14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7011353" y="2462440"/>
              <a:ext cx="927933" cy="406654"/>
            </a:xfrm>
            <a:custGeom>
              <a:avLst/>
              <a:gdLst/>
              <a:ahLst/>
              <a:cxnLst/>
              <a:rect l="l" t="t" r="r" b="b"/>
              <a:pathLst>
                <a:path w="30528" h="13413" extrusionOk="0">
                  <a:moveTo>
                    <a:pt x="17199" y="9834"/>
                  </a:moveTo>
                  <a:cubicBezTo>
                    <a:pt x="16300" y="10002"/>
                    <a:pt x="16090" y="9730"/>
                    <a:pt x="16153" y="8893"/>
                  </a:cubicBezTo>
                  <a:cubicBezTo>
                    <a:pt x="16174" y="8642"/>
                    <a:pt x="16174" y="8349"/>
                    <a:pt x="16174" y="8077"/>
                  </a:cubicBezTo>
                  <a:cubicBezTo>
                    <a:pt x="16174" y="7951"/>
                    <a:pt x="16111" y="7805"/>
                    <a:pt x="16048" y="7658"/>
                  </a:cubicBezTo>
                  <a:cubicBezTo>
                    <a:pt x="15902" y="7449"/>
                    <a:pt x="15567" y="7407"/>
                    <a:pt x="15421" y="7595"/>
                  </a:cubicBezTo>
                  <a:cubicBezTo>
                    <a:pt x="15274" y="7742"/>
                    <a:pt x="15170" y="7930"/>
                    <a:pt x="15065" y="8118"/>
                  </a:cubicBezTo>
                  <a:cubicBezTo>
                    <a:pt x="14396" y="9541"/>
                    <a:pt x="13328" y="10671"/>
                    <a:pt x="12031" y="11592"/>
                  </a:cubicBezTo>
                  <a:cubicBezTo>
                    <a:pt x="11801" y="11780"/>
                    <a:pt x="11550" y="11927"/>
                    <a:pt x="11341" y="12136"/>
                  </a:cubicBezTo>
                  <a:cubicBezTo>
                    <a:pt x="10859" y="12617"/>
                    <a:pt x="10253" y="12889"/>
                    <a:pt x="9667" y="13182"/>
                  </a:cubicBezTo>
                  <a:cubicBezTo>
                    <a:pt x="9186" y="13412"/>
                    <a:pt x="8662" y="13412"/>
                    <a:pt x="8160" y="13370"/>
                  </a:cubicBezTo>
                  <a:cubicBezTo>
                    <a:pt x="7784" y="13328"/>
                    <a:pt x="7428" y="13015"/>
                    <a:pt x="7407" y="12617"/>
                  </a:cubicBezTo>
                  <a:cubicBezTo>
                    <a:pt x="7407" y="12219"/>
                    <a:pt x="7386" y="11822"/>
                    <a:pt x="7574" y="11466"/>
                  </a:cubicBezTo>
                  <a:cubicBezTo>
                    <a:pt x="7784" y="10985"/>
                    <a:pt x="7951" y="10525"/>
                    <a:pt x="8139" y="10043"/>
                  </a:cubicBezTo>
                  <a:cubicBezTo>
                    <a:pt x="8244" y="9813"/>
                    <a:pt x="8202" y="9604"/>
                    <a:pt x="8035" y="9478"/>
                  </a:cubicBezTo>
                  <a:cubicBezTo>
                    <a:pt x="7888" y="9353"/>
                    <a:pt x="7637" y="9353"/>
                    <a:pt x="7470" y="9499"/>
                  </a:cubicBezTo>
                  <a:cubicBezTo>
                    <a:pt x="7051" y="9834"/>
                    <a:pt x="6654" y="10232"/>
                    <a:pt x="6256" y="10608"/>
                  </a:cubicBezTo>
                  <a:cubicBezTo>
                    <a:pt x="5921" y="10943"/>
                    <a:pt x="5587" y="11257"/>
                    <a:pt x="5085" y="11362"/>
                  </a:cubicBezTo>
                  <a:cubicBezTo>
                    <a:pt x="4917" y="11382"/>
                    <a:pt x="4750" y="11508"/>
                    <a:pt x="4603" y="11613"/>
                  </a:cubicBezTo>
                  <a:cubicBezTo>
                    <a:pt x="4185" y="12031"/>
                    <a:pt x="3641" y="12219"/>
                    <a:pt x="3139" y="12491"/>
                  </a:cubicBezTo>
                  <a:cubicBezTo>
                    <a:pt x="2762" y="12701"/>
                    <a:pt x="2344" y="12701"/>
                    <a:pt x="1925" y="12554"/>
                  </a:cubicBezTo>
                  <a:cubicBezTo>
                    <a:pt x="1737" y="12512"/>
                    <a:pt x="1569" y="12450"/>
                    <a:pt x="1402" y="12408"/>
                  </a:cubicBezTo>
                  <a:cubicBezTo>
                    <a:pt x="1088" y="12303"/>
                    <a:pt x="879" y="12136"/>
                    <a:pt x="732" y="11822"/>
                  </a:cubicBezTo>
                  <a:cubicBezTo>
                    <a:pt x="586" y="11466"/>
                    <a:pt x="398" y="11131"/>
                    <a:pt x="251" y="10776"/>
                  </a:cubicBezTo>
                  <a:cubicBezTo>
                    <a:pt x="188" y="10650"/>
                    <a:pt x="105" y="10504"/>
                    <a:pt x="105" y="10357"/>
                  </a:cubicBezTo>
                  <a:cubicBezTo>
                    <a:pt x="147" y="9688"/>
                    <a:pt x="0" y="8997"/>
                    <a:pt x="251" y="8328"/>
                  </a:cubicBezTo>
                  <a:cubicBezTo>
                    <a:pt x="377" y="7993"/>
                    <a:pt x="272" y="7533"/>
                    <a:pt x="565" y="7219"/>
                  </a:cubicBezTo>
                  <a:cubicBezTo>
                    <a:pt x="1130" y="6549"/>
                    <a:pt x="1528" y="5691"/>
                    <a:pt x="2385" y="5294"/>
                  </a:cubicBezTo>
                  <a:cubicBezTo>
                    <a:pt x="2469" y="5273"/>
                    <a:pt x="2574" y="5210"/>
                    <a:pt x="2595" y="5126"/>
                  </a:cubicBezTo>
                  <a:cubicBezTo>
                    <a:pt x="3013" y="4499"/>
                    <a:pt x="3766" y="4227"/>
                    <a:pt x="4248" y="3641"/>
                  </a:cubicBezTo>
                  <a:cubicBezTo>
                    <a:pt x="4352" y="3515"/>
                    <a:pt x="4499" y="3411"/>
                    <a:pt x="4666" y="3327"/>
                  </a:cubicBezTo>
                  <a:cubicBezTo>
                    <a:pt x="5963" y="2616"/>
                    <a:pt x="7281" y="1883"/>
                    <a:pt x="8642" y="1235"/>
                  </a:cubicBezTo>
                  <a:cubicBezTo>
                    <a:pt x="9269" y="921"/>
                    <a:pt x="9939" y="628"/>
                    <a:pt x="10713" y="670"/>
                  </a:cubicBezTo>
                  <a:cubicBezTo>
                    <a:pt x="10943" y="670"/>
                    <a:pt x="11173" y="586"/>
                    <a:pt x="11383" y="460"/>
                  </a:cubicBezTo>
                  <a:cubicBezTo>
                    <a:pt x="11822" y="209"/>
                    <a:pt x="12282" y="167"/>
                    <a:pt x="12763" y="188"/>
                  </a:cubicBezTo>
                  <a:cubicBezTo>
                    <a:pt x="13789" y="251"/>
                    <a:pt x="14814" y="272"/>
                    <a:pt x="15839" y="272"/>
                  </a:cubicBezTo>
                  <a:cubicBezTo>
                    <a:pt x="16300" y="272"/>
                    <a:pt x="16718" y="356"/>
                    <a:pt x="17053" y="691"/>
                  </a:cubicBezTo>
                  <a:cubicBezTo>
                    <a:pt x="17241" y="628"/>
                    <a:pt x="17429" y="523"/>
                    <a:pt x="17576" y="523"/>
                  </a:cubicBezTo>
                  <a:cubicBezTo>
                    <a:pt x="18036" y="523"/>
                    <a:pt x="18392" y="398"/>
                    <a:pt x="18769" y="167"/>
                  </a:cubicBezTo>
                  <a:cubicBezTo>
                    <a:pt x="18936" y="42"/>
                    <a:pt x="19208" y="0"/>
                    <a:pt x="19438" y="0"/>
                  </a:cubicBezTo>
                  <a:cubicBezTo>
                    <a:pt x="20275" y="0"/>
                    <a:pt x="21112" y="42"/>
                    <a:pt x="21949" y="84"/>
                  </a:cubicBezTo>
                  <a:cubicBezTo>
                    <a:pt x="22179" y="84"/>
                    <a:pt x="22430" y="167"/>
                    <a:pt x="22660" y="251"/>
                  </a:cubicBezTo>
                  <a:cubicBezTo>
                    <a:pt x="23100" y="398"/>
                    <a:pt x="23581" y="565"/>
                    <a:pt x="24020" y="732"/>
                  </a:cubicBezTo>
                  <a:cubicBezTo>
                    <a:pt x="24334" y="837"/>
                    <a:pt x="24627" y="983"/>
                    <a:pt x="24857" y="1235"/>
                  </a:cubicBezTo>
                  <a:cubicBezTo>
                    <a:pt x="24962" y="1360"/>
                    <a:pt x="25108" y="1507"/>
                    <a:pt x="25276" y="1548"/>
                  </a:cubicBezTo>
                  <a:cubicBezTo>
                    <a:pt x="25778" y="1674"/>
                    <a:pt x="26050" y="2071"/>
                    <a:pt x="26448" y="2343"/>
                  </a:cubicBezTo>
                  <a:cubicBezTo>
                    <a:pt x="27159" y="2825"/>
                    <a:pt x="27703" y="3432"/>
                    <a:pt x="28289" y="4059"/>
                  </a:cubicBezTo>
                  <a:cubicBezTo>
                    <a:pt x="28917" y="4750"/>
                    <a:pt x="29565" y="5419"/>
                    <a:pt x="30193" y="6110"/>
                  </a:cubicBezTo>
                  <a:cubicBezTo>
                    <a:pt x="30339" y="6277"/>
                    <a:pt x="30528" y="6445"/>
                    <a:pt x="30528" y="6737"/>
                  </a:cubicBezTo>
                  <a:cubicBezTo>
                    <a:pt x="30297" y="7198"/>
                    <a:pt x="29879" y="7386"/>
                    <a:pt x="29356" y="7386"/>
                  </a:cubicBezTo>
                  <a:cubicBezTo>
                    <a:pt x="29063" y="7386"/>
                    <a:pt x="28749" y="7323"/>
                    <a:pt x="28456" y="7323"/>
                  </a:cubicBezTo>
                  <a:cubicBezTo>
                    <a:pt x="28247" y="7323"/>
                    <a:pt x="28038" y="7365"/>
                    <a:pt x="27828" y="7365"/>
                  </a:cubicBezTo>
                  <a:cubicBezTo>
                    <a:pt x="27556" y="7386"/>
                    <a:pt x="27243" y="7428"/>
                    <a:pt x="26950" y="7428"/>
                  </a:cubicBezTo>
                  <a:cubicBezTo>
                    <a:pt x="26406" y="7428"/>
                    <a:pt x="25883" y="7407"/>
                    <a:pt x="25318" y="7407"/>
                  </a:cubicBezTo>
                  <a:cubicBezTo>
                    <a:pt x="24878" y="7386"/>
                    <a:pt x="24439" y="7323"/>
                    <a:pt x="24020" y="7219"/>
                  </a:cubicBezTo>
                  <a:cubicBezTo>
                    <a:pt x="23476" y="7072"/>
                    <a:pt x="22911" y="7009"/>
                    <a:pt x="22367" y="6842"/>
                  </a:cubicBezTo>
                  <a:cubicBezTo>
                    <a:pt x="22263" y="6779"/>
                    <a:pt x="22137" y="6779"/>
                    <a:pt x="22033" y="6737"/>
                  </a:cubicBezTo>
                  <a:cubicBezTo>
                    <a:pt x="21007" y="6005"/>
                    <a:pt x="20045" y="5189"/>
                    <a:pt x="19459" y="4017"/>
                  </a:cubicBezTo>
                  <a:cubicBezTo>
                    <a:pt x="19334" y="3724"/>
                    <a:pt x="19187" y="3411"/>
                    <a:pt x="19020" y="3139"/>
                  </a:cubicBezTo>
                  <a:cubicBezTo>
                    <a:pt x="18978" y="3076"/>
                    <a:pt x="18810" y="2992"/>
                    <a:pt x="18727" y="2992"/>
                  </a:cubicBezTo>
                  <a:cubicBezTo>
                    <a:pt x="18622" y="3013"/>
                    <a:pt x="18517" y="3118"/>
                    <a:pt x="18497" y="3222"/>
                  </a:cubicBezTo>
                  <a:cubicBezTo>
                    <a:pt x="18455" y="3432"/>
                    <a:pt x="18392" y="3662"/>
                    <a:pt x="18455" y="3829"/>
                  </a:cubicBezTo>
                  <a:cubicBezTo>
                    <a:pt x="18622" y="4227"/>
                    <a:pt x="18559" y="4582"/>
                    <a:pt x="18517" y="4980"/>
                  </a:cubicBezTo>
                  <a:cubicBezTo>
                    <a:pt x="18497" y="5273"/>
                    <a:pt x="18497" y="5587"/>
                    <a:pt x="18476" y="5859"/>
                  </a:cubicBezTo>
                  <a:cubicBezTo>
                    <a:pt x="18455" y="6361"/>
                    <a:pt x="18476" y="6863"/>
                    <a:pt x="18245" y="7365"/>
                  </a:cubicBezTo>
                  <a:cubicBezTo>
                    <a:pt x="18078" y="7700"/>
                    <a:pt x="18141" y="8118"/>
                    <a:pt x="17994" y="8474"/>
                  </a:cubicBezTo>
                  <a:cubicBezTo>
                    <a:pt x="17827" y="8997"/>
                    <a:pt x="17576" y="9458"/>
                    <a:pt x="17199" y="9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7743690" y="2266463"/>
              <a:ext cx="423030" cy="426252"/>
            </a:xfrm>
            <a:custGeom>
              <a:avLst/>
              <a:gdLst/>
              <a:ahLst/>
              <a:cxnLst/>
              <a:rect l="l" t="t" r="r" b="b"/>
              <a:pathLst>
                <a:path w="13998" h="14062" extrusionOk="0">
                  <a:moveTo>
                    <a:pt x="42" y="6299"/>
                  </a:moveTo>
                  <a:cubicBezTo>
                    <a:pt x="0" y="5713"/>
                    <a:pt x="188" y="5273"/>
                    <a:pt x="439" y="4855"/>
                  </a:cubicBezTo>
                  <a:cubicBezTo>
                    <a:pt x="1297" y="3474"/>
                    <a:pt x="2218" y="2156"/>
                    <a:pt x="3452" y="1068"/>
                  </a:cubicBezTo>
                  <a:cubicBezTo>
                    <a:pt x="3536" y="984"/>
                    <a:pt x="3599" y="879"/>
                    <a:pt x="3703" y="838"/>
                  </a:cubicBezTo>
                  <a:cubicBezTo>
                    <a:pt x="4624" y="482"/>
                    <a:pt x="5482" y="1"/>
                    <a:pt x="6528" y="42"/>
                  </a:cubicBezTo>
                  <a:cubicBezTo>
                    <a:pt x="7198" y="63"/>
                    <a:pt x="7616" y="419"/>
                    <a:pt x="7867" y="963"/>
                  </a:cubicBezTo>
                  <a:cubicBezTo>
                    <a:pt x="8160" y="1570"/>
                    <a:pt x="8244" y="2239"/>
                    <a:pt x="8139" y="2888"/>
                  </a:cubicBezTo>
                  <a:cubicBezTo>
                    <a:pt x="8097" y="3076"/>
                    <a:pt x="7972" y="3286"/>
                    <a:pt x="7867" y="3453"/>
                  </a:cubicBezTo>
                  <a:cubicBezTo>
                    <a:pt x="7763" y="3599"/>
                    <a:pt x="7616" y="3704"/>
                    <a:pt x="7512" y="3830"/>
                  </a:cubicBezTo>
                  <a:cubicBezTo>
                    <a:pt x="7323" y="4039"/>
                    <a:pt x="7240" y="4311"/>
                    <a:pt x="7365" y="4604"/>
                  </a:cubicBezTo>
                  <a:cubicBezTo>
                    <a:pt x="7470" y="4876"/>
                    <a:pt x="7742" y="4959"/>
                    <a:pt x="8035" y="4980"/>
                  </a:cubicBezTo>
                  <a:cubicBezTo>
                    <a:pt x="8767" y="5022"/>
                    <a:pt x="9457" y="5043"/>
                    <a:pt x="10190" y="5043"/>
                  </a:cubicBezTo>
                  <a:cubicBezTo>
                    <a:pt x="10776" y="5043"/>
                    <a:pt x="11320" y="5148"/>
                    <a:pt x="11843" y="5441"/>
                  </a:cubicBezTo>
                  <a:lnTo>
                    <a:pt x="12010" y="5503"/>
                  </a:lnTo>
                  <a:cubicBezTo>
                    <a:pt x="12784" y="5671"/>
                    <a:pt x="13056" y="6320"/>
                    <a:pt x="13370" y="6926"/>
                  </a:cubicBezTo>
                  <a:cubicBezTo>
                    <a:pt x="13496" y="7177"/>
                    <a:pt x="13412" y="7387"/>
                    <a:pt x="13224" y="7575"/>
                  </a:cubicBezTo>
                  <a:cubicBezTo>
                    <a:pt x="13077" y="7700"/>
                    <a:pt x="12889" y="7847"/>
                    <a:pt x="12742" y="7972"/>
                  </a:cubicBezTo>
                  <a:cubicBezTo>
                    <a:pt x="12470" y="8182"/>
                    <a:pt x="12219" y="8370"/>
                    <a:pt x="11947" y="8579"/>
                  </a:cubicBezTo>
                  <a:cubicBezTo>
                    <a:pt x="11717" y="8788"/>
                    <a:pt x="11508" y="8956"/>
                    <a:pt x="11194" y="8998"/>
                  </a:cubicBezTo>
                  <a:cubicBezTo>
                    <a:pt x="10901" y="9019"/>
                    <a:pt x="10776" y="9207"/>
                    <a:pt x="10713" y="9458"/>
                  </a:cubicBezTo>
                  <a:cubicBezTo>
                    <a:pt x="10671" y="9751"/>
                    <a:pt x="10776" y="10002"/>
                    <a:pt x="11027" y="10169"/>
                  </a:cubicBezTo>
                  <a:cubicBezTo>
                    <a:pt x="11278" y="10295"/>
                    <a:pt x="11508" y="10421"/>
                    <a:pt x="11759" y="10483"/>
                  </a:cubicBezTo>
                  <a:cubicBezTo>
                    <a:pt x="12052" y="10525"/>
                    <a:pt x="12261" y="10672"/>
                    <a:pt x="12470" y="10818"/>
                  </a:cubicBezTo>
                  <a:cubicBezTo>
                    <a:pt x="12784" y="11048"/>
                    <a:pt x="13119" y="11257"/>
                    <a:pt x="13433" y="11509"/>
                  </a:cubicBezTo>
                  <a:cubicBezTo>
                    <a:pt x="13831" y="11781"/>
                    <a:pt x="13998" y="12346"/>
                    <a:pt x="13810" y="12785"/>
                  </a:cubicBezTo>
                  <a:cubicBezTo>
                    <a:pt x="13726" y="12931"/>
                    <a:pt x="13579" y="13099"/>
                    <a:pt x="13412" y="13120"/>
                  </a:cubicBezTo>
                  <a:cubicBezTo>
                    <a:pt x="12889" y="13287"/>
                    <a:pt x="12450" y="13601"/>
                    <a:pt x="11947" y="13810"/>
                  </a:cubicBezTo>
                  <a:cubicBezTo>
                    <a:pt x="11634" y="13957"/>
                    <a:pt x="11278" y="14040"/>
                    <a:pt x="10901" y="14040"/>
                  </a:cubicBezTo>
                  <a:cubicBezTo>
                    <a:pt x="10232" y="14061"/>
                    <a:pt x="9520" y="14019"/>
                    <a:pt x="8830" y="14019"/>
                  </a:cubicBezTo>
                  <a:cubicBezTo>
                    <a:pt x="8495" y="14019"/>
                    <a:pt x="8265" y="13873"/>
                    <a:pt x="8056" y="13643"/>
                  </a:cubicBezTo>
                  <a:cubicBezTo>
                    <a:pt x="7846" y="13392"/>
                    <a:pt x="7616" y="13141"/>
                    <a:pt x="7449" y="12869"/>
                  </a:cubicBezTo>
                  <a:cubicBezTo>
                    <a:pt x="7156" y="12304"/>
                    <a:pt x="6737" y="11885"/>
                    <a:pt x="6319" y="11446"/>
                  </a:cubicBezTo>
                  <a:cubicBezTo>
                    <a:pt x="5838" y="10923"/>
                    <a:pt x="5315" y="10421"/>
                    <a:pt x="4833" y="9877"/>
                  </a:cubicBezTo>
                  <a:cubicBezTo>
                    <a:pt x="4101" y="9019"/>
                    <a:pt x="3222" y="8370"/>
                    <a:pt x="2406" y="7638"/>
                  </a:cubicBezTo>
                  <a:cubicBezTo>
                    <a:pt x="1611" y="7366"/>
                    <a:pt x="1130" y="6654"/>
                    <a:pt x="335" y="6424"/>
                  </a:cubicBezTo>
                  <a:cubicBezTo>
                    <a:pt x="230" y="6403"/>
                    <a:pt x="146" y="6340"/>
                    <a:pt x="42" y="6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8048454" y="2810300"/>
              <a:ext cx="100071" cy="186178"/>
            </a:xfrm>
            <a:custGeom>
              <a:avLst/>
              <a:gdLst/>
              <a:ahLst/>
              <a:cxnLst/>
              <a:rect l="l" t="t" r="r" b="b"/>
              <a:pathLst>
                <a:path w="3286" h="6194" extrusionOk="0">
                  <a:moveTo>
                    <a:pt x="252" y="6152"/>
                  </a:moveTo>
                  <a:cubicBezTo>
                    <a:pt x="252" y="5252"/>
                    <a:pt x="315" y="4394"/>
                    <a:pt x="294" y="3536"/>
                  </a:cubicBezTo>
                  <a:cubicBezTo>
                    <a:pt x="231" y="2699"/>
                    <a:pt x="106" y="1883"/>
                    <a:pt x="1" y="1088"/>
                  </a:cubicBezTo>
                  <a:cubicBezTo>
                    <a:pt x="503" y="481"/>
                    <a:pt x="1194" y="419"/>
                    <a:pt x="1779" y="105"/>
                  </a:cubicBezTo>
                  <a:cubicBezTo>
                    <a:pt x="1989" y="0"/>
                    <a:pt x="2198" y="63"/>
                    <a:pt x="2344" y="230"/>
                  </a:cubicBezTo>
                  <a:cubicBezTo>
                    <a:pt x="2616" y="523"/>
                    <a:pt x="2909" y="774"/>
                    <a:pt x="3140" y="1088"/>
                  </a:cubicBezTo>
                  <a:cubicBezTo>
                    <a:pt x="3244" y="1235"/>
                    <a:pt x="3265" y="1444"/>
                    <a:pt x="3265" y="1590"/>
                  </a:cubicBezTo>
                  <a:cubicBezTo>
                    <a:pt x="3286" y="1883"/>
                    <a:pt x="3202" y="2197"/>
                    <a:pt x="3244" y="2469"/>
                  </a:cubicBezTo>
                  <a:cubicBezTo>
                    <a:pt x="3265" y="3243"/>
                    <a:pt x="3140" y="3892"/>
                    <a:pt x="2554" y="4436"/>
                  </a:cubicBezTo>
                  <a:cubicBezTo>
                    <a:pt x="2261" y="4729"/>
                    <a:pt x="2031" y="5085"/>
                    <a:pt x="1779" y="5398"/>
                  </a:cubicBezTo>
                  <a:cubicBezTo>
                    <a:pt x="1487" y="5775"/>
                    <a:pt x="1047" y="5922"/>
                    <a:pt x="650" y="6131"/>
                  </a:cubicBezTo>
                  <a:cubicBezTo>
                    <a:pt x="566" y="6194"/>
                    <a:pt x="440" y="6152"/>
                    <a:pt x="252" y="6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6934024" y="3016076"/>
              <a:ext cx="95524" cy="127385"/>
            </a:xfrm>
            <a:custGeom>
              <a:avLst/>
              <a:gdLst/>
              <a:ahLst/>
              <a:cxnLst/>
              <a:rect l="l" t="t" r="r" b="b"/>
              <a:pathLst>
                <a:path w="3244" h="4165" extrusionOk="0">
                  <a:moveTo>
                    <a:pt x="775" y="63"/>
                  </a:moveTo>
                  <a:cubicBezTo>
                    <a:pt x="880" y="63"/>
                    <a:pt x="1026" y="21"/>
                    <a:pt x="1131" y="21"/>
                  </a:cubicBezTo>
                  <a:cubicBezTo>
                    <a:pt x="1361" y="0"/>
                    <a:pt x="1549" y="84"/>
                    <a:pt x="1612" y="314"/>
                  </a:cubicBezTo>
                  <a:cubicBezTo>
                    <a:pt x="1696" y="502"/>
                    <a:pt x="1800" y="691"/>
                    <a:pt x="1842" y="900"/>
                  </a:cubicBezTo>
                  <a:cubicBezTo>
                    <a:pt x="1989" y="1632"/>
                    <a:pt x="2323" y="2260"/>
                    <a:pt x="2658" y="2888"/>
                  </a:cubicBezTo>
                  <a:cubicBezTo>
                    <a:pt x="2867" y="3243"/>
                    <a:pt x="3056" y="3620"/>
                    <a:pt x="3244" y="3976"/>
                  </a:cubicBezTo>
                  <a:cubicBezTo>
                    <a:pt x="2825" y="4164"/>
                    <a:pt x="2512" y="3955"/>
                    <a:pt x="2177" y="3871"/>
                  </a:cubicBezTo>
                  <a:cubicBezTo>
                    <a:pt x="1465" y="3662"/>
                    <a:pt x="859" y="3306"/>
                    <a:pt x="398" y="2720"/>
                  </a:cubicBezTo>
                  <a:cubicBezTo>
                    <a:pt x="147" y="2448"/>
                    <a:pt x="1" y="2093"/>
                    <a:pt x="105" y="1737"/>
                  </a:cubicBezTo>
                  <a:cubicBezTo>
                    <a:pt x="315" y="1193"/>
                    <a:pt x="356" y="565"/>
                    <a:pt x="77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7834664" y="4206635"/>
              <a:ext cx="113719" cy="48994"/>
            </a:xfrm>
            <a:custGeom>
              <a:avLst/>
              <a:gdLst/>
              <a:ahLst/>
              <a:cxnLst/>
              <a:rect l="l" t="t" r="r" b="b"/>
              <a:pathLst>
                <a:path w="3683" h="1486" extrusionOk="0">
                  <a:moveTo>
                    <a:pt x="0" y="377"/>
                  </a:moveTo>
                  <a:cubicBezTo>
                    <a:pt x="105" y="126"/>
                    <a:pt x="272" y="21"/>
                    <a:pt x="481" y="21"/>
                  </a:cubicBezTo>
                  <a:cubicBezTo>
                    <a:pt x="1067" y="21"/>
                    <a:pt x="1632" y="0"/>
                    <a:pt x="2197" y="84"/>
                  </a:cubicBezTo>
                  <a:cubicBezTo>
                    <a:pt x="2783" y="168"/>
                    <a:pt x="3348" y="377"/>
                    <a:pt x="3683" y="1005"/>
                  </a:cubicBezTo>
                  <a:cubicBezTo>
                    <a:pt x="2929" y="1486"/>
                    <a:pt x="2092" y="1465"/>
                    <a:pt x="1297" y="1318"/>
                  </a:cubicBezTo>
                  <a:cubicBezTo>
                    <a:pt x="753" y="1214"/>
                    <a:pt x="230" y="942"/>
                    <a:pt x="0" y="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7420735" y="4231134"/>
              <a:ext cx="77326" cy="48994"/>
            </a:xfrm>
            <a:custGeom>
              <a:avLst/>
              <a:gdLst/>
              <a:ahLst/>
              <a:cxnLst/>
              <a:rect l="l" t="t" r="r" b="b"/>
              <a:pathLst>
                <a:path w="2512" h="1654" extrusionOk="0">
                  <a:moveTo>
                    <a:pt x="2512" y="189"/>
                  </a:moveTo>
                  <a:cubicBezTo>
                    <a:pt x="2386" y="775"/>
                    <a:pt x="1926" y="1026"/>
                    <a:pt x="1549" y="1319"/>
                  </a:cubicBezTo>
                  <a:cubicBezTo>
                    <a:pt x="1068" y="1654"/>
                    <a:pt x="545" y="1528"/>
                    <a:pt x="1" y="1465"/>
                  </a:cubicBezTo>
                  <a:cubicBezTo>
                    <a:pt x="64" y="984"/>
                    <a:pt x="294" y="691"/>
                    <a:pt x="754" y="586"/>
                  </a:cubicBezTo>
                  <a:cubicBezTo>
                    <a:pt x="922" y="565"/>
                    <a:pt x="1089" y="482"/>
                    <a:pt x="1235" y="356"/>
                  </a:cubicBezTo>
                  <a:cubicBezTo>
                    <a:pt x="1633" y="1"/>
                    <a:pt x="2051" y="63"/>
                    <a:pt x="2512" y="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7534451" y="3403129"/>
              <a:ext cx="59134" cy="29397"/>
            </a:xfrm>
            <a:custGeom>
              <a:avLst/>
              <a:gdLst/>
              <a:ahLst/>
              <a:cxnLst/>
              <a:rect l="l" t="t" r="r" b="b"/>
              <a:pathLst>
                <a:path w="1989" h="1005" extrusionOk="0">
                  <a:moveTo>
                    <a:pt x="1632" y="942"/>
                  </a:moveTo>
                  <a:cubicBezTo>
                    <a:pt x="795" y="1005"/>
                    <a:pt x="398" y="817"/>
                    <a:pt x="0" y="105"/>
                  </a:cubicBezTo>
                  <a:lnTo>
                    <a:pt x="963" y="105"/>
                  </a:lnTo>
                  <a:cubicBezTo>
                    <a:pt x="1277" y="84"/>
                    <a:pt x="1590" y="63"/>
                    <a:pt x="1988" y="1"/>
                  </a:cubicBezTo>
                  <a:cubicBezTo>
                    <a:pt x="1988" y="398"/>
                    <a:pt x="1716" y="670"/>
                    <a:pt x="1632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7334308" y="3025875"/>
              <a:ext cx="368445" cy="240070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7079582" y="3060170"/>
              <a:ext cx="209240" cy="200878"/>
            </a:xfrm>
            <a:custGeom>
              <a:avLst/>
              <a:gdLst/>
              <a:ahLst/>
              <a:cxnLst/>
              <a:rect l="l" t="t" r="r" b="b"/>
              <a:pathLst>
                <a:path w="6822" h="6571" extrusionOk="0">
                  <a:moveTo>
                    <a:pt x="6152" y="2532"/>
                  </a:moveTo>
                  <a:cubicBezTo>
                    <a:pt x="6111" y="2449"/>
                    <a:pt x="6069" y="2407"/>
                    <a:pt x="6006" y="2323"/>
                  </a:cubicBezTo>
                  <a:cubicBezTo>
                    <a:pt x="5964" y="2219"/>
                    <a:pt x="5901" y="2114"/>
                    <a:pt x="5818" y="2009"/>
                  </a:cubicBezTo>
                  <a:cubicBezTo>
                    <a:pt x="4646" y="231"/>
                    <a:pt x="2302" y="1"/>
                    <a:pt x="670" y="1256"/>
                  </a:cubicBezTo>
                  <a:cubicBezTo>
                    <a:pt x="1" y="1779"/>
                    <a:pt x="22" y="2825"/>
                    <a:pt x="210" y="3558"/>
                  </a:cubicBezTo>
                  <a:cubicBezTo>
                    <a:pt x="336" y="4123"/>
                    <a:pt x="649" y="4646"/>
                    <a:pt x="1005" y="5106"/>
                  </a:cubicBezTo>
                  <a:cubicBezTo>
                    <a:pt x="1256" y="5441"/>
                    <a:pt x="1570" y="5692"/>
                    <a:pt x="1926" y="5880"/>
                  </a:cubicBezTo>
                  <a:cubicBezTo>
                    <a:pt x="2846" y="6466"/>
                    <a:pt x="4144" y="6571"/>
                    <a:pt x="5127" y="6110"/>
                  </a:cubicBezTo>
                  <a:cubicBezTo>
                    <a:pt x="6571" y="5462"/>
                    <a:pt x="6822" y="3851"/>
                    <a:pt x="6152" y="25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7739143" y="2869094"/>
              <a:ext cx="241079" cy="264569"/>
            </a:xfrm>
            <a:custGeom>
              <a:avLst/>
              <a:gdLst/>
              <a:ahLst/>
              <a:cxnLst/>
              <a:rect l="l" t="t" r="r" b="b"/>
              <a:pathLst>
                <a:path w="7952" h="8809" extrusionOk="0">
                  <a:moveTo>
                    <a:pt x="7805" y="3787"/>
                  </a:moveTo>
                  <a:cubicBezTo>
                    <a:pt x="7805" y="2825"/>
                    <a:pt x="7303" y="1841"/>
                    <a:pt x="6382" y="1255"/>
                  </a:cubicBezTo>
                  <a:cubicBezTo>
                    <a:pt x="4457" y="0"/>
                    <a:pt x="2198" y="1674"/>
                    <a:pt x="1151" y="3285"/>
                  </a:cubicBezTo>
                  <a:cubicBezTo>
                    <a:pt x="1" y="5126"/>
                    <a:pt x="712" y="7491"/>
                    <a:pt x="2804" y="8202"/>
                  </a:cubicBezTo>
                  <a:cubicBezTo>
                    <a:pt x="4646" y="8809"/>
                    <a:pt x="6696" y="7135"/>
                    <a:pt x="7533" y="5649"/>
                  </a:cubicBezTo>
                  <a:cubicBezTo>
                    <a:pt x="7889" y="5043"/>
                    <a:pt x="7952" y="4394"/>
                    <a:pt x="7805" y="37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6902184" y="2241967"/>
              <a:ext cx="1387349" cy="2062656"/>
            </a:xfrm>
            <a:custGeom>
              <a:avLst/>
              <a:gdLst/>
              <a:ahLst/>
              <a:cxnLst/>
              <a:rect l="l" t="t" r="r" b="b"/>
              <a:pathLst>
                <a:path w="45866" h="68065" extrusionOk="0">
                  <a:moveTo>
                    <a:pt x="21364" y="6947"/>
                  </a:moveTo>
                  <a:cubicBezTo>
                    <a:pt x="21468" y="6926"/>
                    <a:pt x="21489" y="6947"/>
                    <a:pt x="21531" y="6926"/>
                  </a:cubicBezTo>
                  <a:cubicBezTo>
                    <a:pt x="22221" y="6507"/>
                    <a:pt x="23017" y="6361"/>
                    <a:pt x="23854" y="6445"/>
                  </a:cubicBezTo>
                  <a:cubicBezTo>
                    <a:pt x="24398" y="6507"/>
                    <a:pt x="24921" y="6445"/>
                    <a:pt x="25465" y="6507"/>
                  </a:cubicBezTo>
                  <a:cubicBezTo>
                    <a:pt x="25946" y="6528"/>
                    <a:pt x="26406" y="6612"/>
                    <a:pt x="26908" y="6654"/>
                  </a:cubicBezTo>
                  <a:cubicBezTo>
                    <a:pt x="26992" y="6361"/>
                    <a:pt x="27076" y="6047"/>
                    <a:pt x="27180" y="5775"/>
                  </a:cubicBezTo>
                  <a:cubicBezTo>
                    <a:pt x="27306" y="5461"/>
                    <a:pt x="27452" y="5168"/>
                    <a:pt x="27641" y="4917"/>
                  </a:cubicBezTo>
                  <a:cubicBezTo>
                    <a:pt x="27829" y="4624"/>
                    <a:pt x="28017" y="4352"/>
                    <a:pt x="28185" y="4101"/>
                  </a:cubicBezTo>
                  <a:cubicBezTo>
                    <a:pt x="28917" y="3013"/>
                    <a:pt x="29712" y="2030"/>
                    <a:pt x="30696" y="1172"/>
                  </a:cubicBezTo>
                  <a:cubicBezTo>
                    <a:pt x="30988" y="900"/>
                    <a:pt x="31302" y="670"/>
                    <a:pt x="31700" y="586"/>
                  </a:cubicBezTo>
                  <a:cubicBezTo>
                    <a:pt x="32014" y="523"/>
                    <a:pt x="32328" y="419"/>
                    <a:pt x="32641" y="272"/>
                  </a:cubicBezTo>
                  <a:cubicBezTo>
                    <a:pt x="33185" y="21"/>
                    <a:pt x="33792" y="0"/>
                    <a:pt x="34399" y="0"/>
                  </a:cubicBezTo>
                  <a:cubicBezTo>
                    <a:pt x="35466" y="0"/>
                    <a:pt x="36136" y="565"/>
                    <a:pt x="36533" y="1486"/>
                  </a:cubicBezTo>
                  <a:cubicBezTo>
                    <a:pt x="36952" y="2511"/>
                    <a:pt x="37161" y="3557"/>
                    <a:pt x="36659" y="4624"/>
                  </a:cubicBezTo>
                  <a:cubicBezTo>
                    <a:pt x="36638" y="4666"/>
                    <a:pt x="36659" y="4729"/>
                    <a:pt x="36701" y="4834"/>
                  </a:cubicBezTo>
                  <a:cubicBezTo>
                    <a:pt x="37035" y="4959"/>
                    <a:pt x="37391" y="4959"/>
                    <a:pt x="37747" y="4917"/>
                  </a:cubicBezTo>
                  <a:cubicBezTo>
                    <a:pt x="38960" y="4813"/>
                    <a:pt x="40007" y="5378"/>
                    <a:pt x="41095" y="5817"/>
                  </a:cubicBezTo>
                  <a:cubicBezTo>
                    <a:pt x="41262" y="5901"/>
                    <a:pt x="41408" y="6110"/>
                    <a:pt x="41513" y="6277"/>
                  </a:cubicBezTo>
                  <a:cubicBezTo>
                    <a:pt x="41680" y="6549"/>
                    <a:pt x="41785" y="6863"/>
                    <a:pt x="41973" y="7135"/>
                  </a:cubicBezTo>
                  <a:cubicBezTo>
                    <a:pt x="42392" y="7868"/>
                    <a:pt x="42308" y="8579"/>
                    <a:pt x="41660" y="9144"/>
                  </a:cubicBezTo>
                  <a:cubicBezTo>
                    <a:pt x="41429" y="9353"/>
                    <a:pt x="41157" y="9479"/>
                    <a:pt x="40927" y="9667"/>
                  </a:cubicBezTo>
                  <a:cubicBezTo>
                    <a:pt x="40697" y="9855"/>
                    <a:pt x="40488" y="10065"/>
                    <a:pt x="40195" y="10295"/>
                  </a:cubicBezTo>
                  <a:cubicBezTo>
                    <a:pt x="40676" y="10692"/>
                    <a:pt x="41095" y="11090"/>
                    <a:pt x="41576" y="11341"/>
                  </a:cubicBezTo>
                  <a:cubicBezTo>
                    <a:pt x="42392" y="11780"/>
                    <a:pt x="42664" y="12471"/>
                    <a:pt x="42664" y="13350"/>
                  </a:cubicBezTo>
                  <a:cubicBezTo>
                    <a:pt x="42664" y="14124"/>
                    <a:pt x="42266" y="14563"/>
                    <a:pt x="41660" y="14814"/>
                  </a:cubicBezTo>
                  <a:cubicBezTo>
                    <a:pt x="41157" y="15023"/>
                    <a:pt x="40697" y="15295"/>
                    <a:pt x="40216" y="15526"/>
                  </a:cubicBezTo>
                  <a:cubicBezTo>
                    <a:pt x="39755" y="15798"/>
                    <a:pt x="39232" y="15923"/>
                    <a:pt x="38647" y="15902"/>
                  </a:cubicBezTo>
                  <a:cubicBezTo>
                    <a:pt x="37914" y="15860"/>
                    <a:pt x="37224" y="15839"/>
                    <a:pt x="36491" y="15819"/>
                  </a:cubicBezTo>
                  <a:cubicBezTo>
                    <a:pt x="36345" y="15819"/>
                    <a:pt x="36198" y="15839"/>
                    <a:pt x="35989" y="15839"/>
                  </a:cubicBezTo>
                  <a:cubicBezTo>
                    <a:pt x="36136" y="16446"/>
                    <a:pt x="36491" y="16886"/>
                    <a:pt x="36742" y="17388"/>
                  </a:cubicBezTo>
                  <a:cubicBezTo>
                    <a:pt x="37014" y="17869"/>
                    <a:pt x="37266" y="18392"/>
                    <a:pt x="37538" y="18894"/>
                  </a:cubicBezTo>
                  <a:cubicBezTo>
                    <a:pt x="37642" y="18873"/>
                    <a:pt x="37747" y="18894"/>
                    <a:pt x="37789" y="18873"/>
                  </a:cubicBezTo>
                  <a:cubicBezTo>
                    <a:pt x="38312" y="18601"/>
                    <a:pt x="38835" y="18267"/>
                    <a:pt x="39379" y="18057"/>
                  </a:cubicBezTo>
                  <a:cubicBezTo>
                    <a:pt x="39860" y="17869"/>
                    <a:pt x="40383" y="17869"/>
                    <a:pt x="40802" y="18267"/>
                  </a:cubicBezTo>
                  <a:cubicBezTo>
                    <a:pt x="42057" y="19396"/>
                    <a:pt x="42078" y="19459"/>
                    <a:pt x="42036" y="21112"/>
                  </a:cubicBezTo>
                  <a:lnTo>
                    <a:pt x="42036" y="21196"/>
                  </a:lnTo>
                  <a:cubicBezTo>
                    <a:pt x="41973" y="22807"/>
                    <a:pt x="42162" y="22368"/>
                    <a:pt x="41241" y="23581"/>
                  </a:cubicBezTo>
                  <a:cubicBezTo>
                    <a:pt x="41032" y="23874"/>
                    <a:pt x="40843" y="24188"/>
                    <a:pt x="40634" y="24460"/>
                  </a:cubicBezTo>
                  <a:cubicBezTo>
                    <a:pt x="40216" y="24983"/>
                    <a:pt x="39651" y="25339"/>
                    <a:pt x="39065" y="25653"/>
                  </a:cubicBezTo>
                  <a:cubicBezTo>
                    <a:pt x="38835" y="25778"/>
                    <a:pt x="38542" y="25778"/>
                    <a:pt x="38228" y="25862"/>
                  </a:cubicBezTo>
                  <a:cubicBezTo>
                    <a:pt x="38186" y="25987"/>
                    <a:pt x="38123" y="26197"/>
                    <a:pt x="38082" y="26385"/>
                  </a:cubicBezTo>
                  <a:cubicBezTo>
                    <a:pt x="37579" y="27954"/>
                    <a:pt x="36805" y="29335"/>
                    <a:pt x="35696" y="30570"/>
                  </a:cubicBezTo>
                  <a:cubicBezTo>
                    <a:pt x="35027" y="31323"/>
                    <a:pt x="34357" y="32097"/>
                    <a:pt x="33667" y="32829"/>
                  </a:cubicBezTo>
                  <a:cubicBezTo>
                    <a:pt x="33374" y="33143"/>
                    <a:pt x="33060" y="33415"/>
                    <a:pt x="32683" y="33645"/>
                  </a:cubicBezTo>
                  <a:cubicBezTo>
                    <a:pt x="31909" y="34169"/>
                    <a:pt x="31114" y="34650"/>
                    <a:pt x="30340" y="35152"/>
                  </a:cubicBezTo>
                  <a:cubicBezTo>
                    <a:pt x="30214" y="35215"/>
                    <a:pt x="30068" y="35361"/>
                    <a:pt x="29859" y="35529"/>
                  </a:cubicBezTo>
                  <a:cubicBezTo>
                    <a:pt x="31951" y="36282"/>
                    <a:pt x="33939" y="36972"/>
                    <a:pt x="36073" y="37265"/>
                  </a:cubicBezTo>
                  <a:cubicBezTo>
                    <a:pt x="38123" y="37558"/>
                    <a:pt x="40090" y="38207"/>
                    <a:pt x="42036" y="38939"/>
                  </a:cubicBezTo>
                  <a:cubicBezTo>
                    <a:pt x="42392" y="39065"/>
                    <a:pt x="42727" y="39274"/>
                    <a:pt x="43103" y="39462"/>
                  </a:cubicBezTo>
                  <a:cubicBezTo>
                    <a:pt x="43668" y="39274"/>
                    <a:pt x="44275" y="39065"/>
                    <a:pt x="44882" y="38876"/>
                  </a:cubicBezTo>
                  <a:cubicBezTo>
                    <a:pt x="45007" y="38834"/>
                    <a:pt x="45175" y="38772"/>
                    <a:pt x="45300" y="38772"/>
                  </a:cubicBezTo>
                  <a:cubicBezTo>
                    <a:pt x="45509" y="38751"/>
                    <a:pt x="45719" y="38918"/>
                    <a:pt x="45802" y="39086"/>
                  </a:cubicBezTo>
                  <a:cubicBezTo>
                    <a:pt x="45865" y="39274"/>
                    <a:pt x="45761" y="39504"/>
                    <a:pt x="45551" y="39609"/>
                  </a:cubicBezTo>
                  <a:cubicBezTo>
                    <a:pt x="45300" y="39776"/>
                    <a:pt x="45028" y="39881"/>
                    <a:pt x="44714" y="40027"/>
                  </a:cubicBezTo>
                  <a:cubicBezTo>
                    <a:pt x="44924" y="40215"/>
                    <a:pt x="45133" y="40383"/>
                    <a:pt x="45300" y="40592"/>
                  </a:cubicBezTo>
                  <a:cubicBezTo>
                    <a:pt x="45384" y="40697"/>
                    <a:pt x="45426" y="40864"/>
                    <a:pt x="45384" y="40969"/>
                  </a:cubicBezTo>
                  <a:cubicBezTo>
                    <a:pt x="45321" y="41073"/>
                    <a:pt x="45175" y="41220"/>
                    <a:pt x="45028" y="41220"/>
                  </a:cubicBezTo>
                  <a:cubicBezTo>
                    <a:pt x="44882" y="41241"/>
                    <a:pt x="44693" y="41157"/>
                    <a:pt x="44505" y="41115"/>
                  </a:cubicBezTo>
                  <a:cubicBezTo>
                    <a:pt x="44338" y="41052"/>
                    <a:pt x="44129" y="41031"/>
                    <a:pt x="43940" y="41011"/>
                  </a:cubicBezTo>
                  <a:cubicBezTo>
                    <a:pt x="43773" y="41283"/>
                    <a:pt x="43940" y="41450"/>
                    <a:pt x="44066" y="41596"/>
                  </a:cubicBezTo>
                  <a:cubicBezTo>
                    <a:pt x="44233" y="41785"/>
                    <a:pt x="44380" y="41973"/>
                    <a:pt x="44359" y="42224"/>
                  </a:cubicBezTo>
                  <a:cubicBezTo>
                    <a:pt x="44359" y="42412"/>
                    <a:pt x="44296" y="42601"/>
                    <a:pt x="44087" y="42643"/>
                  </a:cubicBezTo>
                  <a:cubicBezTo>
                    <a:pt x="43919" y="42726"/>
                    <a:pt x="43731" y="42684"/>
                    <a:pt x="43626" y="42496"/>
                  </a:cubicBezTo>
                  <a:cubicBezTo>
                    <a:pt x="43438" y="42099"/>
                    <a:pt x="43124" y="41764"/>
                    <a:pt x="42978" y="41345"/>
                  </a:cubicBezTo>
                  <a:cubicBezTo>
                    <a:pt x="42706" y="40592"/>
                    <a:pt x="42204" y="39964"/>
                    <a:pt x="41346" y="39671"/>
                  </a:cubicBezTo>
                  <a:cubicBezTo>
                    <a:pt x="39630" y="39086"/>
                    <a:pt x="37893" y="38437"/>
                    <a:pt x="36073" y="38207"/>
                  </a:cubicBezTo>
                  <a:cubicBezTo>
                    <a:pt x="34629" y="38018"/>
                    <a:pt x="33269" y="37579"/>
                    <a:pt x="31909" y="37140"/>
                  </a:cubicBezTo>
                  <a:cubicBezTo>
                    <a:pt x="31009" y="36847"/>
                    <a:pt x="30131" y="36679"/>
                    <a:pt x="29168" y="36554"/>
                  </a:cubicBezTo>
                  <a:cubicBezTo>
                    <a:pt x="29315" y="37140"/>
                    <a:pt x="29524" y="37600"/>
                    <a:pt x="29796" y="38102"/>
                  </a:cubicBezTo>
                  <a:cubicBezTo>
                    <a:pt x="30863" y="40006"/>
                    <a:pt x="31846" y="41973"/>
                    <a:pt x="32516" y="44065"/>
                  </a:cubicBezTo>
                  <a:cubicBezTo>
                    <a:pt x="32662" y="44568"/>
                    <a:pt x="32851" y="45028"/>
                    <a:pt x="32976" y="45509"/>
                  </a:cubicBezTo>
                  <a:cubicBezTo>
                    <a:pt x="33144" y="46032"/>
                    <a:pt x="33269" y="46555"/>
                    <a:pt x="33395" y="47078"/>
                  </a:cubicBezTo>
                  <a:cubicBezTo>
                    <a:pt x="33478" y="47350"/>
                    <a:pt x="33499" y="47664"/>
                    <a:pt x="33625" y="47936"/>
                  </a:cubicBezTo>
                  <a:cubicBezTo>
                    <a:pt x="34127" y="49171"/>
                    <a:pt x="34315" y="50468"/>
                    <a:pt x="34713" y="51723"/>
                  </a:cubicBezTo>
                  <a:cubicBezTo>
                    <a:pt x="34776" y="51995"/>
                    <a:pt x="34713" y="52226"/>
                    <a:pt x="34525" y="52477"/>
                  </a:cubicBezTo>
                  <a:cubicBezTo>
                    <a:pt x="34148" y="53042"/>
                    <a:pt x="33625" y="53355"/>
                    <a:pt x="32997" y="53565"/>
                  </a:cubicBezTo>
                  <a:cubicBezTo>
                    <a:pt x="32035" y="53879"/>
                    <a:pt x="31009" y="54025"/>
                    <a:pt x="30026" y="54192"/>
                  </a:cubicBezTo>
                  <a:cubicBezTo>
                    <a:pt x="29503" y="54255"/>
                    <a:pt x="28980" y="54339"/>
                    <a:pt x="28373" y="54423"/>
                  </a:cubicBezTo>
                  <a:cubicBezTo>
                    <a:pt x="28478" y="54841"/>
                    <a:pt x="28540" y="55197"/>
                    <a:pt x="28666" y="55573"/>
                  </a:cubicBezTo>
                  <a:cubicBezTo>
                    <a:pt x="29105" y="56850"/>
                    <a:pt x="29294" y="58189"/>
                    <a:pt x="29754" y="59444"/>
                  </a:cubicBezTo>
                  <a:cubicBezTo>
                    <a:pt x="29796" y="60428"/>
                    <a:pt x="30152" y="61369"/>
                    <a:pt x="30361" y="62311"/>
                  </a:cubicBezTo>
                  <a:cubicBezTo>
                    <a:pt x="30444" y="62729"/>
                    <a:pt x="30591" y="63106"/>
                    <a:pt x="30591" y="63545"/>
                  </a:cubicBezTo>
                  <a:cubicBezTo>
                    <a:pt x="30591" y="63817"/>
                    <a:pt x="30779" y="63985"/>
                    <a:pt x="31072" y="63985"/>
                  </a:cubicBezTo>
                  <a:cubicBezTo>
                    <a:pt x="31616" y="64027"/>
                    <a:pt x="32139" y="64047"/>
                    <a:pt x="32683" y="64047"/>
                  </a:cubicBezTo>
                  <a:cubicBezTo>
                    <a:pt x="33185" y="64047"/>
                    <a:pt x="33625" y="64173"/>
                    <a:pt x="34085" y="64340"/>
                  </a:cubicBezTo>
                  <a:cubicBezTo>
                    <a:pt x="34629" y="64550"/>
                    <a:pt x="34964" y="64968"/>
                    <a:pt x="35257" y="65407"/>
                  </a:cubicBezTo>
                  <a:cubicBezTo>
                    <a:pt x="35592" y="65910"/>
                    <a:pt x="35299" y="66600"/>
                    <a:pt x="34734" y="66809"/>
                  </a:cubicBezTo>
                  <a:cubicBezTo>
                    <a:pt x="33709" y="67207"/>
                    <a:pt x="31993" y="67186"/>
                    <a:pt x="31219" y="66788"/>
                  </a:cubicBezTo>
                  <a:cubicBezTo>
                    <a:pt x="30988" y="66663"/>
                    <a:pt x="30779" y="66537"/>
                    <a:pt x="30549" y="66349"/>
                  </a:cubicBezTo>
                  <a:cubicBezTo>
                    <a:pt x="30382" y="66223"/>
                    <a:pt x="30256" y="66035"/>
                    <a:pt x="30068" y="65931"/>
                  </a:cubicBezTo>
                  <a:cubicBezTo>
                    <a:pt x="29712" y="65763"/>
                    <a:pt x="29608" y="65491"/>
                    <a:pt x="29628" y="65115"/>
                  </a:cubicBezTo>
                  <a:cubicBezTo>
                    <a:pt x="29649" y="64884"/>
                    <a:pt x="29628" y="64633"/>
                    <a:pt x="29649" y="64382"/>
                  </a:cubicBezTo>
                  <a:cubicBezTo>
                    <a:pt x="29733" y="63378"/>
                    <a:pt x="29524" y="62415"/>
                    <a:pt x="29210" y="61474"/>
                  </a:cubicBezTo>
                  <a:cubicBezTo>
                    <a:pt x="29084" y="61118"/>
                    <a:pt x="29022" y="60721"/>
                    <a:pt x="28980" y="60344"/>
                  </a:cubicBezTo>
                  <a:cubicBezTo>
                    <a:pt x="28896" y="59967"/>
                    <a:pt x="28875" y="59591"/>
                    <a:pt x="28791" y="59193"/>
                  </a:cubicBezTo>
                  <a:cubicBezTo>
                    <a:pt x="28582" y="58335"/>
                    <a:pt x="28352" y="57457"/>
                    <a:pt x="28143" y="56578"/>
                  </a:cubicBezTo>
                  <a:cubicBezTo>
                    <a:pt x="27955" y="55908"/>
                    <a:pt x="27745" y="55218"/>
                    <a:pt x="27536" y="54527"/>
                  </a:cubicBezTo>
                  <a:cubicBezTo>
                    <a:pt x="25025" y="54653"/>
                    <a:pt x="22577" y="55218"/>
                    <a:pt x="20087" y="55197"/>
                  </a:cubicBezTo>
                  <a:cubicBezTo>
                    <a:pt x="20025" y="55301"/>
                    <a:pt x="19983" y="55406"/>
                    <a:pt x="19983" y="55469"/>
                  </a:cubicBezTo>
                  <a:cubicBezTo>
                    <a:pt x="20108" y="56138"/>
                    <a:pt x="20297" y="56808"/>
                    <a:pt x="20401" y="57477"/>
                  </a:cubicBezTo>
                  <a:cubicBezTo>
                    <a:pt x="20589" y="58712"/>
                    <a:pt x="20736" y="59967"/>
                    <a:pt x="20924" y="61223"/>
                  </a:cubicBezTo>
                  <a:cubicBezTo>
                    <a:pt x="20924" y="61306"/>
                    <a:pt x="20903" y="61390"/>
                    <a:pt x="20924" y="61474"/>
                  </a:cubicBezTo>
                  <a:cubicBezTo>
                    <a:pt x="21133" y="62206"/>
                    <a:pt x="21238" y="62938"/>
                    <a:pt x="21175" y="63692"/>
                  </a:cubicBezTo>
                  <a:cubicBezTo>
                    <a:pt x="21175" y="63838"/>
                    <a:pt x="21259" y="63985"/>
                    <a:pt x="21280" y="64131"/>
                  </a:cubicBezTo>
                  <a:cubicBezTo>
                    <a:pt x="21447" y="64571"/>
                    <a:pt x="21385" y="65010"/>
                    <a:pt x="21343" y="65449"/>
                  </a:cubicBezTo>
                  <a:cubicBezTo>
                    <a:pt x="21322" y="65596"/>
                    <a:pt x="21238" y="65742"/>
                    <a:pt x="21133" y="65847"/>
                  </a:cubicBezTo>
                  <a:cubicBezTo>
                    <a:pt x="20610" y="66370"/>
                    <a:pt x="20066" y="66893"/>
                    <a:pt x="19543" y="67416"/>
                  </a:cubicBezTo>
                  <a:cubicBezTo>
                    <a:pt x="19083" y="67856"/>
                    <a:pt x="18539" y="68065"/>
                    <a:pt x="17911" y="68023"/>
                  </a:cubicBezTo>
                  <a:cubicBezTo>
                    <a:pt x="17451" y="67981"/>
                    <a:pt x="16949" y="67981"/>
                    <a:pt x="16467" y="67960"/>
                  </a:cubicBezTo>
                  <a:cubicBezTo>
                    <a:pt x="15986" y="67939"/>
                    <a:pt x="15777" y="67709"/>
                    <a:pt x="15798" y="67207"/>
                  </a:cubicBezTo>
                  <a:cubicBezTo>
                    <a:pt x="15798" y="67081"/>
                    <a:pt x="15798" y="66935"/>
                    <a:pt x="15840" y="66872"/>
                  </a:cubicBezTo>
                  <a:cubicBezTo>
                    <a:pt x="16258" y="66286"/>
                    <a:pt x="16509" y="65575"/>
                    <a:pt x="17263" y="65303"/>
                  </a:cubicBezTo>
                  <a:cubicBezTo>
                    <a:pt x="17576" y="65198"/>
                    <a:pt x="17869" y="65052"/>
                    <a:pt x="18120" y="64822"/>
                  </a:cubicBezTo>
                  <a:cubicBezTo>
                    <a:pt x="18330" y="64612"/>
                    <a:pt x="18623" y="64612"/>
                    <a:pt x="18874" y="64633"/>
                  </a:cubicBezTo>
                  <a:cubicBezTo>
                    <a:pt x="19355" y="64633"/>
                    <a:pt x="19815" y="64696"/>
                    <a:pt x="20276" y="64633"/>
                  </a:cubicBezTo>
                  <a:cubicBezTo>
                    <a:pt x="20234" y="63001"/>
                    <a:pt x="20087" y="61432"/>
                    <a:pt x="19878" y="59863"/>
                  </a:cubicBezTo>
                  <a:cubicBezTo>
                    <a:pt x="19669" y="58293"/>
                    <a:pt x="19376" y="56745"/>
                    <a:pt x="19125" y="55155"/>
                  </a:cubicBezTo>
                  <a:cubicBezTo>
                    <a:pt x="18832" y="55113"/>
                    <a:pt x="18602" y="55071"/>
                    <a:pt x="18351" y="55071"/>
                  </a:cubicBezTo>
                  <a:cubicBezTo>
                    <a:pt x="17263" y="55050"/>
                    <a:pt x="16133" y="54988"/>
                    <a:pt x="15045" y="54967"/>
                  </a:cubicBezTo>
                  <a:cubicBezTo>
                    <a:pt x="14647" y="54967"/>
                    <a:pt x="14354" y="54841"/>
                    <a:pt x="14103" y="54548"/>
                  </a:cubicBezTo>
                  <a:cubicBezTo>
                    <a:pt x="13831" y="54255"/>
                    <a:pt x="13685" y="53962"/>
                    <a:pt x="13706" y="53586"/>
                  </a:cubicBezTo>
                  <a:cubicBezTo>
                    <a:pt x="13726" y="53293"/>
                    <a:pt x="13726" y="52979"/>
                    <a:pt x="13726" y="52686"/>
                  </a:cubicBezTo>
                  <a:cubicBezTo>
                    <a:pt x="13747" y="51493"/>
                    <a:pt x="13810" y="50280"/>
                    <a:pt x="13831" y="49087"/>
                  </a:cubicBezTo>
                  <a:cubicBezTo>
                    <a:pt x="13852" y="48355"/>
                    <a:pt x="13852" y="47643"/>
                    <a:pt x="14061" y="46932"/>
                  </a:cubicBezTo>
                  <a:cubicBezTo>
                    <a:pt x="14124" y="46723"/>
                    <a:pt x="14145" y="46513"/>
                    <a:pt x="14145" y="46304"/>
                  </a:cubicBezTo>
                  <a:cubicBezTo>
                    <a:pt x="14124" y="45300"/>
                    <a:pt x="14354" y="44275"/>
                    <a:pt x="14584" y="43291"/>
                  </a:cubicBezTo>
                  <a:cubicBezTo>
                    <a:pt x="14794" y="42496"/>
                    <a:pt x="14898" y="41659"/>
                    <a:pt x="14898" y="40822"/>
                  </a:cubicBezTo>
                  <a:cubicBezTo>
                    <a:pt x="14898" y="40153"/>
                    <a:pt x="14940" y="39504"/>
                    <a:pt x="14961" y="38834"/>
                  </a:cubicBezTo>
                  <a:cubicBezTo>
                    <a:pt x="14961" y="38793"/>
                    <a:pt x="14940" y="38772"/>
                    <a:pt x="14898" y="38772"/>
                  </a:cubicBezTo>
                  <a:cubicBezTo>
                    <a:pt x="14543" y="39044"/>
                    <a:pt x="14333" y="39274"/>
                    <a:pt x="14145" y="39692"/>
                  </a:cubicBezTo>
                  <a:cubicBezTo>
                    <a:pt x="13706" y="40843"/>
                    <a:pt x="12890" y="41722"/>
                    <a:pt x="12074" y="42622"/>
                  </a:cubicBezTo>
                  <a:cubicBezTo>
                    <a:pt x="11299" y="43459"/>
                    <a:pt x="10462" y="44233"/>
                    <a:pt x="9605" y="44965"/>
                  </a:cubicBezTo>
                  <a:cubicBezTo>
                    <a:pt x="8475" y="45949"/>
                    <a:pt x="7303" y="46911"/>
                    <a:pt x="5901" y="47518"/>
                  </a:cubicBezTo>
                  <a:cubicBezTo>
                    <a:pt x="5776" y="47560"/>
                    <a:pt x="5650" y="47643"/>
                    <a:pt x="5483" y="47748"/>
                  </a:cubicBezTo>
                  <a:cubicBezTo>
                    <a:pt x="5524" y="47957"/>
                    <a:pt x="5524" y="48166"/>
                    <a:pt x="5545" y="48355"/>
                  </a:cubicBezTo>
                  <a:cubicBezTo>
                    <a:pt x="5566" y="48794"/>
                    <a:pt x="5545" y="49234"/>
                    <a:pt x="5232" y="49610"/>
                  </a:cubicBezTo>
                  <a:cubicBezTo>
                    <a:pt x="5064" y="49757"/>
                    <a:pt x="5043" y="50050"/>
                    <a:pt x="4959" y="50259"/>
                  </a:cubicBezTo>
                  <a:cubicBezTo>
                    <a:pt x="4792" y="50719"/>
                    <a:pt x="4541" y="51117"/>
                    <a:pt x="4081" y="51347"/>
                  </a:cubicBezTo>
                  <a:cubicBezTo>
                    <a:pt x="3913" y="51430"/>
                    <a:pt x="3746" y="51514"/>
                    <a:pt x="3579" y="51347"/>
                  </a:cubicBezTo>
                  <a:cubicBezTo>
                    <a:pt x="3453" y="51221"/>
                    <a:pt x="3432" y="50991"/>
                    <a:pt x="3558" y="50782"/>
                  </a:cubicBezTo>
                  <a:cubicBezTo>
                    <a:pt x="3599" y="50698"/>
                    <a:pt x="3662" y="50614"/>
                    <a:pt x="3704" y="50573"/>
                  </a:cubicBezTo>
                  <a:cubicBezTo>
                    <a:pt x="3955" y="50342"/>
                    <a:pt x="4060" y="50029"/>
                    <a:pt x="4185" y="49715"/>
                  </a:cubicBezTo>
                  <a:cubicBezTo>
                    <a:pt x="4290" y="49422"/>
                    <a:pt x="4478" y="49192"/>
                    <a:pt x="4625" y="48920"/>
                  </a:cubicBezTo>
                  <a:cubicBezTo>
                    <a:pt x="4729" y="48731"/>
                    <a:pt x="4792" y="48522"/>
                    <a:pt x="4687" y="48355"/>
                  </a:cubicBezTo>
                  <a:cubicBezTo>
                    <a:pt x="4395" y="48271"/>
                    <a:pt x="4206" y="48417"/>
                    <a:pt x="4018" y="48606"/>
                  </a:cubicBezTo>
                  <a:cubicBezTo>
                    <a:pt x="3704" y="48920"/>
                    <a:pt x="3390" y="49234"/>
                    <a:pt x="3055" y="49547"/>
                  </a:cubicBezTo>
                  <a:cubicBezTo>
                    <a:pt x="2846" y="49757"/>
                    <a:pt x="2616" y="49945"/>
                    <a:pt x="2344" y="50091"/>
                  </a:cubicBezTo>
                  <a:cubicBezTo>
                    <a:pt x="2072" y="50280"/>
                    <a:pt x="1716" y="50091"/>
                    <a:pt x="1674" y="49757"/>
                  </a:cubicBezTo>
                  <a:cubicBezTo>
                    <a:pt x="1654" y="49506"/>
                    <a:pt x="1674" y="49296"/>
                    <a:pt x="1905" y="49129"/>
                  </a:cubicBezTo>
                  <a:cubicBezTo>
                    <a:pt x="2072" y="49024"/>
                    <a:pt x="2239" y="48920"/>
                    <a:pt x="2407" y="48815"/>
                  </a:cubicBezTo>
                  <a:cubicBezTo>
                    <a:pt x="2407" y="48585"/>
                    <a:pt x="2239" y="48648"/>
                    <a:pt x="2135" y="48606"/>
                  </a:cubicBezTo>
                  <a:cubicBezTo>
                    <a:pt x="2072" y="48585"/>
                    <a:pt x="1946" y="48585"/>
                    <a:pt x="1884" y="48564"/>
                  </a:cubicBezTo>
                  <a:cubicBezTo>
                    <a:pt x="1695" y="48501"/>
                    <a:pt x="1570" y="48376"/>
                    <a:pt x="1570" y="48166"/>
                  </a:cubicBezTo>
                  <a:cubicBezTo>
                    <a:pt x="1570" y="47957"/>
                    <a:pt x="1633" y="47769"/>
                    <a:pt x="1821" y="47748"/>
                  </a:cubicBezTo>
                  <a:cubicBezTo>
                    <a:pt x="2302" y="47664"/>
                    <a:pt x="2721" y="47392"/>
                    <a:pt x="3202" y="47455"/>
                  </a:cubicBezTo>
                  <a:cubicBezTo>
                    <a:pt x="3767" y="47539"/>
                    <a:pt x="4248" y="47267"/>
                    <a:pt x="4729" y="47016"/>
                  </a:cubicBezTo>
                  <a:cubicBezTo>
                    <a:pt x="5085" y="46806"/>
                    <a:pt x="5462" y="46618"/>
                    <a:pt x="5817" y="46409"/>
                  </a:cubicBezTo>
                  <a:cubicBezTo>
                    <a:pt x="6089" y="46262"/>
                    <a:pt x="6340" y="46116"/>
                    <a:pt x="6612" y="45969"/>
                  </a:cubicBezTo>
                  <a:cubicBezTo>
                    <a:pt x="8475" y="44756"/>
                    <a:pt x="9981" y="43187"/>
                    <a:pt x="11571" y="41680"/>
                  </a:cubicBezTo>
                  <a:cubicBezTo>
                    <a:pt x="12157" y="40843"/>
                    <a:pt x="12910" y="40132"/>
                    <a:pt x="13308" y="39169"/>
                  </a:cubicBezTo>
                  <a:cubicBezTo>
                    <a:pt x="13496" y="38730"/>
                    <a:pt x="13810" y="38353"/>
                    <a:pt x="14040" y="37998"/>
                  </a:cubicBezTo>
                  <a:cubicBezTo>
                    <a:pt x="13936" y="37705"/>
                    <a:pt x="13706" y="37705"/>
                    <a:pt x="13517" y="37642"/>
                  </a:cubicBezTo>
                  <a:cubicBezTo>
                    <a:pt x="12785" y="37474"/>
                    <a:pt x="12053" y="37307"/>
                    <a:pt x="11362" y="37014"/>
                  </a:cubicBezTo>
                  <a:cubicBezTo>
                    <a:pt x="10923" y="36847"/>
                    <a:pt x="10483" y="36658"/>
                    <a:pt x="10169" y="36261"/>
                  </a:cubicBezTo>
                  <a:cubicBezTo>
                    <a:pt x="10107" y="36198"/>
                    <a:pt x="10044" y="36114"/>
                    <a:pt x="9960" y="36093"/>
                  </a:cubicBezTo>
                  <a:cubicBezTo>
                    <a:pt x="9228" y="35905"/>
                    <a:pt x="8726" y="35319"/>
                    <a:pt x="8203" y="34901"/>
                  </a:cubicBezTo>
                  <a:cubicBezTo>
                    <a:pt x="7554" y="34357"/>
                    <a:pt x="7010" y="33645"/>
                    <a:pt x="6424" y="33018"/>
                  </a:cubicBezTo>
                  <a:cubicBezTo>
                    <a:pt x="6173" y="32746"/>
                    <a:pt x="5985" y="32390"/>
                    <a:pt x="5713" y="32118"/>
                  </a:cubicBezTo>
                  <a:cubicBezTo>
                    <a:pt x="5462" y="31804"/>
                    <a:pt x="5169" y="31511"/>
                    <a:pt x="5085" y="31030"/>
                  </a:cubicBezTo>
                  <a:cubicBezTo>
                    <a:pt x="5022" y="30570"/>
                    <a:pt x="4708" y="30360"/>
                    <a:pt x="4185" y="30360"/>
                  </a:cubicBezTo>
                  <a:cubicBezTo>
                    <a:pt x="3390" y="30319"/>
                    <a:pt x="2658" y="30088"/>
                    <a:pt x="1946" y="29754"/>
                  </a:cubicBezTo>
                  <a:cubicBezTo>
                    <a:pt x="1465" y="29482"/>
                    <a:pt x="1068" y="29147"/>
                    <a:pt x="691" y="28749"/>
                  </a:cubicBezTo>
                  <a:cubicBezTo>
                    <a:pt x="105" y="28122"/>
                    <a:pt x="1" y="27389"/>
                    <a:pt x="231" y="26594"/>
                  </a:cubicBezTo>
                  <a:cubicBezTo>
                    <a:pt x="377" y="26071"/>
                    <a:pt x="566" y="25569"/>
                    <a:pt x="775" y="25067"/>
                  </a:cubicBezTo>
                  <a:cubicBezTo>
                    <a:pt x="963" y="24565"/>
                    <a:pt x="1068" y="24523"/>
                    <a:pt x="1570" y="24544"/>
                  </a:cubicBezTo>
                  <a:cubicBezTo>
                    <a:pt x="1737" y="24544"/>
                    <a:pt x="1926" y="24606"/>
                    <a:pt x="2093" y="24606"/>
                  </a:cubicBezTo>
                  <a:lnTo>
                    <a:pt x="2449" y="24606"/>
                  </a:lnTo>
                  <a:cubicBezTo>
                    <a:pt x="2658" y="23979"/>
                    <a:pt x="2532" y="23351"/>
                    <a:pt x="2616" y="22723"/>
                  </a:cubicBezTo>
                  <a:cubicBezTo>
                    <a:pt x="2679" y="22096"/>
                    <a:pt x="2742" y="21468"/>
                    <a:pt x="2783" y="20840"/>
                  </a:cubicBezTo>
                  <a:cubicBezTo>
                    <a:pt x="2846" y="20212"/>
                    <a:pt x="2888" y="19585"/>
                    <a:pt x="2972" y="18894"/>
                  </a:cubicBezTo>
                  <a:cubicBezTo>
                    <a:pt x="2532" y="18580"/>
                    <a:pt x="2407" y="18141"/>
                    <a:pt x="2449" y="17597"/>
                  </a:cubicBezTo>
                  <a:cubicBezTo>
                    <a:pt x="2511" y="17011"/>
                    <a:pt x="2532" y="16446"/>
                    <a:pt x="2511" y="15881"/>
                  </a:cubicBezTo>
                  <a:cubicBezTo>
                    <a:pt x="2428" y="14982"/>
                    <a:pt x="2909" y="14291"/>
                    <a:pt x="3348" y="13559"/>
                  </a:cubicBezTo>
                  <a:cubicBezTo>
                    <a:pt x="3558" y="13203"/>
                    <a:pt x="3851" y="12910"/>
                    <a:pt x="4102" y="12575"/>
                  </a:cubicBezTo>
                  <a:cubicBezTo>
                    <a:pt x="4206" y="12429"/>
                    <a:pt x="4332" y="12303"/>
                    <a:pt x="4478" y="12178"/>
                  </a:cubicBezTo>
                  <a:cubicBezTo>
                    <a:pt x="4792" y="11906"/>
                    <a:pt x="5169" y="11697"/>
                    <a:pt x="5441" y="11383"/>
                  </a:cubicBezTo>
                  <a:cubicBezTo>
                    <a:pt x="5734" y="11069"/>
                    <a:pt x="6006" y="10797"/>
                    <a:pt x="6382" y="10588"/>
                  </a:cubicBezTo>
                  <a:cubicBezTo>
                    <a:pt x="6466" y="10546"/>
                    <a:pt x="6529" y="10483"/>
                    <a:pt x="6592" y="10420"/>
                  </a:cubicBezTo>
                  <a:cubicBezTo>
                    <a:pt x="7198" y="9709"/>
                    <a:pt x="7993" y="9332"/>
                    <a:pt x="8809" y="8956"/>
                  </a:cubicBezTo>
                  <a:cubicBezTo>
                    <a:pt x="9646" y="8558"/>
                    <a:pt x="10441" y="8077"/>
                    <a:pt x="11278" y="7616"/>
                  </a:cubicBezTo>
                  <a:cubicBezTo>
                    <a:pt x="12157" y="7135"/>
                    <a:pt x="13099" y="6717"/>
                    <a:pt x="14145" y="6654"/>
                  </a:cubicBezTo>
                  <a:cubicBezTo>
                    <a:pt x="14375" y="6654"/>
                    <a:pt x="14626" y="6528"/>
                    <a:pt x="14835" y="6424"/>
                  </a:cubicBezTo>
                  <a:cubicBezTo>
                    <a:pt x="15191" y="6235"/>
                    <a:pt x="15568" y="6152"/>
                    <a:pt x="15944" y="6194"/>
                  </a:cubicBezTo>
                  <a:cubicBezTo>
                    <a:pt x="17304" y="6235"/>
                    <a:pt x="18644" y="6298"/>
                    <a:pt x="20004" y="6340"/>
                  </a:cubicBezTo>
                  <a:cubicBezTo>
                    <a:pt x="20799" y="6528"/>
                    <a:pt x="20799" y="6549"/>
                    <a:pt x="21364" y="6947"/>
                  </a:cubicBezTo>
                  <a:close/>
                  <a:moveTo>
                    <a:pt x="23226" y="12994"/>
                  </a:moveTo>
                  <a:cubicBezTo>
                    <a:pt x="23142" y="13768"/>
                    <a:pt x="23205" y="14479"/>
                    <a:pt x="22849" y="15128"/>
                  </a:cubicBezTo>
                  <a:cubicBezTo>
                    <a:pt x="22828" y="15191"/>
                    <a:pt x="22849" y="15254"/>
                    <a:pt x="22828" y="15316"/>
                  </a:cubicBezTo>
                  <a:cubicBezTo>
                    <a:pt x="22640" y="16279"/>
                    <a:pt x="22368" y="16927"/>
                    <a:pt x="21803" y="17639"/>
                  </a:cubicBezTo>
                  <a:cubicBezTo>
                    <a:pt x="21657" y="17827"/>
                    <a:pt x="21468" y="17974"/>
                    <a:pt x="21217" y="18015"/>
                  </a:cubicBezTo>
                  <a:cubicBezTo>
                    <a:pt x="20317" y="18057"/>
                    <a:pt x="19460" y="18141"/>
                    <a:pt x="18957" y="17137"/>
                  </a:cubicBezTo>
                  <a:cubicBezTo>
                    <a:pt x="18957" y="17116"/>
                    <a:pt x="18916" y="17116"/>
                    <a:pt x="18853" y="17095"/>
                  </a:cubicBezTo>
                  <a:cubicBezTo>
                    <a:pt x="18748" y="17199"/>
                    <a:pt x="18644" y="17304"/>
                    <a:pt x="18560" y="17409"/>
                  </a:cubicBezTo>
                  <a:cubicBezTo>
                    <a:pt x="17388" y="18894"/>
                    <a:pt x="15882" y="19940"/>
                    <a:pt x="14312" y="20966"/>
                  </a:cubicBezTo>
                  <a:cubicBezTo>
                    <a:pt x="13413" y="21531"/>
                    <a:pt x="12450" y="21593"/>
                    <a:pt x="11446" y="21489"/>
                  </a:cubicBezTo>
                  <a:cubicBezTo>
                    <a:pt x="11299" y="21468"/>
                    <a:pt x="11111" y="21363"/>
                    <a:pt x="10985" y="21280"/>
                  </a:cubicBezTo>
                  <a:cubicBezTo>
                    <a:pt x="10860" y="21196"/>
                    <a:pt x="10776" y="21070"/>
                    <a:pt x="10672" y="20966"/>
                  </a:cubicBezTo>
                  <a:cubicBezTo>
                    <a:pt x="10295" y="20652"/>
                    <a:pt x="10128" y="20275"/>
                    <a:pt x="10169" y="19752"/>
                  </a:cubicBezTo>
                  <a:cubicBezTo>
                    <a:pt x="10190" y="19585"/>
                    <a:pt x="10253" y="19334"/>
                    <a:pt x="10044" y="19124"/>
                  </a:cubicBezTo>
                  <a:cubicBezTo>
                    <a:pt x="9667" y="19292"/>
                    <a:pt x="9228" y="19376"/>
                    <a:pt x="8935" y="19627"/>
                  </a:cubicBezTo>
                  <a:cubicBezTo>
                    <a:pt x="8475" y="20024"/>
                    <a:pt x="7931" y="20254"/>
                    <a:pt x="7408" y="20526"/>
                  </a:cubicBezTo>
                  <a:cubicBezTo>
                    <a:pt x="6696" y="20903"/>
                    <a:pt x="5964" y="20882"/>
                    <a:pt x="5232" y="20673"/>
                  </a:cubicBezTo>
                  <a:cubicBezTo>
                    <a:pt x="4855" y="20568"/>
                    <a:pt x="4520" y="20464"/>
                    <a:pt x="4123" y="20338"/>
                  </a:cubicBezTo>
                  <a:cubicBezTo>
                    <a:pt x="3913" y="21698"/>
                    <a:pt x="3851" y="22995"/>
                    <a:pt x="3788" y="24334"/>
                  </a:cubicBezTo>
                  <a:cubicBezTo>
                    <a:pt x="3767" y="25088"/>
                    <a:pt x="3892" y="25820"/>
                    <a:pt x="4206" y="26531"/>
                  </a:cubicBezTo>
                  <a:cubicBezTo>
                    <a:pt x="4436" y="27054"/>
                    <a:pt x="4625" y="27578"/>
                    <a:pt x="4855" y="28101"/>
                  </a:cubicBezTo>
                  <a:cubicBezTo>
                    <a:pt x="5252" y="28938"/>
                    <a:pt x="5357" y="29900"/>
                    <a:pt x="6068" y="30591"/>
                  </a:cubicBezTo>
                  <a:cubicBezTo>
                    <a:pt x="6110" y="30632"/>
                    <a:pt x="6173" y="30737"/>
                    <a:pt x="6173" y="30821"/>
                  </a:cubicBezTo>
                  <a:cubicBezTo>
                    <a:pt x="6173" y="31260"/>
                    <a:pt x="6487" y="31511"/>
                    <a:pt x="6738" y="31825"/>
                  </a:cubicBezTo>
                  <a:cubicBezTo>
                    <a:pt x="6947" y="32055"/>
                    <a:pt x="7156" y="32348"/>
                    <a:pt x="7345" y="32599"/>
                  </a:cubicBezTo>
                  <a:cubicBezTo>
                    <a:pt x="7847" y="33290"/>
                    <a:pt x="8391" y="33876"/>
                    <a:pt x="9081" y="34399"/>
                  </a:cubicBezTo>
                  <a:cubicBezTo>
                    <a:pt x="9625" y="34817"/>
                    <a:pt x="10149" y="35236"/>
                    <a:pt x="10776" y="35549"/>
                  </a:cubicBezTo>
                  <a:cubicBezTo>
                    <a:pt x="10818" y="35591"/>
                    <a:pt x="10881" y="35633"/>
                    <a:pt x="10902" y="35654"/>
                  </a:cubicBezTo>
                  <a:cubicBezTo>
                    <a:pt x="11278" y="36052"/>
                    <a:pt x="11739" y="36240"/>
                    <a:pt x="12220" y="36428"/>
                  </a:cubicBezTo>
                  <a:cubicBezTo>
                    <a:pt x="12743" y="36596"/>
                    <a:pt x="13287" y="36763"/>
                    <a:pt x="13852" y="36868"/>
                  </a:cubicBezTo>
                  <a:cubicBezTo>
                    <a:pt x="14312" y="36951"/>
                    <a:pt x="14689" y="37202"/>
                    <a:pt x="15170" y="37161"/>
                  </a:cubicBezTo>
                  <a:cubicBezTo>
                    <a:pt x="15735" y="37119"/>
                    <a:pt x="16321" y="37161"/>
                    <a:pt x="16865" y="37161"/>
                  </a:cubicBezTo>
                  <a:cubicBezTo>
                    <a:pt x="18079" y="37182"/>
                    <a:pt x="19271" y="37098"/>
                    <a:pt x="20443" y="37223"/>
                  </a:cubicBezTo>
                  <a:cubicBezTo>
                    <a:pt x="22075" y="37391"/>
                    <a:pt x="23623" y="37119"/>
                    <a:pt x="25109" y="36596"/>
                  </a:cubicBezTo>
                  <a:cubicBezTo>
                    <a:pt x="26867" y="36010"/>
                    <a:pt x="28561" y="35236"/>
                    <a:pt x="30131" y="34231"/>
                  </a:cubicBezTo>
                  <a:cubicBezTo>
                    <a:pt x="30968" y="33645"/>
                    <a:pt x="31909" y="33206"/>
                    <a:pt x="32683" y="32557"/>
                  </a:cubicBezTo>
                  <a:cubicBezTo>
                    <a:pt x="33478" y="31867"/>
                    <a:pt x="34106" y="31009"/>
                    <a:pt x="34838" y="30256"/>
                  </a:cubicBezTo>
                  <a:cubicBezTo>
                    <a:pt x="35550" y="29523"/>
                    <a:pt x="36115" y="28645"/>
                    <a:pt x="36617" y="27766"/>
                  </a:cubicBezTo>
                  <a:cubicBezTo>
                    <a:pt x="36952" y="27159"/>
                    <a:pt x="37245" y="26510"/>
                    <a:pt x="37286" y="25820"/>
                  </a:cubicBezTo>
                  <a:cubicBezTo>
                    <a:pt x="37370" y="24732"/>
                    <a:pt x="37391" y="23602"/>
                    <a:pt x="37391" y="22514"/>
                  </a:cubicBezTo>
                  <a:cubicBezTo>
                    <a:pt x="37391" y="21740"/>
                    <a:pt x="37349" y="20987"/>
                    <a:pt x="37077" y="20275"/>
                  </a:cubicBezTo>
                  <a:cubicBezTo>
                    <a:pt x="36450" y="18497"/>
                    <a:pt x="35613" y="16865"/>
                    <a:pt x="34357" y="15442"/>
                  </a:cubicBezTo>
                  <a:cubicBezTo>
                    <a:pt x="34232" y="15295"/>
                    <a:pt x="34085" y="15149"/>
                    <a:pt x="33939" y="15044"/>
                  </a:cubicBezTo>
                  <a:cubicBezTo>
                    <a:pt x="33813" y="15044"/>
                    <a:pt x="33771" y="15044"/>
                    <a:pt x="33709" y="15086"/>
                  </a:cubicBezTo>
                  <a:cubicBezTo>
                    <a:pt x="33206" y="15316"/>
                    <a:pt x="32725" y="15463"/>
                    <a:pt x="32160" y="15421"/>
                  </a:cubicBezTo>
                  <a:cubicBezTo>
                    <a:pt x="32097" y="15421"/>
                    <a:pt x="31993" y="15442"/>
                    <a:pt x="31909" y="15463"/>
                  </a:cubicBezTo>
                  <a:cubicBezTo>
                    <a:pt x="31470" y="15630"/>
                    <a:pt x="31009" y="15630"/>
                    <a:pt x="30570" y="15609"/>
                  </a:cubicBezTo>
                  <a:cubicBezTo>
                    <a:pt x="29963" y="15567"/>
                    <a:pt x="29377" y="15526"/>
                    <a:pt x="28771" y="15546"/>
                  </a:cubicBezTo>
                  <a:cubicBezTo>
                    <a:pt x="27975" y="15567"/>
                    <a:pt x="27243" y="15212"/>
                    <a:pt x="26490" y="15128"/>
                  </a:cubicBezTo>
                  <a:cubicBezTo>
                    <a:pt x="26197" y="15107"/>
                    <a:pt x="25925" y="14982"/>
                    <a:pt x="25632" y="14877"/>
                  </a:cubicBezTo>
                  <a:cubicBezTo>
                    <a:pt x="25506" y="14814"/>
                    <a:pt x="25339" y="14772"/>
                    <a:pt x="25234" y="14668"/>
                  </a:cubicBezTo>
                  <a:cubicBezTo>
                    <a:pt x="24690" y="14103"/>
                    <a:pt x="23979" y="13747"/>
                    <a:pt x="23519" y="13119"/>
                  </a:cubicBezTo>
                  <a:cubicBezTo>
                    <a:pt x="23456" y="13036"/>
                    <a:pt x="23372" y="13036"/>
                    <a:pt x="23226" y="12994"/>
                  </a:cubicBezTo>
                  <a:close/>
                  <a:moveTo>
                    <a:pt x="19857" y="38311"/>
                  </a:moveTo>
                  <a:cubicBezTo>
                    <a:pt x="18623" y="38290"/>
                    <a:pt x="17388" y="38228"/>
                    <a:pt x="16154" y="38207"/>
                  </a:cubicBezTo>
                  <a:cubicBezTo>
                    <a:pt x="16112" y="38207"/>
                    <a:pt x="16049" y="38290"/>
                    <a:pt x="15965" y="38332"/>
                  </a:cubicBezTo>
                  <a:cubicBezTo>
                    <a:pt x="15965" y="38562"/>
                    <a:pt x="15944" y="38834"/>
                    <a:pt x="15944" y="39086"/>
                  </a:cubicBezTo>
                  <a:cubicBezTo>
                    <a:pt x="15923" y="39985"/>
                    <a:pt x="15923" y="40906"/>
                    <a:pt x="15903" y="41785"/>
                  </a:cubicBezTo>
                  <a:cubicBezTo>
                    <a:pt x="15861" y="42224"/>
                    <a:pt x="15840" y="42684"/>
                    <a:pt x="15735" y="43124"/>
                  </a:cubicBezTo>
                  <a:cubicBezTo>
                    <a:pt x="15296" y="44819"/>
                    <a:pt x="15338" y="46576"/>
                    <a:pt x="14982" y="48271"/>
                  </a:cubicBezTo>
                  <a:cubicBezTo>
                    <a:pt x="14961" y="48438"/>
                    <a:pt x="14961" y="48564"/>
                    <a:pt x="14961" y="48710"/>
                  </a:cubicBezTo>
                  <a:cubicBezTo>
                    <a:pt x="14898" y="50175"/>
                    <a:pt x="14877" y="51640"/>
                    <a:pt x="14856" y="53104"/>
                  </a:cubicBezTo>
                  <a:lnTo>
                    <a:pt x="14856" y="53669"/>
                  </a:lnTo>
                  <a:cubicBezTo>
                    <a:pt x="14877" y="53899"/>
                    <a:pt x="15003" y="54046"/>
                    <a:pt x="15233" y="54088"/>
                  </a:cubicBezTo>
                  <a:cubicBezTo>
                    <a:pt x="15421" y="54109"/>
                    <a:pt x="15610" y="54109"/>
                    <a:pt x="15798" y="54109"/>
                  </a:cubicBezTo>
                  <a:cubicBezTo>
                    <a:pt x="17514" y="54151"/>
                    <a:pt x="19271" y="54213"/>
                    <a:pt x="20987" y="54234"/>
                  </a:cubicBezTo>
                  <a:cubicBezTo>
                    <a:pt x="21280" y="54234"/>
                    <a:pt x="21594" y="54213"/>
                    <a:pt x="21887" y="54192"/>
                  </a:cubicBezTo>
                  <a:cubicBezTo>
                    <a:pt x="24398" y="53879"/>
                    <a:pt x="26887" y="53586"/>
                    <a:pt x="29356" y="53251"/>
                  </a:cubicBezTo>
                  <a:cubicBezTo>
                    <a:pt x="30696" y="53063"/>
                    <a:pt x="32014" y="52749"/>
                    <a:pt x="33332" y="52477"/>
                  </a:cubicBezTo>
                  <a:cubicBezTo>
                    <a:pt x="33499" y="52456"/>
                    <a:pt x="33667" y="52330"/>
                    <a:pt x="33771" y="52267"/>
                  </a:cubicBezTo>
                  <a:cubicBezTo>
                    <a:pt x="33667" y="51786"/>
                    <a:pt x="33604" y="51326"/>
                    <a:pt x="33499" y="50907"/>
                  </a:cubicBezTo>
                  <a:cubicBezTo>
                    <a:pt x="33144" y="49380"/>
                    <a:pt x="32558" y="47873"/>
                    <a:pt x="32265" y="46304"/>
                  </a:cubicBezTo>
                  <a:cubicBezTo>
                    <a:pt x="32265" y="46262"/>
                    <a:pt x="32244" y="46200"/>
                    <a:pt x="32223" y="46137"/>
                  </a:cubicBezTo>
                  <a:cubicBezTo>
                    <a:pt x="31972" y="45425"/>
                    <a:pt x="31763" y="44693"/>
                    <a:pt x="31512" y="43982"/>
                  </a:cubicBezTo>
                  <a:cubicBezTo>
                    <a:pt x="31219" y="43145"/>
                    <a:pt x="30884" y="42308"/>
                    <a:pt x="30570" y="41450"/>
                  </a:cubicBezTo>
                  <a:cubicBezTo>
                    <a:pt x="29963" y="39881"/>
                    <a:pt x="29043" y="38458"/>
                    <a:pt x="28499" y="36868"/>
                  </a:cubicBezTo>
                  <a:cubicBezTo>
                    <a:pt x="28457" y="36679"/>
                    <a:pt x="28268" y="36554"/>
                    <a:pt x="28185" y="36449"/>
                  </a:cubicBezTo>
                  <a:cubicBezTo>
                    <a:pt x="26992" y="36889"/>
                    <a:pt x="25862" y="37307"/>
                    <a:pt x="24732" y="37726"/>
                  </a:cubicBezTo>
                  <a:cubicBezTo>
                    <a:pt x="24523" y="37809"/>
                    <a:pt x="24377" y="37893"/>
                    <a:pt x="24230" y="38102"/>
                  </a:cubicBezTo>
                  <a:cubicBezTo>
                    <a:pt x="24000" y="38521"/>
                    <a:pt x="23749" y="38918"/>
                    <a:pt x="23540" y="39358"/>
                  </a:cubicBezTo>
                  <a:cubicBezTo>
                    <a:pt x="23372" y="39671"/>
                    <a:pt x="23226" y="39985"/>
                    <a:pt x="22870" y="40027"/>
                  </a:cubicBezTo>
                  <a:cubicBezTo>
                    <a:pt x="22389" y="40111"/>
                    <a:pt x="21866" y="40132"/>
                    <a:pt x="21385" y="39902"/>
                  </a:cubicBezTo>
                  <a:cubicBezTo>
                    <a:pt x="20652" y="39651"/>
                    <a:pt x="20192" y="39065"/>
                    <a:pt x="19857" y="38311"/>
                  </a:cubicBezTo>
                  <a:close/>
                  <a:moveTo>
                    <a:pt x="20903" y="17011"/>
                  </a:moveTo>
                  <a:cubicBezTo>
                    <a:pt x="21259" y="16635"/>
                    <a:pt x="21531" y="16174"/>
                    <a:pt x="21698" y="15651"/>
                  </a:cubicBezTo>
                  <a:cubicBezTo>
                    <a:pt x="21845" y="15274"/>
                    <a:pt x="21782" y="14877"/>
                    <a:pt x="21949" y="14542"/>
                  </a:cubicBezTo>
                  <a:cubicBezTo>
                    <a:pt x="22180" y="14040"/>
                    <a:pt x="22138" y="13538"/>
                    <a:pt x="22180" y="13036"/>
                  </a:cubicBezTo>
                  <a:cubicBezTo>
                    <a:pt x="22201" y="12764"/>
                    <a:pt x="22201" y="12450"/>
                    <a:pt x="22221" y="12157"/>
                  </a:cubicBezTo>
                  <a:cubicBezTo>
                    <a:pt x="22263" y="11759"/>
                    <a:pt x="22326" y="11404"/>
                    <a:pt x="22159" y="11006"/>
                  </a:cubicBezTo>
                  <a:cubicBezTo>
                    <a:pt x="22075" y="10839"/>
                    <a:pt x="22159" y="10588"/>
                    <a:pt x="22201" y="10399"/>
                  </a:cubicBezTo>
                  <a:cubicBezTo>
                    <a:pt x="22221" y="10295"/>
                    <a:pt x="22326" y="10190"/>
                    <a:pt x="22431" y="10169"/>
                  </a:cubicBezTo>
                  <a:cubicBezTo>
                    <a:pt x="22514" y="10148"/>
                    <a:pt x="22682" y="10253"/>
                    <a:pt x="22724" y="10316"/>
                  </a:cubicBezTo>
                  <a:cubicBezTo>
                    <a:pt x="22891" y="10609"/>
                    <a:pt x="23038" y="10901"/>
                    <a:pt x="23163" y="11194"/>
                  </a:cubicBezTo>
                  <a:cubicBezTo>
                    <a:pt x="23728" y="12366"/>
                    <a:pt x="24690" y="13182"/>
                    <a:pt x="25737" y="13914"/>
                  </a:cubicBezTo>
                  <a:cubicBezTo>
                    <a:pt x="25820" y="13977"/>
                    <a:pt x="25967" y="13977"/>
                    <a:pt x="26071" y="14019"/>
                  </a:cubicBezTo>
                  <a:cubicBezTo>
                    <a:pt x="26595" y="14228"/>
                    <a:pt x="27180" y="14270"/>
                    <a:pt x="27724" y="14396"/>
                  </a:cubicBezTo>
                  <a:cubicBezTo>
                    <a:pt x="28164" y="14542"/>
                    <a:pt x="28582" y="14584"/>
                    <a:pt x="29022" y="14584"/>
                  </a:cubicBezTo>
                  <a:cubicBezTo>
                    <a:pt x="29587" y="14605"/>
                    <a:pt x="30110" y="14647"/>
                    <a:pt x="30654" y="14605"/>
                  </a:cubicBezTo>
                  <a:cubicBezTo>
                    <a:pt x="30947" y="14605"/>
                    <a:pt x="31260" y="14563"/>
                    <a:pt x="31532" y="14542"/>
                  </a:cubicBezTo>
                  <a:cubicBezTo>
                    <a:pt x="31742" y="14500"/>
                    <a:pt x="31951" y="14479"/>
                    <a:pt x="32160" y="14500"/>
                  </a:cubicBezTo>
                  <a:cubicBezTo>
                    <a:pt x="32453" y="14500"/>
                    <a:pt x="32767" y="14563"/>
                    <a:pt x="33060" y="14563"/>
                  </a:cubicBezTo>
                  <a:cubicBezTo>
                    <a:pt x="33583" y="14563"/>
                    <a:pt x="34001" y="14396"/>
                    <a:pt x="34232" y="13914"/>
                  </a:cubicBezTo>
                  <a:cubicBezTo>
                    <a:pt x="34232" y="13622"/>
                    <a:pt x="34043" y="13454"/>
                    <a:pt x="33897" y="13287"/>
                  </a:cubicBezTo>
                  <a:cubicBezTo>
                    <a:pt x="33269" y="12596"/>
                    <a:pt x="32621" y="11927"/>
                    <a:pt x="31993" y="11236"/>
                  </a:cubicBezTo>
                  <a:cubicBezTo>
                    <a:pt x="31407" y="10629"/>
                    <a:pt x="30863" y="10002"/>
                    <a:pt x="30152" y="9520"/>
                  </a:cubicBezTo>
                  <a:cubicBezTo>
                    <a:pt x="29754" y="9248"/>
                    <a:pt x="29440" y="8851"/>
                    <a:pt x="28980" y="8725"/>
                  </a:cubicBezTo>
                  <a:cubicBezTo>
                    <a:pt x="28812" y="8684"/>
                    <a:pt x="28666" y="8537"/>
                    <a:pt x="28561" y="8412"/>
                  </a:cubicBezTo>
                  <a:cubicBezTo>
                    <a:pt x="28331" y="8160"/>
                    <a:pt x="28038" y="8014"/>
                    <a:pt x="27724" y="7909"/>
                  </a:cubicBezTo>
                  <a:cubicBezTo>
                    <a:pt x="27285" y="7763"/>
                    <a:pt x="26825" y="7575"/>
                    <a:pt x="26364" y="7428"/>
                  </a:cubicBezTo>
                  <a:cubicBezTo>
                    <a:pt x="26134" y="7344"/>
                    <a:pt x="25883" y="7261"/>
                    <a:pt x="25653" y="7261"/>
                  </a:cubicBezTo>
                  <a:cubicBezTo>
                    <a:pt x="24816" y="7219"/>
                    <a:pt x="23979" y="7177"/>
                    <a:pt x="23142" y="7177"/>
                  </a:cubicBezTo>
                  <a:cubicBezTo>
                    <a:pt x="22912" y="7177"/>
                    <a:pt x="22640" y="7240"/>
                    <a:pt x="22452" y="7344"/>
                  </a:cubicBezTo>
                  <a:cubicBezTo>
                    <a:pt x="22096" y="7575"/>
                    <a:pt x="21719" y="7700"/>
                    <a:pt x="21280" y="7700"/>
                  </a:cubicBezTo>
                  <a:cubicBezTo>
                    <a:pt x="21133" y="7700"/>
                    <a:pt x="20945" y="7805"/>
                    <a:pt x="20757" y="7868"/>
                  </a:cubicBezTo>
                  <a:cubicBezTo>
                    <a:pt x="20422" y="7533"/>
                    <a:pt x="19983" y="7449"/>
                    <a:pt x="19522" y="7449"/>
                  </a:cubicBezTo>
                  <a:cubicBezTo>
                    <a:pt x="18518" y="7449"/>
                    <a:pt x="17493" y="7428"/>
                    <a:pt x="16467" y="7365"/>
                  </a:cubicBezTo>
                  <a:cubicBezTo>
                    <a:pt x="15965" y="7344"/>
                    <a:pt x="15526" y="7386"/>
                    <a:pt x="15087" y="7637"/>
                  </a:cubicBezTo>
                  <a:cubicBezTo>
                    <a:pt x="14877" y="7742"/>
                    <a:pt x="14647" y="7847"/>
                    <a:pt x="14396" y="7847"/>
                  </a:cubicBezTo>
                  <a:cubicBezTo>
                    <a:pt x="13643" y="7805"/>
                    <a:pt x="12994" y="8098"/>
                    <a:pt x="12346" y="8412"/>
                  </a:cubicBezTo>
                  <a:cubicBezTo>
                    <a:pt x="11006" y="9060"/>
                    <a:pt x="9688" y="9793"/>
                    <a:pt x="8370" y="10504"/>
                  </a:cubicBezTo>
                  <a:cubicBezTo>
                    <a:pt x="8203" y="10588"/>
                    <a:pt x="8056" y="10692"/>
                    <a:pt x="7952" y="10818"/>
                  </a:cubicBezTo>
                  <a:cubicBezTo>
                    <a:pt x="7449" y="11404"/>
                    <a:pt x="6717" y="11676"/>
                    <a:pt x="6299" y="12303"/>
                  </a:cubicBezTo>
                  <a:cubicBezTo>
                    <a:pt x="6236" y="12387"/>
                    <a:pt x="6173" y="12408"/>
                    <a:pt x="6089" y="12471"/>
                  </a:cubicBezTo>
                  <a:cubicBezTo>
                    <a:pt x="5232" y="12868"/>
                    <a:pt x="4834" y="13726"/>
                    <a:pt x="4248" y="14396"/>
                  </a:cubicBezTo>
                  <a:cubicBezTo>
                    <a:pt x="3997" y="14710"/>
                    <a:pt x="4102" y="15170"/>
                    <a:pt x="3934" y="15505"/>
                  </a:cubicBezTo>
                  <a:cubicBezTo>
                    <a:pt x="3683" y="16174"/>
                    <a:pt x="3830" y="16865"/>
                    <a:pt x="3809" y="17534"/>
                  </a:cubicBezTo>
                  <a:cubicBezTo>
                    <a:pt x="3809" y="17681"/>
                    <a:pt x="3892" y="17827"/>
                    <a:pt x="3934" y="17953"/>
                  </a:cubicBezTo>
                  <a:cubicBezTo>
                    <a:pt x="4102" y="18329"/>
                    <a:pt x="4290" y="18664"/>
                    <a:pt x="4436" y="18999"/>
                  </a:cubicBezTo>
                  <a:cubicBezTo>
                    <a:pt x="4562" y="19292"/>
                    <a:pt x="4771" y="19480"/>
                    <a:pt x="5085" y="19585"/>
                  </a:cubicBezTo>
                  <a:cubicBezTo>
                    <a:pt x="5273" y="19627"/>
                    <a:pt x="5441" y="19689"/>
                    <a:pt x="5608" y="19731"/>
                  </a:cubicBezTo>
                  <a:cubicBezTo>
                    <a:pt x="6027" y="19878"/>
                    <a:pt x="6424" y="19878"/>
                    <a:pt x="6843" y="19668"/>
                  </a:cubicBezTo>
                  <a:cubicBezTo>
                    <a:pt x="7345" y="19396"/>
                    <a:pt x="7889" y="19208"/>
                    <a:pt x="8307" y="18790"/>
                  </a:cubicBezTo>
                  <a:cubicBezTo>
                    <a:pt x="8433" y="18664"/>
                    <a:pt x="8600" y="18559"/>
                    <a:pt x="8789" y="18539"/>
                  </a:cubicBezTo>
                  <a:cubicBezTo>
                    <a:pt x="9270" y="18434"/>
                    <a:pt x="9625" y="18099"/>
                    <a:pt x="9960" y="17785"/>
                  </a:cubicBezTo>
                  <a:cubicBezTo>
                    <a:pt x="10358" y="17409"/>
                    <a:pt x="10734" y="17053"/>
                    <a:pt x="11153" y="16676"/>
                  </a:cubicBezTo>
                  <a:cubicBezTo>
                    <a:pt x="11341" y="16530"/>
                    <a:pt x="11571" y="16530"/>
                    <a:pt x="11739" y="16655"/>
                  </a:cubicBezTo>
                  <a:cubicBezTo>
                    <a:pt x="11885" y="16781"/>
                    <a:pt x="11948" y="16990"/>
                    <a:pt x="11843" y="17220"/>
                  </a:cubicBezTo>
                  <a:cubicBezTo>
                    <a:pt x="11655" y="17702"/>
                    <a:pt x="11467" y="18162"/>
                    <a:pt x="11258" y="18643"/>
                  </a:cubicBezTo>
                  <a:cubicBezTo>
                    <a:pt x="11090" y="18999"/>
                    <a:pt x="11111" y="19396"/>
                    <a:pt x="11111" y="19794"/>
                  </a:cubicBezTo>
                  <a:cubicBezTo>
                    <a:pt x="11132" y="20192"/>
                    <a:pt x="11446" y="20505"/>
                    <a:pt x="11864" y="20547"/>
                  </a:cubicBezTo>
                  <a:cubicBezTo>
                    <a:pt x="12387" y="20589"/>
                    <a:pt x="12890" y="20589"/>
                    <a:pt x="13350" y="20359"/>
                  </a:cubicBezTo>
                  <a:cubicBezTo>
                    <a:pt x="13936" y="20066"/>
                    <a:pt x="14543" y="19794"/>
                    <a:pt x="15024" y="19313"/>
                  </a:cubicBezTo>
                  <a:cubicBezTo>
                    <a:pt x="15233" y="19104"/>
                    <a:pt x="15505" y="18957"/>
                    <a:pt x="15735" y="18769"/>
                  </a:cubicBezTo>
                  <a:cubicBezTo>
                    <a:pt x="17012" y="17827"/>
                    <a:pt x="18100" y="16718"/>
                    <a:pt x="18769" y="15295"/>
                  </a:cubicBezTo>
                  <a:cubicBezTo>
                    <a:pt x="18853" y="15107"/>
                    <a:pt x="18978" y="14919"/>
                    <a:pt x="19104" y="14772"/>
                  </a:cubicBezTo>
                  <a:cubicBezTo>
                    <a:pt x="19271" y="14584"/>
                    <a:pt x="19606" y="14626"/>
                    <a:pt x="19732" y="14835"/>
                  </a:cubicBezTo>
                  <a:cubicBezTo>
                    <a:pt x="19815" y="14982"/>
                    <a:pt x="19878" y="15107"/>
                    <a:pt x="19878" y="15254"/>
                  </a:cubicBezTo>
                  <a:cubicBezTo>
                    <a:pt x="19899" y="15526"/>
                    <a:pt x="19878" y="15819"/>
                    <a:pt x="19836" y="16070"/>
                  </a:cubicBezTo>
                  <a:cubicBezTo>
                    <a:pt x="19794" y="16886"/>
                    <a:pt x="20004" y="17179"/>
                    <a:pt x="20903" y="17011"/>
                  </a:cubicBezTo>
                  <a:close/>
                  <a:moveTo>
                    <a:pt x="27871" y="7031"/>
                  </a:moveTo>
                  <a:cubicBezTo>
                    <a:pt x="27975" y="7072"/>
                    <a:pt x="28059" y="7135"/>
                    <a:pt x="28143" y="7156"/>
                  </a:cubicBezTo>
                  <a:cubicBezTo>
                    <a:pt x="28917" y="7428"/>
                    <a:pt x="29440" y="8119"/>
                    <a:pt x="30214" y="8370"/>
                  </a:cubicBezTo>
                  <a:cubicBezTo>
                    <a:pt x="31009" y="9123"/>
                    <a:pt x="31909" y="9772"/>
                    <a:pt x="32641" y="10609"/>
                  </a:cubicBezTo>
                  <a:cubicBezTo>
                    <a:pt x="33102" y="11153"/>
                    <a:pt x="33625" y="11655"/>
                    <a:pt x="34127" y="12178"/>
                  </a:cubicBezTo>
                  <a:cubicBezTo>
                    <a:pt x="34545" y="12617"/>
                    <a:pt x="34964" y="13036"/>
                    <a:pt x="35257" y="13601"/>
                  </a:cubicBezTo>
                  <a:cubicBezTo>
                    <a:pt x="35403" y="13873"/>
                    <a:pt x="35654" y="14124"/>
                    <a:pt x="35864" y="14375"/>
                  </a:cubicBezTo>
                  <a:cubicBezTo>
                    <a:pt x="36052" y="14605"/>
                    <a:pt x="36303" y="14751"/>
                    <a:pt x="36638" y="14751"/>
                  </a:cubicBezTo>
                  <a:cubicBezTo>
                    <a:pt x="37328" y="14751"/>
                    <a:pt x="38019" y="14793"/>
                    <a:pt x="38709" y="14772"/>
                  </a:cubicBezTo>
                  <a:cubicBezTo>
                    <a:pt x="39044" y="14772"/>
                    <a:pt x="39442" y="14689"/>
                    <a:pt x="39755" y="14542"/>
                  </a:cubicBezTo>
                  <a:cubicBezTo>
                    <a:pt x="40237" y="14291"/>
                    <a:pt x="40697" y="14019"/>
                    <a:pt x="41220" y="13852"/>
                  </a:cubicBezTo>
                  <a:cubicBezTo>
                    <a:pt x="41367" y="13810"/>
                    <a:pt x="41534" y="13642"/>
                    <a:pt x="41618" y="13517"/>
                  </a:cubicBezTo>
                  <a:cubicBezTo>
                    <a:pt x="41806" y="13078"/>
                    <a:pt x="41660" y="12513"/>
                    <a:pt x="41241" y="12241"/>
                  </a:cubicBezTo>
                  <a:cubicBezTo>
                    <a:pt x="40927" y="11989"/>
                    <a:pt x="40592" y="11780"/>
                    <a:pt x="40279" y="11550"/>
                  </a:cubicBezTo>
                  <a:cubicBezTo>
                    <a:pt x="40069" y="11404"/>
                    <a:pt x="39860" y="11257"/>
                    <a:pt x="39567" y="11215"/>
                  </a:cubicBezTo>
                  <a:cubicBezTo>
                    <a:pt x="39295" y="11153"/>
                    <a:pt x="39065" y="11027"/>
                    <a:pt x="38835" y="10901"/>
                  </a:cubicBezTo>
                  <a:cubicBezTo>
                    <a:pt x="38563" y="10734"/>
                    <a:pt x="38500" y="10483"/>
                    <a:pt x="38521" y="10190"/>
                  </a:cubicBezTo>
                  <a:cubicBezTo>
                    <a:pt x="38563" y="9939"/>
                    <a:pt x="38709" y="9751"/>
                    <a:pt x="38981" y="9730"/>
                  </a:cubicBezTo>
                  <a:cubicBezTo>
                    <a:pt x="39295" y="9688"/>
                    <a:pt x="39546" y="9520"/>
                    <a:pt x="39755" y="9311"/>
                  </a:cubicBezTo>
                  <a:cubicBezTo>
                    <a:pt x="39986" y="9102"/>
                    <a:pt x="40279" y="8893"/>
                    <a:pt x="40530" y="8704"/>
                  </a:cubicBezTo>
                  <a:cubicBezTo>
                    <a:pt x="40697" y="8579"/>
                    <a:pt x="40864" y="8474"/>
                    <a:pt x="41032" y="8307"/>
                  </a:cubicBezTo>
                  <a:cubicBezTo>
                    <a:pt x="41220" y="8119"/>
                    <a:pt x="41283" y="7909"/>
                    <a:pt x="41157" y="7658"/>
                  </a:cubicBezTo>
                  <a:cubicBezTo>
                    <a:pt x="40864" y="7031"/>
                    <a:pt x="40592" y="6403"/>
                    <a:pt x="39797" y="6235"/>
                  </a:cubicBezTo>
                  <a:cubicBezTo>
                    <a:pt x="39755" y="6235"/>
                    <a:pt x="39693" y="6194"/>
                    <a:pt x="39651" y="6173"/>
                  </a:cubicBezTo>
                  <a:cubicBezTo>
                    <a:pt x="39128" y="5880"/>
                    <a:pt x="38605" y="5775"/>
                    <a:pt x="37998" y="5775"/>
                  </a:cubicBezTo>
                  <a:cubicBezTo>
                    <a:pt x="37266" y="5775"/>
                    <a:pt x="36554" y="5754"/>
                    <a:pt x="35822" y="5712"/>
                  </a:cubicBezTo>
                  <a:cubicBezTo>
                    <a:pt x="35529" y="5712"/>
                    <a:pt x="35278" y="5608"/>
                    <a:pt x="35173" y="5336"/>
                  </a:cubicBezTo>
                  <a:cubicBezTo>
                    <a:pt x="35069" y="5064"/>
                    <a:pt x="35110" y="4813"/>
                    <a:pt x="35299" y="4562"/>
                  </a:cubicBezTo>
                  <a:cubicBezTo>
                    <a:pt x="35424" y="4436"/>
                    <a:pt x="35571" y="4331"/>
                    <a:pt x="35675" y="4185"/>
                  </a:cubicBezTo>
                  <a:cubicBezTo>
                    <a:pt x="35780" y="3997"/>
                    <a:pt x="35906" y="3808"/>
                    <a:pt x="35926" y="3620"/>
                  </a:cubicBezTo>
                  <a:cubicBezTo>
                    <a:pt x="36031" y="2971"/>
                    <a:pt x="35947" y="2302"/>
                    <a:pt x="35675" y="1695"/>
                  </a:cubicBezTo>
                  <a:cubicBezTo>
                    <a:pt x="35424" y="1151"/>
                    <a:pt x="35006" y="795"/>
                    <a:pt x="34336" y="774"/>
                  </a:cubicBezTo>
                  <a:cubicBezTo>
                    <a:pt x="33290" y="733"/>
                    <a:pt x="32432" y="1214"/>
                    <a:pt x="31512" y="1570"/>
                  </a:cubicBezTo>
                  <a:cubicBezTo>
                    <a:pt x="31407" y="1590"/>
                    <a:pt x="31323" y="1716"/>
                    <a:pt x="31240" y="1800"/>
                  </a:cubicBezTo>
                  <a:cubicBezTo>
                    <a:pt x="30026" y="2867"/>
                    <a:pt x="29105" y="4206"/>
                    <a:pt x="28247" y="5587"/>
                  </a:cubicBezTo>
                  <a:cubicBezTo>
                    <a:pt x="28017" y="6005"/>
                    <a:pt x="27829" y="6445"/>
                    <a:pt x="27871" y="7031"/>
                  </a:cubicBezTo>
                  <a:close/>
                  <a:moveTo>
                    <a:pt x="38228" y="24795"/>
                  </a:moveTo>
                  <a:cubicBezTo>
                    <a:pt x="38416" y="24795"/>
                    <a:pt x="38542" y="24837"/>
                    <a:pt x="38626" y="24795"/>
                  </a:cubicBezTo>
                  <a:cubicBezTo>
                    <a:pt x="39023" y="24606"/>
                    <a:pt x="39463" y="24418"/>
                    <a:pt x="39755" y="24062"/>
                  </a:cubicBezTo>
                  <a:cubicBezTo>
                    <a:pt x="40007" y="23749"/>
                    <a:pt x="40216" y="23351"/>
                    <a:pt x="40530" y="23079"/>
                  </a:cubicBezTo>
                  <a:cubicBezTo>
                    <a:pt x="41116" y="22535"/>
                    <a:pt x="41262" y="21886"/>
                    <a:pt x="41220" y="21133"/>
                  </a:cubicBezTo>
                  <a:cubicBezTo>
                    <a:pt x="41178" y="20840"/>
                    <a:pt x="41241" y="20526"/>
                    <a:pt x="41241" y="20233"/>
                  </a:cubicBezTo>
                  <a:cubicBezTo>
                    <a:pt x="41241" y="20087"/>
                    <a:pt x="41178" y="19878"/>
                    <a:pt x="41116" y="19731"/>
                  </a:cubicBezTo>
                  <a:cubicBezTo>
                    <a:pt x="40885" y="19417"/>
                    <a:pt x="40592" y="19166"/>
                    <a:pt x="40320" y="18873"/>
                  </a:cubicBezTo>
                  <a:cubicBezTo>
                    <a:pt x="40174" y="18727"/>
                    <a:pt x="39965" y="18643"/>
                    <a:pt x="39755" y="18748"/>
                  </a:cubicBezTo>
                  <a:cubicBezTo>
                    <a:pt x="39170" y="19041"/>
                    <a:pt x="38500" y="19145"/>
                    <a:pt x="37977" y="19731"/>
                  </a:cubicBezTo>
                  <a:cubicBezTo>
                    <a:pt x="38082" y="20526"/>
                    <a:pt x="38207" y="21342"/>
                    <a:pt x="38270" y="22179"/>
                  </a:cubicBezTo>
                  <a:cubicBezTo>
                    <a:pt x="38291" y="23016"/>
                    <a:pt x="38228" y="23895"/>
                    <a:pt x="38228" y="24795"/>
                  </a:cubicBezTo>
                  <a:close/>
                  <a:moveTo>
                    <a:pt x="1821" y="25548"/>
                  </a:moveTo>
                  <a:cubicBezTo>
                    <a:pt x="1402" y="26029"/>
                    <a:pt x="1361" y="26636"/>
                    <a:pt x="1172" y="27222"/>
                  </a:cubicBezTo>
                  <a:cubicBezTo>
                    <a:pt x="1068" y="27578"/>
                    <a:pt x="1193" y="27912"/>
                    <a:pt x="1465" y="28205"/>
                  </a:cubicBezTo>
                  <a:cubicBezTo>
                    <a:pt x="1926" y="28791"/>
                    <a:pt x="2532" y="29147"/>
                    <a:pt x="3244" y="29356"/>
                  </a:cubicBezTo>
                  <a:cubicBezTo>
                    <a:pt x="3579" y="29461"/>
                    <a:pt x="3892" y="29670"/>
                    <a:pt x="4311" y="29461"/>
                  </a:cubicBezTo>
                  <a:cubicBezTo>
                    <a:pt x="4102" y="29105"/>
                    <a:pt x="3913" y="28707"/>
                    <a:pt x="3746" y="28373"/>
                  </a:cubicBezTo>
                  <a:cubicBezTo>
                    <a:pt x="3390" y="27745"/>
                    <a:pt x="3055" y="27117"/>
                    <a:pt x="2930" y="26385"/>
                  </a:cubicBezTo>
                  <a:cubicBezTo>
                    <a:pt x="2888" y="26176"/>
                    <a:pt x="2763" y="25987"/>
                    <a:pt x="2700" y="25799"/>
                  </a:cubicBezTo>
                  <a:cubicBezTo>
                    <a:pt x="2595" y="25569"/>
                    <a:pt x="2407" y="25506"/>
                    <a:pt x="2198" y="25506"/>
                  </a:cubicBezTo>
                  <a:cubicBezTo>
                    <a:pt x="2072" y="25527"/>
                    <a:pt x="1967" y="25548"/>
                    <a:pt x="1821" y="25548"/>
                  </a:cubicBezTo>
                  <a:close/>
                  <a:moveTo>
                    <a:pt x="30842" y="65282"/>
                  </a:moveTo>
                  <a:cubicBezTo>
                    <a:pt x="31072" y="65847"/>
                    <a:pt x="31595" y="66119"/>
                    <a:pt x="32139" y="66223"/>
                  </a:cubicBezTo>
                  <a:cubicBezTo>
                    <a:pt x="32955" y="66370"/>
                    <a:pt x="33771" y="66391"/>
                    <a:pt x="34525" y="65910"/>
                  </a:cubicBezTo>
                  <a:cubicBezTo>
                    <a:pt x="34190" y="65303"/>
                    <a:pt x="33625" y="65073"/>
                    <a:pt x="33039" y="64989"/>
                  </a:cubicBezTo>
                  <a:cubicBezTo>
                    <a:pt x="32474" y="64905"/>
                    <a:pt x="31909" y="64926"/>
                    <a:pt x="31323" y="64926"/>
                  </a:cubicBezTo>
                  <a:cubicBezTo>
                    <a:pt x="31114" y="64968"/>
                    <a:pt x="30947" y="65031"/>
                    <a:pt x="30842" y="65282"/>
                  </a:cubicBezTo>
                  <a:close/>
                  <a:moveTo>
                    <a:pt x="19690" y="65847"/>
                  </a:moveTo>
                  <a:cubicBezTo>
                    <a:pt x="19229" y="65721"/>
                    <a:pt x="18811" y="65659"/>
                    <a:pt x="18413" y="66014"/>
                  </a:cubicBezTo>
                  <a:cubicBezTo>
                    <a:pt x="18288" y="66119"/>
                    <a:pt x="18100" y="66182"/>
                    <a:pt x="17932" y="66244"/>
                  </a:cubicBezTo>
                  <a:cubicBezTo>
                    <a:pt x="17472" y="66349"/>
                    <a:pt x="17242" y="66642"/>
                    <a:pt x="17179" y="67123"/>
                  </a:cubicBezTo>
                  <a:cubicBezTo>
                    <a:pt x="17723" y="67186"/>
                    <a:pt x="18246" y="67332"/>
                    <a:pt x="18727" y="66977"/>
                  </a:cubicBezTo>
                  <a:cubicBezTo>
                    <a:pt x="19125" y="66705"/>
                    <a:pt x="19564" y="66433"/>
                    <a:pt x="19690" y="65847"/>
                  </a:cubicBezTo>
                  <a:close/>
                  <a:moveTo>
                    <a:pt x="22535" y="39190"/>
                  </a:moveTo>
                  <a:cubicBezTo>
                    <a:pt x="22619" y="38918"/>
                    <a:pt x="22912" y="38646"/>
                    <a:pt x="22870" y="38249"/>
                  </a:cubicBezTo>
                  <a:cubicBezTo>
                    <a:pt x="22514" y="38290"/>
                    <a:pt x="22201" y="38332"/>
                    <a:pt x="21866" y="38353"/>
                  </a:cubicBezTo>
                  <a:cubicBezTo>
                    <a:pt x="21552" y="38395"/>
                    <a:pt x="21238" y="38353"/>
                    <a:pt x="20882" y="38353"/>
                  </a:cubicBezTo>
                  <a:cubicBezTo>
                    <a:pt x="21322" y="39065"/>
                    <a:pt x="21677" y="39253"/>
                    <a:pt x="22535" y="39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7293371" y="3001376"/>
              <a:ext cx="432124" cy="293966"/>
            </a:xfrm>
            <a:custGeom>
              <a:avLst/>
              <a:gdLst/>
              <a:ahLst/>
              <a:cxnLst/>
              <a:rect l="l" t="t" r="r" b="b"/>
              <a:pathLst>
                <a:path w="14333" h="9751" extrusionOk="0">
                  <a:moveTo>
                    <a:pt x="0" y="3620"/>
                  </a:moveTo>
                  <a:cubicBezTo>
                    <a:pt x="921" y="2950"/>
                    <a:pt x="1821" y="2553"/>
                    <a:pt x="2804" y="2176"/>
                  </a:cubicBezTo>
                  <a:cubicBezTo>
                    <a:pt x="3662" y="1862"/>
                    <a:pt x="4562" y="1548"/>
                    <a:pt x="5419" y="1214"/>
                  </a:cubicBezTo>
                  <a:cubicBezTo>
                    <a:pt x="5775" y="1088"/>
                    <a:pt x="6152" y="1004"/>
                    <a:pt x="6528" y="1004"/>
                  </a:cubicBezTo>
                  <a:cubicBezTo>
                    <a:pt x="6905" y="1004"/>
                    <a:pt x="7240" y="963"/>
                    <a:pt x="7575" y="858"/>
                  </a:cubicBezTo>
                  <a:cubicBezTo>
                    <a:pt x="8244" y="691"/>
                    <a:pt x="8872" y="502"/>
                    <a:pt x="9520" y="544"/>
                  </a:cubicBezTo>
                  <a:cubicBezTo>
                    <a:pt x="9709" y="544"/>
                    <a:pt x="9876" y="502"/>
                    <a:pt x="10044" y="460"/>
                  </a:cubicBezTo>
                  <a:cubicBezTo>
                    <a:pt x="10483" y="335"/>
                    <a:pt x="10922" y="272"/>
                    <a:pt x="11383" y="293"/>
                  </a:cubicBezTo>
                  <a:cubicBezTo>
                    <a:pt x="11613" y="293"/>
                    <a:pt x="11885" y="335"/>
                    <a:pt x="12094" y="230"/>
                  </a:cubicBezTo>
                  <a:cubicBezTo>
                    <a:pt x="12638" y="0"/>
                    <a:pt x="13203" y="126"/>
                    <a:pt x="13789" y="147"/>
                  </a:cubicBezTo>
                  <a:cubicBezTo>
                    <a:pt x="14186" y="167"/>
                    <a:pt x="14333" y="314"/>
                    <a:pt x="14333" y="711"/>
                  </a:cubicBezTo>
                  <a:cubicBezTo>
                    <a:pt x="14333" y="1360"/>
                    <a:pt x="14333" y="1988"/>
                    <a:pt x="14186" y="2678"/>
                  </a:cubicBezTo>
                  <a:cubicBezTo>
                    <a:pt x="13977" y="3599"/>
                    <a:pt x="13580" y="4436"/>
                    <a:pt x="13245" y="5294"/>
                  </a:cubicBezTo>
                  <a:cubicBezTo>
                    <a:pt x="13036" y="5838"/>
                    <a:pt x="12743" y="6319"/>
                    <a:pt x="12303" y="6696"/>
                  </a:cubicBezTo>
                  <a:cubicBezTo>
                    <a:pt x="11613" y="7302"/>
                    <a:pt x="10985" y="7930"/>
                    <a:pt x="10336" y="8558"/>
                  </a:cubicBezTo>
                  <a:cubicBezTo>
                    <a:pt x="10044" y="8851"/>
                    <a:pt x="9730" y="9039"/>
                    <a:pt x="9332" y="9165"/>
                  </a:cubicBezTo>
                  <a:cubicBezTo>
                    <a:pt x="8746" y="9353"/>
                    <a:pt x="8160" y="9520"/>
                    <a:pt x="7512" y="9583"/>
                  </a:cubicBezTo>
                  <a:cubicBezTo>
                    <a:pt x="6884" y="9667"/>
                    <a:pt x="6277" y="9750"/>
                    <a:pt x="5629" y="9750"/>
                  </a:cubicBezTo>
                  <a:cubicBezTo>
                    <a:pt x="5252" y="9709"/>
                    <a:pt x="4917" y="9646"/>
                    <a:pt x="4603" y="9437"/>
                  </a:cubicBezTo>
                  <a:cubicBezTo>
                    <a:pt x="4206" y="9165"/>
                    <a:pt x="3787" y="8934"/>
                    <a:pt x="3369" y="8662"/>
                  </a:cubicBezTo>
                  <a:cubicBezTo>
                    <a:pt x="3222" y="8558"/>
                    <a:pt x="3055" y="8495"/>
                    <a:pt x="2929" y="8349"/>
                  </a:cubicBezTo>
                  <a:cubicBezTo>
                    <a:pt x="2281" y="7679"/>
                    <a:pt x="1611" y="7030"/>
                    <a:pt x="1025" y="6319"/>
                  </a:cubicBezTo>
                  <a:cubicBezTo>
                    <a:pt x="607" y="5880"/>
                    <a:pt x="419" y="5273"/>
                    <a:pt x="314" y="4687"/>
                  </a:cubicBezTo>
                  <a:cubicBezTo>
                    <a:pt x="377" y="4310"/>
                    <a:pt x="251" y="3996"/>
                    <a:pt x="0" y="3620"/>
                  </a:cubicBezTo>
                  <a:close/>
                  <a:moveTo>
                    <a:pt x="13412" y="1109"/>
                  </a:moveTo>
                  <a:cubicBezTo>
                    <a:pt x="13077" y="900"/>
                    <a:pt x="12784" y="983"/>
                    <a:pt x="12512" y="1067"/>
                  </a:cubicBezTo>
                  <a:cubicBezTo>
                    <a:pt x="12240" y="1109"/>
                    <a:pt x="11989" y="1193"/>
                    <a:pt x="11717" y="1193"/>
                  </a:cubicBezTo>
                  <a:cubicBezTo>
                    <a:pt x="11173" y="1172"/>
                    <a:pt x="10650" y="1193"/>
                    <a:pt x="10127" y="1339"/>
                  </a:cubicBezTo>
                  <a:cubicBezTo>
                    <a:pt x="10002" y="1402"/>
                    <a:pt x="9834" y="1423"/>
                    <a:pt x="9688" y="1402"/>
                  </a:cubicBezTo>
                  <a:cubicBezTo>
                    <a:pt x="9081" y="1381"/>
                    <a:pt x="8474" y="1507"/>
                    <a:pt x="7909" y="1653"/>
                  </a:cubicBezTo>
                  <a:cubicBezTo>
                    <a:pt x="7449" y="1799"/>
                    <a:pt x="7031" y="1841"/>
                    <a:pt x="6570" y="1862"/>
                  </a:cubicBezTo>
                  <a:cubicBezTo>
                    <a:pt x="6256" y="1862"/>
                    <a:pt x="5922" y="1967"/>
                    <a:pt x="5587" y="2051"/>
                  </a:cubicBezTo>
                  <a:cubicBezTo>
                    <a:pt x="4708" y="2343"/>
                    <a:pt x="3850" y="2636"/>
                    <a:pt x="2950" y="2950"/>
                  </a:cubicBezTo>
                  <a:cubicBezTo>
                    <a:pt x="2385" y="3118"/>
                    <a:pt x="1862" y="3369"/>
                    <a:pt x="1360" y="3683"/>
                  </a:cubicBezTo>
                  <a:cubicBezTo>
                    <a:pt x="1235" y="4478"/>
                    <a:pt x="1444" y="5189"/>
                    <a:pt x="1904" y="5733"/>
                  </a:cubicBezTo>
                  <a:cubicBezTo>
                    <a:pt x="2762" y="6737"/>
                    <a:pt x="3641" y="7700"/>
                    <a:pt x="4813" y="8390"/>
                  </a:cubicBezTo>
                  <a:cubicBezTo>
                    <a:pt x="5482" y="8767"/>
                    <a:pt x="6152" y="8851"/>
                    <a:pt x="6842" y="8704"/>
                  </a:cubicBezTo>
                  <a:cubicBezTo>
                    <a:pt x="7135" y="8641"/>
                    <a:pt x="7428" y="8558"/>
                    <a:pt x="7742" y="8537"/>
                  </a:cubicBezTo>
                  <a:cubicBezTo>
                    <a:pt x="8621" y="8453"/>
                    <a:pt x="9416" y="8181"/>
                    <a:pt x="10044" y="7491"/>
                  </a:cubicBezTo>
                  <a:cubicBezTo>
                    <a:pt x="10336" y="7177"/>
                    <a:pt x="10650" y="6884"/>
                    <a:pt x="10964" y="6633"/>
                  </a:cubicBezTo>
                  <a:cubicBezTo>
                    <a:pt x="11717" y="6005"/>
                    <a:pt x="12345" y="5294"/>
                    <a:pt x="12575" y="4331"/>
                  </a:cubicBezTo>
                  <a:cubicBezTo>
                    <a:pt x="12596" y="4248"/>
                    <a:pt x="12659" y="4164"/>
                    <a:pt x="12680" y="4101"/>
                  </a:cubicBezTo>
                  <a:lnTo>
                    <a:pt x="13077" y="2908"/>
                  </a:lnTo>
                  <a:cubicBezTo>
                    <a:pt x="13119" y="2741"/>
                    <a:pt x="13119" y="2553"/>
                    <a:pt x="13203" y="2385"/>
                  </a:cubicBezTo>
                  <a:cubicBezTo>
                    <a:pt x="13475" y="1967"/>
                    <a:pt x="13454" y="1590"/>
                    <a:pt x="13412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7680009" y="2849496"/>
              <a:ext cx="131913" cy="102886"/>
            </a:xfrm>
            <a:custGeom>
              <a:avLst/>
              <a:gdLst/>
              <a:ahLst/>
              <a:cxnLst/>
              <a:rect l="l" t="t" r="r" b="b"/>
              <a:pathLst>
                <a:path w="4416" h="3453" extrusionOk="0">
                  <a:moveTo>
                    <a:pt x="461" y="1737"/>
                  </a:moveTo>
                  <a:cubicBezTo>
                    <a:pt x="335" y="1465"/>
                    <a:pt x="231" y="1256"/>
                    <a:pt x="147" y="1025"/>
                  </a:cubicBezTo>
                  <a:cubicBezTo>
                    <a:pt x="126" y="942"/>
                    <a:pt x="147" y="816"/>
                    <a:pt x="210" y="795"/>
                  </a:cubicBezTo>
                  <a:cubicBezTo>
                    <a:pt x="273" y="732"/>
                    <a:pt x="440" y="691"/>
                    <a:pt x="524" y="712"/>
                  </a:cubicBezTo>
                  <a:cubicBezTo>
                    <a:pt x="649" y="753"/>
                    <a:pt x="775" y="858"/>
                    <a:pt x="879" y="942"/>
                  </a:cubicBezTo>
                  <a:cubicBezTo>
                    <a:pt x="1151" y="858"/>
                    <a:pt x="1403" y="816"/>
                    <a:pt x="1695" y="732"/>
                  </a:cubicBezTo>
                  <a:cubicBezTo>
                    <a:pt x="1716" y="691"/>
                    <a:pt x="1779" y="607"/>
                    <a:pt x="1800" y="523"/>
                  </a:cubicBezTo>
                  <a:cubicBezTo>
                    <a:pt x="1884" y="335"/>
                    <a:pt x="1988" y="188"/>
                    <a:pt x="2072" y="0"/>
                  </a:cubicBezTo>
                  <a:cubicBezTo>
                    <a:pt x="2532" y="105"/>
                    <a:pt x="2386" y="502"/>
                    <a:pt x="2511" y="691"/>
                  </a:cubicBezTo>
                  <a:cubicBezTo>
                    <a:pt x="2846" y="921"/>
                    <a:pt x="3139" y="1130"/>
                    <a:pt x="3432" y="1339"/>
                  </a:cubicBezTo>
                  <a:cubicBezTo>
                    <a:pt x="3641" y="1256"/>
                    <a:pt x="3851" y="1151"/>
                    <a:pt x="4081" y="1067"/>
                  </a:cubicBezTo>
                  <a:cubicBezTo>
                    <a:pt x="4269" y="1025"/>
                    <a:pt x="4416" y="1256"/>
                    <a:pt x="4332" y="1423"/>
                  </a:cubicBezTo>
                  <a:cubicBezTo>
                    <a:pt x="4269" y="1569"/>
                    <a:pt x="4164" y="1737"/>
                    <a:pt x="4060" y="1862"/>
                  </a:cubicBezTo>
                  <a:cubicBezTo>
                    <a:pt x="3997" y="1946"/>
                    <a:pt x="3892" y="1967"/>
                    <a:pt x="3851" y="2009"/>
                  </a:cubicBezTo>
                  <a:cubicBezTo>
                    <a:pt x="3767" y="2072"/>
                    <a:pt x="3704" y="2113"/>
                    <a:pt x="3641" y="2197"/>
                  </a:cubicBezTo>
                  <a:cubicBezTo>
                    <a:pt x="3600" y="2427"/>
                    <a:pt x="3579" y="2699"/>
                    <a:pt x="3495" y="2909"/>
                  </a:cubicBezTo>
                  <a:cubicBezTo>
                    <a:pt x="3453" y="3013"/>
                    <a:pt x="3328" y="3118"/>
                    <a:pt x="3181" y="3160"/>
                  </a:cubicBezTo>
                  <a:cubicBezTo>
                    <a:pt x="3035" y="3222"/>
                    <a:pt x="2825" y="3055"/>
                    <a:pt x="2804" y="2867"/>
                  </a:cubicBezTo>
                  <a:cubicBezTo>
                    <a:pt x="2763" y="2657"/>
                    <a:pt x="2763" y="2448"/>
                    <a:pt x="2763" y="2260"/>
                  </a:cubicBezTo>
                  <a:cubicBezTo>
                    <a:pt x="2742" y="1862"/>
                    <a:pt x="2595" y="1695"/>
                    <a:pt x="2219" y="1674"/>
                  </a:cubicBezTo>
                  <a:cubicBezTo>
                    <a:pt x="2030" y="1653"/>
                    <a:pt x="1884" y="1695"/>
                    <a:pt x="1675" y="1695"/>
                  </a:cubicBezTo>
                  <a:cubicBezTo>
                    <a:pt x="1382" y="2218"/>
                    <a:pt x="879" y="2616"/>
                    <a:pt x="775" y="3243"/>
                  </a:cubicBezTo>
                  <a:cubicBezTo>
                    <a:pt x="754" y="3348"/>
                    <a:pt x="545" y="3453"/>
                    <a:pt x="440" y="3453"/>
                  </a:cubicBezTo>
                  <a:cubicBezTo>
                    <a:pt x="335" y="3453"/>
                    <a:pt x="147" y="3327"/>
                    <a:pt x="126" y="3201"/>
                  </a:cubicBezTo>
                  <a:cubicBezTo>
                    <a:pt x="1" y="2888"/>
                    <a:pt x="22" y="2532"/>
                    <a:pt x="189" y="2218"/>
                  </a:cubicBezTo>
                  <a:cubicBezTo>
                    <a:pt x="252" y="2093"/>
                    <a:pt x="335" y="1946"/>
                    <a:pt x="461" y="17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7193300" y="2947484"/>
              <a:ext cx="127363" cy="112685"/>
            </a:xfrm>
            <a:custGeom>
              <a:avLst/>
              <a:gdLst/>
              <a:ahLst/>
              <a:cxnLst/>
              <a:rect l="l" t="t" r="r" b="b"/>
              <a:pathLst>
                <a:path w="4269" h="3809" extrusionOk="0">
                  <a:moveTo>
                    <a:pt x="3578" y="419"/>
                  </a:moveTo>
                  <a:cubicBezTo>
                    <a:pt x="3871" y="607"/>
                    <a:pt x="3913" y="775"/>
                    <a:pt x="3809" y="984"/>
                  </a:cubicBezTo>
                  <a:cubicBezTo>
                    <a:pt x="3599" y="1381"/>
                    <a:pt x="3662" y="1716"/>
                    <a:pt x="3976" y="2072"/>
                  </a:cubicBezTo>
                  <a:cubicBezTo>
                    <a:pt x="4081" y="2197"/>
                    <a:pt x="4164" y="2386"/>
                    <a:pt x="4206" y="2532"/>
                  </a:cubicBezTo>
                  <a:cubicBezTo>
                    <a:pt x="4269" y="2741"/>
                    <a:pt x="4122" y="2972"/>
                    <a:pt x="3913" y="3034"/>
                  </a:cubicBezTo>
                  <a:cubicBezTo>
                    <a:pt x="3704" y="3076"/>
                    <a:pt x="3557" y="3013"/>
                    <a:pt x="3474" y="2846"/>
                  </a:cubicBezTo>
                  <a:cubicBezTo>
                    <a:pt x="3265" y="2448"/>
                    <a:pt x="2951" y="2135"/>
                    <a:pt x="2679" y="1758"/>
                  </a:cubicBezTo>
                  <a:cubicBezTo>
                    <a:pt x="2407" y="1800"/>
                    <a:pt x="2156" y="1863"/>
                    <a:pt x="1988" y="1904"/>
                  </a:cubicBezTo>
                  <a:cubicBezTo>
                    <a:pt x="1612" y="2323"/>
                    <a:pt x="1423" y="2741"/>
                    <a:pt x="1486" y="3244"/>
                  </a:cubicBezTo>
                  <a:cubicBezTo>
                    <a:pt x="1486" y="3327"/>
                    <a:pt x="1507" y="3453"/>
                    <a:pt x="1465" y="3495"/>
                  </a:cubicBezTo>
                  <a:cubicBezTo>
                    <a:pt x="1381" y="3599"/>
                    <a:pt x="1277" y="3746"/>
                    <a:pt x="1151" y="3767"/>
                  </a:cubicBezTo>
                  <a:cubicBezTo>
                    <a:pt x="984" y="3808"/>
                    <a:pt x="775" y="3683"/>
                    <a:pt x="733" y="3536"/>
                  </a:cubicBezTo>
                  <a:cubicBezTo>
                    <a:pt x="691" y="3390"/>
                    <a:pt x="670" y="3244"/>
                    <a:pt x="670" y="3076"/>
                  </a:cubicBezTo>
                  <a:cubicBezTo>
                    <a:pt x="670" y="2741"/>
                    <a:pt x="691" y="2428"/>
                    <a:pt x="691" y="2197"/>
                  </a:cubicBezTo>
                  <a:cubicBezTo>
                    <a:pt x="586" y="1758"/>
                    <a:pt x="0" y="1612"/>
                    <a:pt x="314" y="1067"/>
                  </a:cubicBezTo>
                  <a:cubicBezTo>
                    <a:pt x="586" y="1193"/>
                    <a:pt x="858" y="1298"/>
                    <a:pt x="1151" y="1444"/>
                  </a:cubicBezTo>
                  <a:cubicBezTo>
                    <a:pt x="1528" y="1193"/>
                    <a:pt x="1842" y="963"/>
                    <a:pt x="1737" y="440"/>
                  </a:cubicBezTo>
                  <a:cubicBezTo>
                    <a:pt x="1716" y="335"/>
                    <a:pt x="1842" y="210"/>
                    <a:pt x="1925" y="0"/>
                  </a:cubicBezTo>
                  <a:cubicBezTo>
                    <a:pt x="2302" y="335"/>
                    <a:pt x="2574" y="607"/>
                    <a:pt x="2930" y="879"/>
                  </a:cubicBezTo>
                  <a:cubicBezTo>
                    <a:pt x="3139" y="754"/>
                    <a:pt x="3348" y="607"/>
                    <a:pt x="3578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5755915" y="2624122"/>
              <a:ext cx="1028004" cy="700616"/>
            </a:xfrm>
            <a:custGeom>
              <a:avLst/>
              <a:gdLst/>
              <a:ahLst/>
              <a:cxnLst/>
              <a:rect l="l" t="t" r="r" b="b"/>
              <a:pathLst>
                <a:path w="33876" h="23017" extrusionOk="0">
                  <a:moveTo>
                    <a:pt x="13161" y="14814"/>
                  </a:moveTo>
                  <a:cubicBezTo>
                    <a:pt x="13140" y="14437"/>
                    <a:pt x="13140" y="14207"/>
                    <a:pt x="13119" y="13977"/>
                  </a:cubicBezTo>
                  <a:cubicBezTo>
                    <a:pt x="13078" y="13789"/>
                    <a:pt x="13078" y="13601"/>
                    <a:pt x="13057" y="13454"/>
                  </a:cubicBezTo>
                  <a:cubicBezTo>
                    <a:pt x="13015" y="13266"/>
                    <a:pt x="12847" y="13161"/>
                    <a:pt x="12638" y="13161"/>
                  </a:cubicBezTo>
                  <a:cubicBezTo>
                    <a:pt x="12450" y="13161"/>
                    <a:pt x="12282" y="13245"/>
                    <a:pt x="12220" y="13433"/>
                  </a:cubicBezTo>
                  <a:cubicBezTo>
                    <a:pt x="12136" y="13601"/>
                    <a:pt x="12136" y="13852"/>
                    <a:pt x="12115" y="14019"/>
                  </a:cubicBezTo>
                  <a:cubicBezTo>
                    <a:pt x="12010" y="14626"/>
                    <a:pt x="11927" y="15212"/>
                    <a:pt x="11822" y="15798"/>
                  </a:cubicBezTo>
                  <a:cubicBezTo>
                    <a:pt x="11718" y="16300"/>
                    <a:pt x="11508" y="16781"/>
                    <a:pt x="11194" y="17199"/>
                  </a:cubicBezTo>
                  <a:cubicBezTo>
                    <a:pt x="11048" y="17409"/>
                    <a:pt x="10881" y="17639"/>
                    <a:pt x="10776" y="17869"/>
                  </a:cubicBezTo>
                  <a:cubicBezTo>
                    <a:pt x="10525" y="18476"/>
                    <a:pt x="10086" y="18915"/>
                    <a:pt x="9583" y="19313"/>
                  </a:cubicBezTo>
                  <a:cubicBezTo>
                    <a:pt x="9060" y="19752"/>
                    <a:pt x="8495" y="20171"/>
                    <a:pt x="7951" y="20589"/>
                  </a:cubicBezTo>
                  <a:cubicBezTo>
                    <a:pt x="7700" y="20798"/>
                    <a:pt x="7386" y="20924"/>
                    <a:pt x="7261" y="21280"/>
                  </a:cubicBezTo>
                  <a:cubicBezTo>
                    <a:pt x="7198" y="21384"/>
                    <a:pt x="7093" y="21447"/>
                    <a:pt x="6989" y="21489"/>
                  </a:cubicBezTo>
                  <a:cubicBezTo>
                    <a:pt x="6424" y="21719"/>
                    <a:pt x="5817" y="21928"/>
                    <a:pt x="5210" y="22137"/>
                  </a:cubicBezTo>
                  <a:cubicBezTo>
                    <a:pt x="5127" y="22158"/>
                    <a:pt x="5001" y="22137"/>
                    <a:pt x="4938" y="22179"/>
                  </a:cubicBezTo>
                  <a:cubicBezTo>
                    <a:pt x="4373" y="22681"/>
                    <a:pt x="3662" y="22765"/>
                    <a:pt x="2930" y="22807"/>
                  </a:cubicBezTo>
                  <a:cubicBezTo>
                    <a:pt x="2783" y="22807"/>
                    <a:pt x="2616" y="22953"/>
                    <a:pt x="2469" y="23016"/>
                  </a:cubicBezTo>
                  <a:cubicBezTo>
                    <a:pt x="2407" y="22995"/>
                    <a:pt x="2323" y="22995"/>
                    <a:pt x="2302" y="22953"/>
                  </a:cubicBezTo>
                  <a:cubicBezTo>
                    <a:pt x="1946" y="22347"/>
                    <a:pt x="1423" y="21824"/>
                    <a:pt x="1067" y="21217"/>
                  </a:cubicBezTo>
                  <a:cubicBezTo>
                    <a:pt x="398" y="20024"/>
                    <a:pt x="0" y="18727"/>
                    <a:pt x="21" y="17367"/>
                  </a:cubicBezTo>
                  <a:cubicBezTo>
                    <a:pt x="63" y="16174"/>
                    <a:pt x="84" y="14961"/>
                    <a:pt x="126" y="13768"/>
                  </a:cubicBezTo>
                  <a:cubicBezTo>
                    <a:pt x="189" y="13036"/>
                    <a:pt x="293" y="12282"/>
                    <a:pt x="440" y="11550"/>
                  </a:cubicBezTo>
                  <a:cubicBezTo>
                    <a:pt x="628" y="10629"/>
                    <a:pt x="963" y="9772"/>
                    <a:pt x="1465" y="8955"/>
                  </a:cubicBezTo>
                  <a:cubicBezTo>
                    <a:pt x="2783" y="6800"/>
                    <a:pt x="4583" y="5231"/>
                    <a:pt x="6884" y="4248"/>
                  </a:cubicBezTo>
                  <a:cubicBezTo>
                    <a:pt x="8433" y="3599"/>
                    <a:pt x="10023" y="3034"/>
                    <a:pt x="11571" y="2406"/>
                  </a:cubicBezTo>
                  <a:cubicBezTo>
                    <a:pt x="11906" y="2281"/>
                    <a:pt x="12199" y="2281"/>
                    <a:pt x="12471" y="2511"/>
                  </a:cubicBezTo>
                  <a:cubicBezTo>
                    <a:pt x="12659" y="2657"/>
                    <a:pt x="12889" y="2762"/>
                    <a:pt x="13078" y="2867"/>
                  </a:cubicBezTo>
                  <a:cubicBezTo>
                    <a:pt x="13412" y="2448"/>
                    <a:pt x="13726" y="2072"/>
                    <a:pt x="14082" y="1674"/>
                  </a:cubicBezTo>
                  <a:cubicBezTo>
                    <a:pt x="14710" y="1005"/>
                    <a:pt x="15442" y="523"/>
                    <a:pt x="16384" y="419"/>
                  </a:cubicBezTo>
                  <a:cubicBezTo>
                    <a:pt x="17325" y="314"/>
                    <a:pt x="18288" y="147"/>
                    <a:pt x="19229" y="63"/>
                  </a:cubicBezTo>
                  <a:cubicBezTo>
                    <a:pt x="19857" y="0"/>
                    <a:pt x="20485" y="84"/>
                    <a:pt x="21112" y="63"/>
                  </a:cubicBezTo>
                  <a:cubicBezTo>
                    <a:pt x="22096" y="0"/>
                    <a:pt x="23037" y="314"/>
                    <a:pt x="24021" y="565"/>
                  </a:cubicBezTo>
                  <a:cubicBezTo>
                    <a:pt x="24167" y="586"/>
                    <a:pt x="24293" y="628"/>
                    <a:pt x="24439" y="691"/>
                  </a:cubicBezTo>
                  <a:cubicBezTo>
                    <a:pt x="25799" y="1297"/>
                    <a:pt x="27013" y="2051"/>
                    <a:pt x="28017" y="3181"/>
                  </a:cubicBezTo>
                  <a:cubicBezTo>
                    <a:pt x="28310" y="3494"/>
                    <a:pt x="28582" y="3766"/>
                    <a:pt x="28875" y="4080"/>
                  </a:cubicBezTo>
                  <a:cubicBezTo>
                    <a:pt x="29272" y="4541"/>
                    <a:pt x="29628" y="5022"/>
                    <a:pt x="30005" y="5482"/>
                  </a:cubicBezTo>
                  <a:cubicBezTo>
                    <a:pt x="30088" y="5587"/>
                    <a:pt x="30130" y="5691"/>
                    <a:pt x="30214" y="5754"/>
                  </a:cubicBezTo>
                  <a:cubicBezTo>
                    <a:pt x="30988" y="6570"/>
                    <a:pt x="31595" y="7491"/>
                    <a:pt x="32202" y="8432"/>
                  </a:cubicBezTo>
                  <a:cubicBezTo>
                    <a:pt x="32829" y="9416"/>
                    <a:pt x="33332" y="10462"/>
                    <a:pt x="33499" y="11655"/>
                  </a:cubicBezTo>
                  <a:cubicBezTo>
                    <a:pt x="33562" y="11906"/>
                    <a:pt x="33645" y="12178"/>
                    <a:pt x="33708" y="12429"/>
                  </a:cubicBezTo>
                  <a:cubicBezTo>
                    <a:pt x="33855" y="12826"/>
                    <a:pt x="33876" y="13182"/>
                    <a:pt x="33771" y="13601"/>
                  </a:cubicBezTo>
                  <a:cubicBezTo>
                    <a:pt x="33436" y="13642"/>
                    <a:pt x="33164" y="13433"/>
                    <a:pt x="32871" y="13266"/>
                  </a:cubicBezTo>
                  <a:cubicBezTo>
                    <a:pt x="31281" y="12345"/>
                    <a:pt x="29837" y="11194"/>
                    <a:pt x="28561" y="9897"/>
                  </a:cubicBezTo>
                  <a:cubicBezTo>
                    <a:pt x="28415" y="9709"/>
                    <a:pt x="28226" y="9562"/>
                    <a:pt x="28038" y="9395"/>
                  </a:cubicBezTo>
                  <a:cubicBezTo>
                    <a:pt x="27808" y="9207"/>
                    <a:pt x="27494" y="9353"/>
                    <a:pt x="27410" y="9667"/>
                  </a:cubicBezTo>
                  <a:cubicBezTo>
                    <a:pt x="27159" y="10650"/>
                    <a:pt x="27159" y="10629"/>
                    <a:pt x="26176" y="10650"/>
                  </a:cubicBezTo>
                  <a:cubicBezTo>
                    <a:pt x="24669" y="10671"/>
                    <a:pt x="23351" y="10127"/>
                    <a:pt x="22158" y="9290"/>
                  </a:cubicBezTo>
                  <a:cubicBezTo>
                    <a:pt x="20987" y="8474"/>
                    <a:pt x="19961" y="7512"/>
                    <a:pt x="19020" y="6466"/>
                  </a:cubicBezTo>
                  <a:cubicBezTo>
                    <a:pt x="18748" y="6173"/>
                    <a:pt x="18685" y="5859"/>
                    <a:pt x="18748" y="5482"/>
                  </a:cubicBezTo>
                  <a:cubicBezTo>
                    <a:pt x="18811" y="5126"/>
                    <a:pt x="18832" y="4771"/>
                    <a:pt x="18853" y="4394"/>
                  </a:cubicBezTo>
                  <a:cubicBezTo>
                    <a:pt x="18853" y="4290"/>
                    <a:pt x="18832" y="4143"/>
                    <a:pt x="18790" y="4059"/>
                  </a:cubicBezTo>
                  <a:cubicBezTo>
                    <a:pt x="18727" y="3976"/>
                    <a:pt x="18601" y="3934"/>
                    <a:pt x="18497" y="3913"/>
                  </a:cubicBezTo>
                  <a:cubicBezTo>
                    <a:pt x="18434" y="3913"/>
                    <a:pt x="18371" y="3976"/>
                    <a:pt x="18288" y="4038"/>
                  </a:cubicBezTo>
                  <a:cubicBezTo>
                    <a:pt x="18267" y="4059"/>
                    <a:pt x="18267" y="4080"/>
                    <a:pt x="18267" y="4122"/>
                  </a:cubicBezTo>
                  <a:cubicBezTo>
                    <a:pt x="18225" y="5085"/>
                    <a:pt x="17744" y="5963"/>
                    <a:pt x="17785" y="6947"/>
                  </a:cubicBezTo>
                  <a:cubicBezTo>
                    <a:pt x="17785" y="7198"/>
                    <a:pt x="17702" y="7470"/>
                    <a:pt x="17660" y="7721"/>
                  </a:cubicBezTo>
                  <a:cubicBezTo>
                    <a:pt x="17367" y="9144"/>
                    <a:pt x="16865" y="10462"/>
                    <a:pt x="16091" y="11696"/>
                  </a:cubicBezTo>
                  <a:cubicBezTo>
                    <a:pt x="15860" y="12031"/>
                    <a:pt x="15672" y="12429"/>
                    <a:pt x="15484" y="12805"/>
                  </a:cubicBezTo>
                  <a:cubicBezTo>
                    <a:pt x="14961" y="13789"/>
                    <a:pt x="14166" y="14291"/>
                    <a:pt x="13161" y="14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5892375" y="2849496"/>
              <a:ext cx="886993" cy="676121"/>
            </a:xfrm>
            <a:custGeom>
              <a:avLst/>
              <a:gdLst/>
              <a:ahLst/>
              <a:cxnLst/>
              <a:rect l="l" t="t" r="r" b="b"/>
              <a:pathLst>
                <a:path w="29294" h="22326" extrusionOk="0">
                  <a:moveTo>
                    <a:pt x="29189" y="7303"/>
                  </a:moveTo>
                  <a:cubicBezTo>
                    <a:pt x="29294" y="8035"/>
                    <a:pt x="29064" y="8600"/>
                    <a:pt x="28875" y="9207"/>
                  </a:cubicBezTo>
                  <a:cubicBezTo>
                    <a:pt x="28750" y="9625"/>
                    <a:pt x="28541" y="10044"/>
                    <a:pt x="28457" y="10483"/>
                  </a:cubicBezTo>
                  <a:cubicBezTo>
                    <a:pt x="28227" y="11550"/>
                    <a:pt x="27662" y="12471"/>
                    <a:pt x="26992" y="13329"/>
                  </a:cubicBezTo>
                  <a:cubicBezTo>
                    <a:pt x="26427" y="14061"/>
                    <a:pt x="25841" y="14793"/>
                    <a:pt x="25088" y="15379"/>
                  </a:cubicBezTo>
                  <a:cubicBezTo>
                    <a:pt x="24649" y="15735"/>
                    <a:pt x="24230" y="16111"/>
                    <a:pt x="23791" y="16509"/>
                  </a:cubicBezTo>
                  <a:cubicBezTo>
                    <a:pt x="22473" y="17681"/>
                    <a:pt x="21029" y="18643"/>
                    <a:pt x="19460" y="19438"/>
                  </a:cubicBezTo>
                  <a:cubicBezTo>
                    <a:pt x="18937" y="19689"/>
                    <a:pt x="18414" y="20003"/>
                    <a:pt x="17870" y="20275"/>
                  </a:cubicBezTo>
                  <a:cubicBezTo>
                    <a:pt x="17367" y="20505"/>
                    <a:pt x="16844" y="20736"/>
                    <a:pt x="16384" y="21028"/>
                  </a:cubicBezTo>
                  <a:cubicBezTo>
                    <a:pt x="16091" y="21175"/>
                    <a:pt x="15777" y="21238"/>
                    <a:pt x="15463" y="21321"/>
                  </a:cubicBezTo>
                  <a:cubicBezTo>
                    <a:pt x="14794" y="21468"/>
                    <a:pt x="14103" y="21698"/>
                    <a:pt x="13434" y="21970"/>
                  </a:cubicBezTo>
                  <a:cubicBezTo>
                    <a:pt x="13162" y="22075"/>
                    <a:pt x="12932" y="22158"/>
                    <a:pt x="12639" y="22116"/>
                  </a:cubicBezTo>
                  <a:cubicBezTo>
                    <a:pt x="12137" y="22096"/>
                    <a:pt x="11613" y="22054"/>
                    <a:pt x="11132" y="22012"/>
                  </a:cubicBezTo>
                  <a:cubicBezTo>
                    <a:pt x="10986" y="22012"/>
                    <a:pt x="10818" y="22012"/>
                    <a:pt x="10714" y="22096"/>
                  </a:cubicBezTo>
                  <a:cubicBezTo>
                    <a:pt x="10337" y="22326"/>
                    <a:pt x="9981" y="22284"/>
                    <a:pt x="9584" y="22263"/>
                  </a:cubicBezTo>
                  <a:cubicBezTo>
                    <a:pt x="8433" y="22158"/>
                    <a:pt x="7366" y="21782"/>
                    <a:pt x="6320" y="21342"/>
                  </a:cubicBezTo>
                  <a:cubicBezTo>
                    <a:pt x="5211" y="20903"/>
                    <a:pt x="4186" y="20338"/>
                    <a:pt x="3307" y="19564"/>
                  </a:cubicBezTo>
                  <a:cubicBezTo>
                    <a:pt x="3098" y="19375"/>
                    <a:pt x="2888" y="19229"/>
                    <a:pt x="2658" y="19062"/>
                  </a:cubicBezTo>
                  <a:cubicBezTo>
                    <a:pt x="1507" y="18329"/>
                    <a:pt x="838" y="17179"/>
                    <a:pt x="1" y="16111"/>
                  </a:cubicBezTo>
                  <a:cubicBezTo>
                    <a:pt x="419" y="15798"/>
                    <a:pt x="880" y="15609"/>
                    <a:pt x="1319" y="15463"/>
                  </a:cubicBezTo>
                  <a:cubicBezTo>
                    <a:pt x="3223" y="14793"/>
                    <a:pt x="4771" y="13580"/>
                    <a:pt x="6236" y="12220"/>
                  </a:cubicBezTo>
                  <a:cubicBezTo>
                    <a:pt x="6383" y="12073"/>
                    <a:pt x="6571" y="11927"/>
                    <a:pt x="6655" y="11738"/>
                  </a:cubicBezTo>
                  <a:cubicBezTo>
                    <a:pt x="7178" y="10692"/>
                    <a:pt x="7994" y="9813"/>
                    <a:pt x="8266" y="8663"/>
                  </a:cubicBezTo>
                  <a:cubicBezTo>
                    <a:pt x="8266" y="8621"/>
                    <a:pt x="8308" y="8600"/>
                    <a:pt x="8328" y="8516"/>
                  </a:cubicBezTo>
                  <a:cubicBezTo>
                    <a:pt x="9354" y="8558"/>
                    <a:pt x="10044" y="7847"/>
                    <a:pt x="10818" y="7261"/>
                  </a:cubicBezTo>
                  <a:cubicBezTo>
                    <a:pt x="11174" y="6989"/>
                    <a:pt x="11446" y="6528"/>
                    <a:pt x="11676" y="6110"/>
                  </a:cubicBezTo>
                  <a:cubicBezTo>
                    <a:pt x="12220" y="5147"/>
                    <a:pt x="12722" y="4164"/>
                    <a:pt x="13225" y="3160"/>
                  </a:cubicBezTo>
                  <a:cubicBezTo>
                    <a:pt x="13371" y="2867"/>
                    <a:pt x="13455" y="2532"/>
                    <a:pt x="13538" y="2218"/>
                  </a:cubicBezTo>
                  <a:cubicBezTo>
                    <a:pt x="13685" y="1486"/>
                    <a:pt x="13894" y="774"/>
                    <a:pt x="14061" y="84"/>
                  </a:cubicBezTo>
                  <a:cubicBezTo>
                    <a:pt x="14334" y="0"/>
                    <a:pt x="14417" y="209"/>
                    <a:pt x="14543" y="314"/>
                  </a:cubicBezTo>
                  <a:cubicBezTo>
                    <a:pt x="15317" y="1130"/>
                    <a:pt x="16154" y="1862"/>
                    <a:pt x="17054" y="2511"/>
                  </a:cubicBezTo>
                  <a:cubicBezTo>
                    <a:pt x="18037" y="3181"/>
                    <a:pt x="19041" y="3746"/>
                    <a:pt x="20234" y="3955"/>
                  </a:cubicBezTo>
                  <a:cubicBezTo>
                    <a:pt x="20862" y="4059"/>
                    <a:pt x="21489" y="4080"/>
                    <a:pt x="22117" y="4101"/>
                  </a:cubicBezTo>
                  <a:cubicBezTo>
                    <a:pt x="22536" y="4101"/>
                    <a:pt x="22954" y="3955"/>
                    <a:pt x="23226" y="3641"/>
                  </a:cubicBezTo>
                  <a:cubicBezTo>
                    <a:pt x="23331" y="3536"/>
                    <a:pt x="23414" y="3390"/>
                    <a:pt x="23498" y="3264"/>
                  </a:cubicBezTo>
                  <a:cubicBezTo>
                    <a:pt x="24461" y="4080"/>
                    <a:pt x="25318" y="4813"/>
                    <a:pt x="26218" y="5482"/>
                  </a:cubicBezTo>
                  <a:cubicBezTo>
                    <a:pt x="27139" y="6215"/>
                    <a:pt x="28101" y="6842"/>
                    <a:pt x="29189" y="7303"/>
                  </a:cubicBezTo>
                  <a:close/>
                  <a:moveTo>
                    <a:pt x="15442" y="18957"/>
                  </a:moveTo>
                  <a:cubicBezTo>
                    <a:pt x="15442" y="18957"/>
                    <a:pt x="15442" y="18978"/>
                    <a:pt x="15442" y="18957"/>
                  </a:cubicBezTo>
                  <a:cubicBezTo>
                    <a:pt x="15714" y="18978"/>
                    <a:pt x="15986" y="18978"/>
                    <a:pt x="16258" y="19020"/>
                  </a:cubicBezTo>
                  <a:cubicBezTo>
                    <a:pt x="16761" y="19062"/>
                    <a:pt x="17200" y="18936"/>
                    <a:pt x="17619" y="18622"/>
                  </a:cubicBezTo>
                  <a:cubicBezTo>
                    <a:pt x="18183" y="18204"/>
                    <a:pt x="18769" y="17764"/>
                    <a:pt x="19334" y="17346"/>
                  </a:cubicBezTo>
                  <a:cubicBezTo>
                    <a:pt x="19481" y="17241"/>
                    <a:pt x="19585" y="17074"/>
                    <a:pt x="19690" y="16927"/>
                  </a:cubicBezTo>
                  <a:cubicBezTo>
                    <a:pt x="20297" y="15902"/>
                    <a:pt x="20757" y="14772"/>
                    <a:pt x="21113" y="13621"/>
                  </a:cubicBezTo>
                  <a:cubicBezTo>
                    <a:pt x="21196" y="13329"/>
                    <a:pt x="21217" y="13057"/>
                    <a:pt x="21217" y="12743"/>
                  </a:cubicBezTo>
                  <a:cubicBezTo>
                    <a:pt x="21217" y="12638"/>
                    <a:pt x="21176" y="12492"/>
                    <a:pt x="21113" y="12387"/>
                  </a:cubicBezTo>
                  <a:cubicBezTo>
                    <a:pt x="21071" y="12261"/>
                    <a:pt x="20799" y="12261"/>
                    <a:pt x="20736" y="12366"/>
                  </a:cubicBezTo>
                  <a:cubicBezTo>
                    <a:pt x="20694" y="12408"/>
                    <a:pt x="20652" y="12471"/>
                    <a:pt x="20652" y="12533"/>
                  </a:cubicBezTo>
                  <a:cubicBezTo>
                    <a:pt x="20255" y="13412"/>
                    <a:pt x="19836" y="14333"/>
                    <a:pt x="19439" y="15212"/>
                  </a:cubicBezTo>
                  <a:cubicBezTo>
                    <a:pt x="19292" y="15526"/>
                    <a:pt x="19125" y="15881"/>
                    <a:pt x="18958" y="16153"/>
                  </a:cubicBezTo>
                  <a:cubicBezTo>
                    <a:pt x="18853" y="16342"/>
                    <a:pt x="18707" y="16509"/>
                    <a:pt x="18560" y="16635"/>
                  </a:cubicBezTo>
                  <a:cubicBezTo>
                    <a:pt x="18163" y="16948"/>
                    <a:pt x="17744" y="17262"/>
                    <a:pt x="17347" y="17576"/>
                  </a:cubicBezTo>
                  <a:cubicBezTo>
                    <a:pt x="16970" y="17890"/>
                    <a:pt x="16551" y="18078"/>
                    <a:pt x="16028" y="17995"/>
                  </a:cubicBezTo>
                  <a:cubicBezTo>
                    <a:pt x="15631" y="17932"/>
                    <a:pt x="15233" y="17974"/>
                    <a:pt x="14836" y="17974"/>
                  </a:cubicBezTo>
                  <a:cubicBezTo>
                    <a:pt x="14417" y="17974"/>
                    <a:pt x="14082" y="17827"/>
                    <a:pt x="13789" y="17513"/>
                  </a:cubicBezTo>
                  <a:cubicBezTo>
                    <a:pt x="13120" y="16781"/>
                    <a:pt x="12283" y="16132"/>
                    <a:pt x="11927" y="15107"/>
                  </a:cubicBezTo>
                  <a:lnTo>
                    <a:pt x="11865" y="14961"/>
                  </a:lnTo>
                  <a:cubicBezTo>
                    <a:pt x="11781" y="14835"/>
                    <a:pt x="11634" y="14730"/>
                    <a:pt x="11488" y="14793"/>
                  </a:cubicBezTo>
                  <a:cubicBezTo>
                    <a:pt x="11383" y="14877"/>
                    <a:pt x="11321" y="15002"/>
                    <a:pt x="11258" y="15149"/>
                  </a:cubicBezTo>
                  <a:cubicBezTo>
                    <a:pt x="11237" y="15212"/>
                    <a:pt x="11237" y="15316"/>
                    <a:pt x="11258" y="15400"/>
                  </a:cubicBezTo>
                  <a:cubicBezTo>
                    <a:pt x="11425" y="15902"/>
                    <a:pt x="11572" y="16362"/>
                    <a:pt x="11906" y="16760"/>
                  </a:cubicBezTo>
                  <a:cubicBezTo>
                    <a:pt x="12367" y="17283"/>
                    <a:pt x="12827" y="17785"/>
                    <a:pt x="13329" y="18287"/>
                  </a:cubicBezTo>
                  <a:cubicBezTo>
                    <a:pt x="13664" y="18643"/>
                    <a:pt x="14082" y="18852"/>
                    <a:pt x="14606" y="18852"/>
                  </a:cubicBezTo>
                  <a:cubicBezTo>
                    <a:pt x="14836" y="18936"/>
                    <a:pt x="15129" y="18957"/>
                    <a:pt x="15442" y="18957"/>
                  </a:cubicBezTo>
                  <a:close/>
                  <a:moveTo>
                    <a:pt x="8852" y="12366"/>
                  </a:moveTo>
                  <a:cubicBezTo>
                    <a:pt x="8852" y="12450"/>
                    <a:pt x="8852" y="12575"/>
                    <a:pt x="8872" y="12680"/>
                  </a:cubicBezTo>
                  <a:cubicBezTo>
                    <a:pt x="8935" y="13098"/>
                    <a:pt x="9333" y="13266"/>
                    <a:pt x="9668" y="12994"/>
                  </a:cubicBezTo>
                  <a:cubicBezTo>
                    <a:pt x="9793" y="12910"/>
                    <a:pt x="9898" y="12805"/>
                    <a:pt x="10002" y="12701"/>
                  </a:cubicBezTo>
                  <a:cubicBezTo>
                    <a:pt x="10379" y="12345"/>
                    <a:pt x="10379" y="12010"/>
                    <a:pt x="10002" y="11613"/>
                  </a:cubicBezTo>
                  <a:cubicBezTo>
                    <a:pt x="9793" y="11404"/>
                    <a:pt x="9542" y="11383"/>
                    <a:pt x="9249" y="11487"/>
                  </a:cubicBezTo>
                  <a:cubicBezTo>
                    <a:pt x="9019" y="11550"/>
                    <a:pt x="8935" y="11738"/>
                    <a:pt x="8914" y="11948"/>
                  </a:cubicBezTo>
                  <a:cubicBezTo>
                    <a:pt x="8914" y="12073"/>
                    <a:pt x="8872" y="12220"/>
                    <a:pt x="8852" y="12366"/>
                  </a:cubicBezTo>
                  <a:close/>
                  <a:moveTo>
                    <a:pt x="20548" y="8600"/>
                  </a:moveTo>
                  <a:lnTo>
                    <a:pt x="20548" y="8893"/>
                  </a:lnTo>
                  <a:cubicBezTo>
                    <a:pt x="20569" y="9332"/>
                    <a:pt x="20736" y="9541"/>
                    <a:pt x="21092" y="9541"/>
                  </a:cubicBezTo>
                  <a:cubicBezTo>
                    <a:pt x="21468" y="9562"/>
                    <a:pt x="21699" y="9353"/>
                    <a:pt x="21720" y="8935"/>
                  </a:cubicBezTo>
                  <a:cubicBezTo>
                    <a:pt x="21740" y="8725"/>
                    <a:pt x="21720" y="8516"/>
                    <a:pt x="21699" y="8307"/>
                  </a:cubicBezTo>
                  <a:cubicBezTo>
                    <a:pt x="21678" y="7993"/>
                    <a:pt x="21427" y="7826"/>
                    <a:pt x="21176" y="7826"/>
                  </a:cubicBezTo>
                  <a:cubicBezTo>
                    <a:pt x="20862" y="7784"/>
                    <a:pt x="20632" y="7993"/>
                    <a:pt x="20569" y="8349"/>
                  </a:cubicBezTo>
                  <a:cubicBezTo>
                    <a:pt x="20548" y="8453"/>
                    <a:pt x="20548" y="8516"/>
                    <a:pt x="20548" y="8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6124357" y="3417829"/>
              <a:ext cx="509453" cy="568333"/>
            </a:xfrm>
            <a:custGeom>
              <a:avLst/>
              <a:gdLst/>
              <a:ahLst/>
              <a:cxnLst/>
              <a:rect l="l" t="t" r="r" b="b"/>
              <a:pathLst>
                <a:path w="16802" h="18707" extrusionOk="0">
                  <a:moveTo>
                    <a:pt x="16718" y="8119"/>
                  </a:moveTo>
                  <a:cubicBezTo>
                    <a:pt x="16509" y="6843"/>
                    <a:pt x="16237" y="5587"/>
                    <a:pt x="16028" y="4290"/>
                  </a:cubicBezTo>
                  <a:cubicBezTo>
                    <a:pt x="15965" y="3872"/>
                    <a:pt x="15902" y="3453"/>
                    <a:pt x="15923" y="3035"/>
                  </a:cubicBezTo>
                  <a:cubicBezTo>
                    <a:pt x="15965" y="2428"/>
                    <a:pt x="15797" y="1884"/>
                    <a:pt x="15504" y="1382"/>
                  </a:cubicBezTo>
                  <a:cubicBezTo>
                    <a:pt x="15295" y="1026"/>
                    <a:pt x="15191" y="691"/>
                    <a:pt x="15191" y="294"/>
                  </a:cubicBezTo>
                  <a:cubicBezTo>
                    <a:pt x="15191" y="210"/>
                    <a:pt x="15128" y="126"/>
                    <a:pt x="15065" y="1"/>
                  </a:cubicBezTo>
                  <a:cubicBezTo>
                    <a:pt x="14877" y="105"/>
                    <a:pt x="14709" y="210"/>
                    <a:pt x="14521" y="294"/>
                  </a:cubicBezTo>
                  <a:cubicBezTo>
                    <a:pt x="13914" y="628"/>
                    <a:pt x="13328" y="1026"/>
                    <a:pt x="12743" y="1340"/>
                  </a:cubicBezTo>
                  <a:cubicBezTo>
                    <a:pt x="12240" y="1570"/>
                    <a:pt x="11989" y="1968"/>
                    <a:pt x="11927" y="2428"/>
                  </a:cubicBezTo>
                  <a:cubicBezTo>
                    <a:pt x="11843" y="3097"/>
                    <a:pt x="11529" y="3641"/>
                    <a:pt x="11215" y="4165"/>
                  </a:cubicBezTo>
                  <a:cubicBezTo>
                    <a:pt x="10692" y="5085"/>
                    <a:pt x="10587" y="5106"/>
                    <a:pt x="9562" y="5001"/>
                  </a:cubicBezTo>
                  <a:cubicBezTo>
                    <a:pt x="9227" y="4981"/>
                    <a:pt x="9018" y="4834"/>
                    <a:pt x="8872" y="4520"/>
                  </a:cubicBezTo>
                  <a:cubicBezTo>
                    <a:pt x="8704" y="4185"/>
                    <a:pt x="8495" y="3851"/>
                    <a:pt x="8307" y="3474"/>
                  </a:cubicBezTo>
                  <a:cubicBezTo>
                    <a:pt x="6821" y="3746"/>
                    <a:pt x="5419" y="4102"/>
                    <a:pt x="3976" y="4437"/>
                  </a:cubicBezTo>
                  <a:cubicBezTo>
                    <a:pt x="3662" y="5441"/>
                    <a:pt x="3327" y="6445"/>
                    <a:pt x="3034" y="7470"/>
                  </a:cubicBezTo>
                  <a:cubicBezTo>
                    <a:pt x="2825" y="8224"/>
                    <a:pt x="2595" y="8956"/>
                    <a:pt x="2281" y="9688"/>
                  </a:cubicBezTo>
                  <a:cubicBezTo>
                    <a:pt x="2134" y="10023"/>
                    <a:pt x="2030" y="10358"/>
                    <a:pt x="1967" y="10714"/>
                  </a:cubicBezTo>
                  <a:cubicBezTo>
                    <a:pt x="1716" y="11697"/>
                    <a:pt x="1486" y="12701"/>
                    <a:pt x="963" y="13580"/>
                  </a:cubicBezTo>
                  <a:cubicBezTo>
                    <a:pt x="816" y="13873"/>
                    <a:pt x="649" y="14187"/>
                    <a:pt x="628" y="14501"/>
                  </a:cubicBezTo>
                  <a:cubicBezTo>
                    <a:pt x="607" y="15045"/>
                    <a:pt x="460" y="15547"/>
                    <a:pt x="293" y="16070"/>
                  </a:cubicBezTo>
                  <a:cubicBezTo>
                    <a:pt x="188" y="16405"/>
                    <a:pt x="105" y="16740"/>
                    <a:pt x="0" y="17116"/>
                  </a:cubicBezTo>
                  <a:cubicBezTo>
                    <a:pt x="209" y="17242"/>
                    <a:pt x="398" y="17430"/>
                    <a:pt x="628" y="17451"/>
                  </a:cubicBezTo>
                  <a:cubicBezTo>
                    <a:pt x="1758" y="17660"/>
                    <a:pt x="2804" y="18183"/>
                    <a:pt x="3955" y="18162"/>
                  </a:cubicBezTo>
                  <a:cubicBezTo>
                    <a:pt x="4122" y="18162"/>
                    <a:pt x="4289" y="18246"/>
                    <a:pt x="4478" y="18267"/>
                  </a:cubicBezTo>
                  <a:cubicBezTo>
                    <a:pt x="4896" y="18309"/>
                    <a:pt x="5315" y="18413"/>
                    <a:pt x="5691" y="18434"/>
                  </a:cubicBezTo>
                  <a:cubicBezTo>
                    <a:pt x="7972" y="18518"/>
                    <a:pt x="10253" y="18539"/>
                    <a:pt x="12554" y="18644"/>
                  </a:cubicBezTo>
                  <a:cubicBezTo>
                    <a:pt x="13893" y="18706"/>
                    <a:pt x="15086" y="18351"/>
                    <a:pt x="16237" y="17744"/>
                  </a:cubicBezTo>
                  <a:cubicBezTo>
                    <a:pt x="16341" y="17158"/>
                    <a:pt x="16613" y="16719"/>
                    <a:pt x="16613" y="16133"/>
                  </a:cubicBezTo>
                  <a:cubicBezTo>
                    <a:pt x="16634" y="13831"/>
                    <a:pt x="16739" y="11509"/>
                    <a:pt x="16781" y="9207"/>
                  </a:cubicBezTo>
                  <a:cubicBezTo>
                    <a:pt x="16802" y="8893"/>
                    <a:pt x="16760" y="8517"/>
                    <a:pt x="16718" y="8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6106162" y="3991060"/>
              <a:ext cx="518551" cy="240073"/>
            </a:xfrm>
            <a:custGeom>
              <a:avLst/>
              <a:gdLst/>
              <a:ahLst/>
              <a:cxnLst/>
              <a:rect l="l" t="t" r="r" b="b"/>
              <a:pathLst>
                <a:path w="17033" h="7910" extrusionOk="0">
                  <a:moveTo>
                    <a:pt x="2051" y="1"/>
                  </a:moveTo>
                  <a:cubicBezTo>
                    <a:pt x="2574" y="126"/>
                    <a:pt x="3013" y="294"/>
                    <a:pt x="3495" y="377"/>
                  </a:cubicBezTo>
                  <a:cubicBezTo>
                    <a:pt x="3934" y="440"/>
                    <a:pt x="4373" y="440"/>
                    <a:pt x="4813" y="503"/>
                  </a:cubicBezTo>
                  <a:cubicBezTo>
                    <a:pt x="5294" y="545"/>
                    <a:pt x="5754" y="691"/>
                    <a:pt x="6236" y="712"/>
                  </a:cubicBezTo>
                  <a:cubicBezTo>
                    <a:pt x="8642" y="796"/>
                    <a:pt x="11027" y="838"/>
                    <a:pt x="13433" y="921"/>
                  </a:cubicBezTo>
                  <a:cubicBezTo>
                    <a:pt x="14103" y="942"/>
                    <a:pt x="14731" y="817"/>
                    <a:pt x="15379" y="649"/>
                  </a:cubicBezTo>
                  <a:cubicBezTo>
                    <a:pt x="15672" y="587"/>
                    <a:pt x="15965" y="503"/>
                    <a:pt x="16279" y="398"/>
                  </a:cubicBezTo>
                  <a:cubicBezTo>
                    <a:pt x="16363" y="691"/>
                    <a:pt x="16467" y="942"/>
                    <a:pt x="16509" y="1235"/>
                  </a:cubicBezTo>
                  <a:cubicBezTo>
                    <a:pt x="16572" y="1528"/>
                    <a:pt x="16530" y="1842"/>
                    <a:pt x="16593" y="2114"/>
                  </a:cubicBezTo>
                  <a:cubicBezTo>
                    <a:pt x="16697" y="2700"/>
                    <a:pt x="16823" y="3265"/>
                    <a:pt x="16928" y="3872"/>
                  </a:cubicBezTo>
                  <a:cubicBezTo>
                    <a:pt x="16948" y="4039"/>
                    <a:pt x="17032" y="4164"/>
                    <a:pt x="17011" y="4311"/>
                  </a:cubicBezTo>
                  <a:cubicBezTo>
                    <a:pt x="16969" y="5441"/>
                    <a:pt x="16948" y="6592"/>
                    <a:pt x="16928" y="7742"/>
                  </a:cubicBezTo>
                  <a:cubicBezTo>
                    <a:pt x="16132" y="7910"/>
                    <a:pt x="15379" y="7763"/>
                    <a:pt x="14647" y="7763"/>
                  </a:cubicBezTo>
                  <a:cubicBezTo>
                    <a:pt x="13894" y="7763"/>
                    <a:pt x="13161" y="7742"/>
                    <a:pt x="12408" y="7721"/>
                  </a:cubicBezTo>
                  <a:cubicBezTo>
                    <a:pt x="11885" y="7094"/>
                    <a:pt x="11780" y="6341"/>
                    <a:pt x="11529" y="5650"/>
                  </a:cubicBezTo>
                  <a:cubicBezTo>
                    <a:pt x="11404" y="5315"/>
                    <a:pt x="11362" y="4980"/>
                    <a:pt x="11257" y="4625"/>
                  </a:cubicBezTo>
                  <a:cubicBezTo>
                    <a:pt x="11174" y="4374"/>
                    <a:pt x="10985" y="4248"/>
                    <a:pt x="10734" y="4206"/>
                  </a:cubicBezTo>
                  <a:lnTo>
                    <a:pt x="8223" y="4144"/>
                  </a:lnTo>
                  <a:cubicBezTo>
                    <a:pt x="7951" y="4144"/>
                    <a:pt x="7742" y="4269"/>
                    <a:pt x="7617" y="4478"/>
                  </a:cubicBezTo>
                  <a:cubicBezTo>
                    <a:pt x="7428" y="4729"/>
                    <a:pt x="7198" y="5001"/>
                    <a:pt x="7114" y="5315"/>
                  </a:cubicBezTo>
                  <a:cubicBezTo>
                    <a:pt x="6926" y="5964"/>
                    <a:pt x="6570" y="6487"/>
                    <a:pt x="6089" y="7010"/>
                  </a:cubicBezTo>
                  <a:cubicBezTo>
                    <a:pt x="5545" y="6989"/>
                    <a:pt x="4980" y="7010"/>
                    <a:pt x="4415" y="6968"/>
                  </a:cubicBezTo>
                  <a:cubicBezTo>
                    <a:pt x="3955" y="6905"/>
                    <a:pt x="3474" y="6801"/>
                    <a:pt x="3034" y="6613"/>
                  </a:cubicBezTo>
                  <a:cubicBezTo>
                    <a:pt x="2051" y="6194"/>
                    <a:pt x="1026" y="5817"/>
                    <a:pt x="126" y="5232"/>
                  </a:cubicBezTo>
                  <a:cubicBezTo>
                    <a:pt x="84" y="5211"/>
                    <a:pt x="63" y="5127"/>
                    <a:pt x="0" y="5043"/>
                  </a:cubicBezTo>
                  <a:cubicBezTo>
                    <a:pt x="21" y="4980"/>
                    <a:pt x="63" y="4813"/>
                    <a:pt x="126" y="4771"/>
                  </a:cubicBezTo>
                  <a:cubicBezTo>
                    <a:pt x="398" y="4499"/>
                    <a:pt x="523" y="4185"/>
                    <a:pt x="586" y="3830"/>
                  </a:cubicBezTo>
                  <a:cubicBezTo>
                    <a:pt x="607" y="3579"/>
                    <a:pt x="733" y="3369"/>
                    <a:pt x="837" y="3160"/>
                  </a:cubicBezTo>
                  <a:cubicBezTo>
                    <a:pt x="1151" y="2470"/>
                    <a:pt x="1528" y="1779"/>
                    <a:pt x="1653" y="1005"/>
                  </a:cubicBezTo>
                  <a:cubicBezTo>
                    <a:pt x="1716" y="628"/>
                    <a:pt x="1863" y="377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6779368" y="2908289"/>
              <a:ext cx="77329" cy="166580"/>
            </a:xfrm>
            <a:custGeom>
              <a:avLst/>
              <a:gdLst/>
              <a:ahLst/>
              <a:cxnLst/>
              <a:rect l="l" t="t" r="r" b="b"/>
              <a:pathLst>
                <a:path w="2449" h="5421" extrusionOk="0">
                  <a:moveTo>
                    <a:pt x="753" y="5420"/>
                  </a:moveTo>
                  <a:cubicBezTo>
                    <a:pt x="565" y="5043"/>
                    <a:pt x="628" y="4667"/>
                    <a:pt x="628" y="4269"/>
                  </a:cubicBezTo>
                  <a:cubicBezTo>
                    <a:pt x="649" y="3370"/>
                    <a:pt x="544" y="2533"/>
                    <a:pt x="209" y="1738"/>
                  </a:cubicBezTo>
                  <a:cubicBezTo>
                    <a:pt x="21" y="1319"/>
                    <a:pt x="0" y="859"/>
                    <a:pt x="105" y="398"/>
                  </a:cubicBezTo>
                  <a:cubicBezTo>
                    <a:pt x="293" y="189"/>
                    <a:pt x="481" y="64"/>
                    <a:pt x="774" y="22"/>
                  </a:cubicBezTo>
                  <a:cubicBezTo>
                    <a:pt x="1339" y="1"/>
                    <a:pt x="1507" y="106"/>
                    <a:pt x="1716" y="650"/>
                  </a:cubicBezTo>
                  <a:cubicBezTo>
                    <a:pt x="1758" y="733"/>
                    <a:pt x="1758" y="838"/>
                    <a:pt x="1800" y="922"/>
                  </a:cubicBezTo>
                  <a:cubicBezTo>
                    <a:pt x="2448" y="1884"/>
                    <a:pt x="2155" y="2951"/>
                    <a:pt x="2030" y="3955"/>
                  </a:cubicBezTo>
                  <a:cubicBezTo>
                    <a:pt x="1967" y="4667"/>
                    <a:pt x="1569" y="5253"/>
                    <a:pt x="753" y="5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5778657" y="3319841"/>
              <a:ext cx="141011" cy="107787"/>
            </a:xfrm>
            <a:custGeom>
              <a:avLst/>
              <a:gdLst/>
              <a:ahLst/>
              <a:cxnLst/>
              <a:rect l="l" t="t" r="r" b="b"/>
              <a:pathLst>
                <a:path w="4605" h="3453" extrusionOk="0">
                  <a:moveTo>
                    <a:pt x="4604" y="3264"/>
                  </a:moveTo>
                  <a:cubicBezTo>
                    <a:pt x="3558" y="3453"/>
                    <a:pt x="2449" y="3348"/>
                    <a:pt x="1738" y="3034"/>
                  </a:cubicBezTo>
                  <a:cubicBezTo>
                    <a:pt x="1110" y="2762"/>
                    <a:pt x="670" y="2302"/>
                    <a:pt x="315" y="1716"/>
                  </a:cubicBezTo>
                  <a:cubicBezTo>
                    <a:pt x="1" y="1193"/>
                    <a:pt x="105" y="649"/>
                    <a:pt x="147" y="0"/>
                  </a:cubicBezTo>
                  <a:cubicBezTo>
                    <a:pt x="315" y="84"/>
                    <a:pt x="419" y="126"/>
                    <a:pt x="482" y="189"/>
                  </a:cubicBezTo>
                  <a:cubicBezTo>
                    <a:pt x="650" y="335"/>
                    <a:pt x="754" y="502"/>
                    <a:pt x="901" y="649"/>
                  </a:cubicBezTo>
                  <a:cubicBezTo>
                    <a:pt x="1528" y="1277"/>
                    <a:pt x="1905" y="1339"/>
                    <a:pt x="2763" y="837"/>
                  </a:cubicBezTo>
                  <a:cubicBezTo>
                    <a:pt x="3349" y="1611"/>
                    <a:pt x="3935" y="2407"/>
                    <a:pt x="4604" y="3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6556484" y="4510399"/>
              <a:ext cx="118266" cy="63694"/>
            </a:xfrm>
            <a:custGeom>
              <a:avLst/>
              <a:gdLst/>
              <a:ahLst/>
              <a:cxnLst/>
              <a:rect l="l" t="t" r="r" b="b"/>
              <a:pathLst>
                <a:path w="3955" h="2198" extrusionOk="0">
                  <a:moveTo>
                    <a:pt x="0" y="63"/>
                  </a:moveTo>
                  <a:cubicBezTo>
                    <a:pt x="1109" y="21"/>
                    <a:pt x="2155" y="0"/>
                    <a:pt x="3139" y="440"/>
                  </a:cubicBezTo>
                  <a:cubicBezTo>
                    <a:pt x="3432" y="565"/>
                    <a:pt x="3662" y="795"/>
                    <a:pt x="3955" y="1005"/>
                  </a:cubicBezTo>
                  <a:cubicBezTo>
                    <a:pt x="3955" y="1277"/>
                    <a:pt x="3913" y="1528"/>
                    <a:pt x="3913" y="1779"/>
                  </a:cubicBezTo>
                  <a:cubicBezTo>
                    <a:pt x="3850" y="1821"/>
                    <a:pt x="3808" y="1883"/>
                    <a:pt x="3766" y="1904"/>
                  </a:cubicBezTo>
                  <a:cubicBezTo>
                    <a:pt x="3076" y="2197"/>
                    <a:pt x="2386" y="2134"/>
                    <a:pt x="1779" y="1821"/>
                  </a:cubicBezTo>
                  <a:cubicBezTo>
                    <a:pt x="1151" y="1486"/>
                    <a:pt x="502" y="1067"/>
                    <a:pt x="42" y="440"/>
                  </a:cubicBezTo>
                  <a:cubicBezTo>
                    <a:pt x="21" y="356"/>
                    <a:pt x="21" y="251"/>
                    <a:pt x="0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6060675" y="4485904"/>
              <a:ext cx="77329" cy="78391"/>
            </a:xfrm>
            <a:custGeom>
              <a:avLst/>
              <a:gdLst/>
              <a:ahLst/>
              <a:cxnLst/>
              <a:rect l="l" t="t" r="r" b="b"/>
              <a:pathLst>
                <a:path w="2575" h="2575" extrusionOk="0">
                  <a:moveTo>
                    <a:pt x="63" y="2428"/>
                  </a:moveTo>
                  <a:cubicBezTo>
                    <a:pt x="1" y="1842"/>
                    <a:pt x="252" y="1486"/>
                    <a:pt x="566" y="1152"/>
                  </a:cubicBezTo>
                  <a:cubicBezTo>
                    <a:pt x="1444" y="210"/>
                    <a:pt x="1507" y="168"/>
                    <a:pt x="2511" y="1"/>
                  </a:cubicBezTo>
                  <a:cubicBezTo>
                    <a:pt x="2511" y="147"/>
                    <a:pt x="2574" y="273"/>
                    <a:pt x="2511" y="440"/>
                  </a:cubicBezTo>
                  <a:cubicBezTo>
                    <a:pt x="2365" y="1068"/>
                    <a:pt x="2030" y="1612"/>
                    <a:pt x="1612" y="2051"/>
                  </a:cubicBezTo>
                  <a:cubicBezTo>
                    <a:pt x="1235" y="2428"/>
                    <a:pt x="691" y="2574"/>
                    <a:pt x="63" y="2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6406376" y="3496220"/>
              <a:ext cx="45487" cy="44093"/>
            </a:xfrm>
            <a:custGeom>
              <a:avLst/>
              <a:gdLst/>
              <a:ahLst/>
              <a:cxnLst/>
              <a:rect l="l" t="t" r="r" b="b"/>
              <a:pathLst>
                <a:path w="1444" h="1528" extrusionOk="0">
                  <a:moveTo>
                    <a:pt x="0" y="775"/>
                  </a:moveTo>
                  <a:cubicBezTo>
                    <a:pt x="440" y="419"/>
                    <a:pt x="921" y="210"/>
                    <a:pt x="1444" y="1"/>
                  </a:cubicBezTo>
                  <a:cubicBezTo>
                    <a:pt x="1172" y="1047"/>
                    <a:pt x="1172" y="1047"/>
                    <a:pt x="628" y="1528"/>
                  </a:cubicBezTo>
                  <a:cubicBezTo>
                    <a:pt x="230" y="1319"/>
                    <a:pt x="230" y="1319"/>
                    <a:pt x="0" y="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5992446" y="3251249"/>
              <a:ext cx="222884" cy="191076"/>
            </a:xfrm>
            <a:custGeom>
              <a:avLst/>
              <a:gdLst/>
              <a:ahLst/>
              <a:cxnLst/>
              <a:rect l="l" t="t" r="r" b="b"/>
              <a:pathLst>
                <a:path w="7345" h="6404" extrusionOk="0">
                  <a:moveTo>
                    <a:pt x="5085" y="252"/>
                  </a:moveTo>
                  <a:cubicBezTo>
                    <a:pt x="4709" y="105"/>
                    <a:pt x="4290" y="84"/>
                    <a:pt x="3872" y="126"/>
                  </a:cubicBezTo>
                  <a:cubicBezTo>
                    <a:pt x="3390" y="1"/>
                    <a:pt x="2867" y="1"/>
                    <a:pt x="2407" y="147"/>
                  </a:cubicBezTo>
                  <a:cubicBezTo>
                    <a:pt x="649" y="733"/>
                    <a:pt x="1" y="2951"/>
                    <a:pt x="775" y="4520"/>
                  </a:cubicBezTo>
                  <a:cubicBezTo>
                    <a:pt x="880" y="4813"/>
                    <a:pt x="1047" y="5064"/>
                    <a:pt x="1277" y="5273"/>
                  </a:cubicBezTo>
                  <a:cubicBezTo>
                    <a:pt x="1382" y="5378"/>
                    <a:pt x="1507" y="5462"/>
                    <a:pt x="1654" y="5545"/>
                  </a:cubicBezTo>
                  <a:cubicBezTo>
                    <a:pt x="2846" y="6403"/>
                    <a:pt x="4604" y="6006"/>
                    <a:pt x="5755" y="5064"/>
                  </a:cubicBezTo>
                  <a:cubicBezTo>
                    <a:pt x="7345" y="3704"/>
                    <a:pt x="7031" y="1068"/>
                    <a:pt x="508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6542836" y="3050371"/>
              <a:ext cx="191045" cy="210677"/>
            </a:xfrm>
            <a:custGeom>
              <a:avLst/>
              <a:gdLst/>
              <a:ahLst/>
              <a:cxnLst/>
              <a:rect l="l" t="t" r="r" b="b"/>
              <a:pathLst>
                <a:path w="6278" h="6864" extrusionOk="0">
                  <a:moveTo>
                    <a:pt x="6194" y="2972"/>
                  </a:moveTo>
                  <a:cubicBezTo>
                    <a:pt x="6277" y="2093"/>
                    <a:pt x="5859" y="1194"/>
                    <a:pt x="4959" y="691"/>
                  </a:cubicBezTo>
                  <a:cubicBezTo>
                    <a:pt x="3683" y="1"/>
                    <a:pt x="1695" y="545"/>
                    <a:pt x="837" y="1696"/>
                  </a:cubicBezTo>
                  <a:cubicBezTo>
                    <a:pt x="0" y="2846"/>
                    <a:pt x="84" y="4458"/>
                    <a:pt x="963" y="5546"/>
                  </a:cubicBezTo>
                  <a:cubicBezTo>
                    <a:pt x="2072" y="6864"/>
                    <a:pt x="4185" y="6320"/>
                    <a:pt x="5315" y="5378"/>
                  </a:cubicBezTo>
                  <a:cubicBezTo>
                    <a:pt x="5901" y="4876"/>
                    <a:pt x="6215" y="4039"/>
                    <a:pt x="6194" y="3265"/>
                  </a:cubicBezTo>
                  <a:cubicBezTo>
                    <a:pt x="6215" y="3181"/>
                    <a:pt x="6215" y="3077"/>
                    <a:pt x="6194" y="29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6156199" y="3785284"/>
              <a:ext cx="482161" cy="117586"/>
            </a:xfrm>
            <a:custGeom>
              <a:avLst/>
              <a:gdLst/>
              <a:ahLst/>
              <a:cxnLst/>
              <a:rect l="l" t="t" r="r" b="b"/>
              <a:pathLst>
                <a:path w="16007" h="3955" extrusionOk="0">
                  <a:moveTo>
                    <a:pt x="15630" y="2281"/>
                  </a:moveTo>
                  <a:cubicBezTo>
                    <a:pt x="14814" y="1884"/>
                    <a:pt x="13684" y="2072"/>
                    <a:pt x="12785" y="2072"/>
                  </a:cubicBezTo>
                  <a:cubicBezTo>
                    <a:pt x="11404" y="2072"/>
                    <a:pt x="10044" y="2051"/>
                    <a:pt x="8684" y="1946"/>
                  </a:cubicBezTo>
                  <a:cubicBezTo>
                    <a:pt x="7135" y="1842"/>
                    <a:pt x="5629" y="1549"/>
                    <a:pt x="4164" y="1109"/>
                  </a:cubicBezTo>
                  <a:cubicBezTo>
                    <a:pt x="3055" y="796"/>
                    <a:pt x="2030" y="0"/>
                    <a:pt x="879" y="0"/>
                  </a:cubicBezTo>
                  <a:cubicBezTo>
                    <a:pt x="126" y="0"/>
                    <a:pt x="0" y="1109"/>
                    <a:pt x="712" y="1319"/>
                  </a:cubicBezTo>
                  <a:cubicBezTo>
                    <a:pt x="1716" y="1632"/>
                    <a:pt x="2658" y="2302"/>
                    <a:pt x="3704" y="2679"/>
                  </a:cubicBezTo>
                  <a:cubicBezTo>
                    <a:pt x="5148" y="3202"/>
                    <a:pt x="6696" y="3453"/>
                    <a:pt x="8202" y="3620"/>
                  </a:cubicBezTo>
                  <a:cubicBezTo>
                    <a:pt x="9730" y="3767"/>
                    <a:pt x="11278" y="3809"/>
                    <a:pt x="12785" y="3809"/>
                  </a:cubicBezTo>
                  <a:cubicBezTo>
                    <a:pt x="13915" y="3809"/>
                    <a:pt x="14898" y="3955"/>
                    <a:pt x="15777" y="3139"/>
                  </a:cubicBezTo>
                  <a:cubicBezTo>
                    <a:pt x="16007" y="2930"/>
                    <a:pt x="15986" y="2448"/>
                    <a:pt x="15630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6128907" y="3878375"/>
              <a:ext cx="495806" cy="127385"/>
            </a:xfrm>
            <a:custGeom>
              <a:avLst/>
              <a:gdLst/>
              <a:ahLst/>
              <a:cxnLst/>
              <a:rect l="l" t="t" r="r" b="b"/>
              <a:pathLst>
                <a:path w="16300" h="4269" extrusionOk="0">
                  <a:moveTo>
                    <a:pt x="15316" y="2072"/>
                  </a:moveTo>
                  <a:cubicBezTo>
                    <a:pt x="14605" y="2239"/>
                    <a:pt x="14040" y="2030"/>
                    <a:pt x="13329" y="2406"/>
                  </a:cubicBezTo>
                  <a:cubicBezTo>
                    <a:pt x="12848" y="2657"/>
                    <a:pt x="12136" y="2092"/>
                    <a:pt x="11550" y="2072"/>
                  </a:cubicBezTo>
                  <a:cubicBezTo>
                    <a:pt x="11299" y="2030"/>
                    <a:pt x="11006" y="1988"/>
                    <a:pt x="10755" y="2072"/>
                  </a:cubicBezTo>
                  <a:cubicBezTo>
                    <a:pt x="10065" y="2281"/>
                    <a:pt x="9835" y="1800"/>
                    <a:pt x="9249" y="1653"/>
                  </a:cubicBezTo>
                  <a:cubicBezTo>
                    <a:pt x="8516" y="1444"/>
                    <a:pt x="7972" y="1507"/>
                    <a:pt x="7261" y="1820"/>
                  </a:cubicBezTo>
                  <a:cubicBezTo>
                    <a:pt x="5964" y="2406"/>
                    <a:pt x="5106" y="356"/>
                    <a:pt x="3557" y="1193"/>
                  </a:cubicBezTo>
                  <a:cubicBezTo>
                    <a:pt x="2930" y="1507"/>
                    <a:pt x="2867" y="1235"/>
                    <a:pt x="2281" y="963"/>
                  </a:cubicBezTo>
                  <a:cubicBezTo>
                    <a:pt x="1988" y="837"/>
                    <a:pt x="1653" y="921"/>
                    <a:pt x="1360" y="1025"/>
                  </a:cubicBezTo>
                  <a:cubicBezTo>
                    <a:pt x="1298" y="963"/>
                    <a:pt x="1256" y="921"/>
                    <a:pt x="1172" y="816"/>
                  </a:cubicBezTo>
                  <a:cubicBezTo>
                    <a:pt x="1068" y="607"/>
                    <a:pt x="942" y="419"/>
                    <a:pt x="816" y="230"/>
                  </a:cubicBezTo>
                  <a:cubicBezTo>
                    <a:pt x="649" y="0"/>
                    <a:pt x="293" y="21"/>
                    <a:pt x="189" y="314"/>
                  </a:cubicBezTo>
                  <a:cubicBezTo>
                    <a:pt x="0" y="942"/>
                    <a:pt x="105" y="1800"/>
                    <a:pt x="607" y="2281"/>
                  </a:cubicBezTo>
                  <a:cubicBezTo>
                    <a:pt x="1088" y="2720"/>
                    <a:pt x="1695" y="2281"/>
                    <a:pt x="2218" y="2636"/>
                  </a:cubicBezTo>
                  <a:cubicBezTo>
                    <a:pt x="2846" y="3076"/>
                    <a:pt x="3432" y="2971"/>
                    <a:pt x="4060" y="2595"/>
                  </a:cubicBezTo>
                  <a:cubicBezTo>
                    <a:pt x="4645" y="2218"/>
                    <a:pt x="5545" y="3285"/>
                    <a:pt x="6089" y="3536"/>
                  </a:cubicBezTo>
                  <a:cubicBezTo>
                    <a:pt x="6403" y="3662"/>
                    <a:pt x="6822" y="3557"/>
                    <a:pt x="7135" y="3536"/>
                  </a:cubicBezTo>
                  <a:cubicBezTo>
                    <a:pt x="7324" y="3473"/>
                    <a:pt x="7512" y="3390"/>
                    <a:pt x="7658" y="3327"/>
                  </a:cubicBezTo>
                  <a:cubicBezTo>
                    <a:pt x="8307" y="3034"/>
                    <a:pt x="8726" y="3139"/>
                    <a:pt x="9311" y="3494"/>
                  </a:cubicBezTo>
                  <a:cubicBezTo>
                    <a:pt x="10065" y="3976"/>
                    <a:pt x="11236" y="3264"/>
                    <a:pt x="11822" y="3766"/>
                  </a:cubicBezTo>
                  <a:cubicBezTo>
                    <a:pt x="12429" y="4269"/>
                    <a:pt x="13203" y="4206"/>
                    <a:pt x="13852" y="3913"/>
                  </a:cubicBezTo>
                  <a:cubicBezTo>
                    <a:pt x="14731" y="3557"/>
                    <a:pt x="15463" y="3955"/>
                    <a:pt x="15986" y="2971"/>
                  </a:cubicBezTo>
                  <a:cubicBezTo>
                    <a:pt x="16300" y="2490"/>
                    <a:pt x="15881" y="1904"/>
                    <a:pt x="15316" y="2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5719525" y="2589825"/>
              <a:ext cx="1282730" cy="2013665"/>
            </a:xfrm>
            <a:custGeom>
              <a:avLst/>
              <a:gdLst/>
              <a:ahLst/>
              <a:cxnLst/>
              <a:rect l="l" t="t" r="r" b="b"/>
              <a:pathLst>
                <a:path w="42351" h="66475" extrusionOk="0">
                  <a:moveTo>
                    <a:pt x="34713" y="10127"/>
                  </a:moveTo>
                  <a:cubicBezTo>
                    <a:pt x="35257" y="10086"/>
                    <a:pt x="35697" y="10023"/>
                    <a:pt x="36178" y="10002"/>
                  </a:cubicBezTo>
                  <a:cubicBezTo>
                    <a:pt x="36785" y="9939"/>
                    <a:pt x="37119" y="10337"/>
                    <a:pt x="37350" y="10818"/>
                  </a:cubicBezTo>
                  <a:cubicBezTo>
                    <a:pt x="37454" y="11027"/>
                    <a:pt x="37496" y="11278"/>
                    <a:pt x="37642" y="11467"/>
                  </a:cubicBezTo>
                  <a:cubicBezTo>
                    <a:pt x="37956" y="11822"/>
                    <a:pt x="38019" y="12283"/>
                    <a:pt x="37977" y="12722"/>
                  </a:cubicBezTo>
                  <a:cubicBezTo>
                    <a:pt x="37956" y="13161"/>
                    <a:pt x="37956" y="13601"/>
                    <a:pt x="37956" y="14082"/>
                  </a:cubicBezTo>
                  <a:cubicBezTo>
                    <a:pt x="37977" y="14647"/>
                    <a:pt x="37789" y="15212"/>
                    <a:pt x="37559" y="15735"/>
                  </a:cubicBezTo>
                  <a:cubicBezTo>
                    <a:pt x="37412" y="16070"/>
                    <a:pt x="37203" y="16321"/>
                    <a:pt x="36847" y="16509"/>
                  </a:cubicBezTo>
                  <a:cubicBezTo>
                    <a:pt x="36513" y="16697"/>
                    <a:pt x="36262" y="16990"/>
                    <a:pt x="35948" y="17241"/>
                  </a:cubicBezTo>
                  <a:cubicBezTo>
                    <a:pt x="35864" y="17325"/>
                    <a:pt x="35759" y="17430"/>
                    <a:pt x="35738" y="17534"/>
                  </a:cubicBezTo>
                  <a:cubicBezTo>
                    <a:pt x="35571" y="18162"/>
                    <a:pt x="35215" y="18727"/>
                    <a:pt x="35132" y="19418"/>
                  </a:cubicBezTo>
                  <a:cubicBezTo>
                    <a:pt x="35027" y="20192"/>
                    <a:pt x="34776" y="20924"/>
                    <a:pt x="34274" y="21552"/>
                  </a:cubicBezTo>
                  <a:cubicBezTo>
                    <a:pt x="33897" y="22012"/>
                    <a:pt x="33583" y="22472"/>
                    <a:pt x="33249" y="22954"/>
                  </a:cubicBezTo>
                  <a:cubicBezTo>
                    <a:pt x="32600" y="23832"/>
                    <a:pt x="31763" y="24565"/>
                    <a:pt x="30905" y="25297"/>
                  </a:cubicBezTo>
                  <a:cubicBezTo>
                    <a:pt x="30528" y="25611"/>
                    <a:pt x="30194" y="25946"/>
                    <a:pt x="29796" y="26239"/>
                  </a:cubicBezTo>
                  <a:cubicBezTo>
                    <a:pt x="29461" y="26511"/>
                    <a:pt x="29399" y="26845"/>
                    <a:pt x="29545" y="27201"/>
                  </a:cubicBezTo>
                  <a:cubicBezTo>
                    <a:pt x="29650" y="27473"/>
                    <a:pt x="29796" y="27766"/>
                    <a:pt x="30005" y="27975"/>
                  </a:cubicBezTo>
                  <a:cubicBezTo>
                    <a:pt x="30466" y="28457"/>
                    <a:pt x="30989" y="28917"/>
                    <a:pt x="31512" y="29377"/>
                  </a:cubicBezTo>
                  <a:cubicBezTo>
                    <a:pt x="31784" y="29607"/>
                    <a:pt x="32077" y="29858"/>
                    <a:pt x="32286" y="30130"/>
                  </a:cubicBezTo>
                  <a:cubicBezTo>
                    <a:pt x="33144" y="31344"/>
                    <a:pt x="34211" y="32327"/>
                    <a:pt x="35257" y="33374"/>
                  </a:cubicBezTo>
                  <a:cubicBezTo>
                    <a:pt x="35655" y="33771"/>
                    <a:pt x="36073" y="34106"/>
                    <a:pt x="36429" y="34483"/>
                  </a:cubicBezTo>
                  <a:cubicBezTo>
                    <a:pt x="36743" y="34796"/>
                    <a:pt x="37119" y="35047"/>
                    <a:pt x="37538" y="35257"/>
                  </a:cubicBezTo>
                  <a:cubicBezTo>
                    <a:pt x="37747" y="35361"/>
                    <a:pt x="37977" y="35466"/>
                    <a:pt x="38145" y="35654"/>
                  </a:cubicBezTo>
                  <a:cubicBezTo>
                    <a:pt x="38521" y="36073"/>
                    <a:pt x="38982" y="36407"/>
                    <a:pt x="39505" y="36659"/>
                  </a:cubicBezTo>
                  <a:cubicBezTo>
                    <a:pt x="39839" y="36805"/>
                    <a:pt x="40091" y="37140"/>
                    <a:pt x="40363" y="37391"/>
                  </a:cubicBezTo>
                  <a:cubicBezTo>
                    <a:pt x="40781" y="37328"/>
                    <a:pt x="41200" y="37286"/>
                    <a:pt x="41618" y="37244"/>
                  </a:cubicBezTo>
                  <a:cubicBezTo>
                    <a:pt x="42016" y="37244"/>
                    <a:pt x="42246" y="37433"/>
                    <a:pt x="42183" y="37642"/>
                  </a:cubicBezTo>
                  <a:cubicBezTo>
                    <a:pt x="42141" y="37956"/>
                    <a:pt x="41911" y="37977"/>
                    <a:pt x="41639" y="37977"/>
                  </a:cubicBezTo>
                  <a:cubicBezTo>
                    <a:pt x="41534" y="37977"/>
                    <a:pt x="41430" y="38040"/>
                    <a:pt x="41325" y="38040"/>
                  </a:cubicBezTo>
                  <a:cubicBezTo>
                    <a:pt x="41241" y="38353"/>
                    <a:pt x="41409" y="38542"/>
                    <a:pt x="41555" y="38709"/>
                  </a:cubicBezTo>
                  <a:cubicBezTo>
                    <a:pt x="41764" y="38960"/>
                    <a:pt x="41974" y="39169"/>
                    <a:pt x="42162" y="39400"/>
                  </a:cubicBezTo>
                  <a:cubicBezTo>
                    <a:pt x="42350" y="39609"/>
                    <a:pt x="42350" y="39818"/>
                    <a:pt x="42267" y="40069"/>
                  </a:cubicBezTo>
                  <a:cubicBezTo>
                    <a:pt x="42162" y="40341"/>
                    <a:pt x="41911" y="40425"/>
                    <a:pt x="41723" y="40174"/>
                  </a:cubicBezTo>
                  <a:lnTo>
                    <a:pt x="40927" y="39316"/>
                  </a:lnTo>
                  <a:cubicBezTo>
                    <a:pt x="40865" y="39232"/>
                    <a:pt x="40760" y="39190"/>
                    <a:pt x="40614" y="39086"/>
                  </a:cubicBezTo>
                  <a:cubicBezTo>
                    <a:pt x="40488" y="39400"/>
                    <a:pt x="40551" y="39651"/>
                    <a:pt x="40509" y="39923"/>
                  </a:cubicBezTo>
                  <a:cubicBezTo>
                    <a:pt x="40488" y="40153"/>
                    <a:pt x="40488" y="40425"/>
                    <a:pt x="40446" y="40634"/>
                  </a:cubicBezTo>
                  <a:cubicBezTo>
                    <a:pt x="40404" y="40739"/>
                    <a:pt x="40237" y="40864"/>
                    <a:pt x="40091" y="40864"/>
                  </a:cubicBezTo>
                  <a:cubicBezTo>
                    <a:pt x="39965" y="40864"/>
                    <a:pt x="39777" y="40781"/>
                    <a:pt x="39735" y="40676"/>
                  </a:cubicBezTo>
                  <a:cubicBezTo>
                    <a:pt x="39651" y="40488"/>
                    <a:pt x="39567" y="40257"/>
                    <a:pt x="39630" y="40069"/>
                  </a:cubicBezTo>
                  <a:cubicBezTo>
                    <a:pt x="39735" y="39337"/>
                    <a:pt x="39463" y="38667"/>
                    <a:pt x="39442" y="37935"/>
                  </a:cubicBezTo>
                  <a:cubicBezTo>
                    <a:pt x="39442" y="37642"/>
                    <a:pt x="39212" y="37433"/>
                    <a:pt x="38940" y="37349"/>
                  </a:cubicBezTo>
                  <a:cubicBezTo>
                    <a:pt x="38396" y="37203"/>
                    <a:pt x="38040" y="36826"/>
                    <a:pt x="37642" y="36449"/>
                  </a:cubicBezTo>
                  <a:cubicBezTo>
                    <a:pt x="37517" y="36282"/>
                    <a:pt x="37329" y="36156"/>
                    <a:pt x="37140" y="36073"/>
                  </a:cubicBezTo>
                  <a:cubicBezTo>
                    <a:pt x="36596" y="35822"/>
                    <a:pt x="36157" y="35424"/>
                    <a:pt x="35697" y="35006"/>
                  </a:cubicBezTo>
                  <a:cubicBezTo>
                    <a:pt x="34546" y="33980"/>
                    <a:pt x="33500" y="32892"/>
                    <a:pt x="32453" y="31762"/>
                  </a:cubicBezTo>
                  <a:cubicBezTo>
                    <a:pt x="32244" y="31553"/>
                    <a:pt x="32077" y="31281"/>
                    <a:pt x="31888" y="31051"/>
                  </a:cubicBezTo>
                  <a:cubicBezTo>
                    <a:pt x="31679" y="30800"/>
                    <a:pt x="31512" y="30507"/>
                    <a:pt x="31282" y="30277"/>
                  </a:cubicBezTo>
                  <a:cubicBezTo>
                    <a:pt x="31031" y="30005"/>
                    <a:pt x="30738" y="29817"/>
                    <a:pt x="30445" y="29586"/>
                  </a:cubicBezTo>
                  <a:cubicBezTo>
                    <a:pt x="30236" y="30089"/>
                    <a:pt x="30215" y="30633"/>
                    <a:pt x="30361" y="31323"/>
                  </a:cubicBezTo>
                  <a:cubicBezTo>
                    <a:pt x="30570" y="32265"/>
                    <a:pt x="30759" y="33206"/>
                    <a:pt x="30968" y="34148"/>
                  </a:cubicBezTo>
                  <a:cubicBezTo>
                    <a:pt x="31240" y="35236"/>
                    <a:pt x="31303" y="36303"/>
                    <a:pt x="31282" y="37433"/>
                  </a:cubicBezTo>
                  <a:cubicBezTo>
                    <a:pt x="31198" y="39546"/>
                    <a:pt x="31177" y="41701"/>
                    <a:pt x="31093" y="43814"/>
                  </a:cubicBezTo>
                  <a:cubicBezTo>
                    <a:pt x="31072" y="44819"/>
                    <a:pt x="31072" y="44819"/>
                    <a:pt x="30508" y="45614"/>
                  </a:cubicBezTo>
                  <a:cubicBezTo>
                    <a:pt x="30361" y="45781"/>
                    <a:pt x="30256" y="45970"/>
                    <a:pt x="30110" y="46179"/>
                  </a:cubicBezTo>
                  <a:cubicBezTo>
                    <a:pt x="30361" y="46597"/>
                    <a:pt x="30424" y="47058"/>
                    <a:pt x="30403" y="47560"/>
                  </a:cubicBezTo>
                  <a:cubicBezTo>
                    <a:pt x="30361" y="47853"/>
                    <a:pt x="30361" y="48125"/>
                    <a:pt x="30528" y="48418"/>
                  </a:cubicBezTo>
                  <a:cubicBezTo>
                    <a:pt x="30612" y="48606"/>
                    <a:pt x="30612" y="48836"/>
                    <a:pt x="30633" y="49024"/>
                  </a:cubicBezTo>
                  <a:cubicBezTo>
                    <a:pt x="30654" y="49213"/>
                    <a:pt x="30612" y="49422"/>
                    <a:pt x="30654" y="49548"/>
                  </a:cubicBezTo>
                  <a:cubicBezTo>
                    <a:pt x="30926" y="50175"/>
                    <a:pt x="30842" y="50845"/>
                    <a:pt x="30821" y="51514"/>
                  </a:cubicBezTo>
                  <a:cubicBezTo>
                    <a:pt x="30780" y="52309"/>
                    <a:pt x="30780" y="53125"/>
                    <a:pt x="30738" y="53941"/>
                  </a:cubicBezTo>
                  <a:cubicBezTo>
                    <a:pt x="30717" y="54695"/>
                    <a:pt x="30340" y="55009"/>
                    <a:pt x="29608" y="55030"/>
                  </a:cubicBezTo>
                  <a:cubicBezTo>
                    <a:pt x="29273" y="55030"/>
                    <a:pt x="28959" y="55030"/>
                    <a:pt x="28624" y="55071"/>
                  </a:cubicBezTo>
                  <a:cubicBezTo>
                    <a:pt x="28603" y="55071"/>
                    <a:pt x="28562" y="55092"/>
                    <a:pt x="28499" y="55134"/>
                  </a:cubicBezTo>
                  <a:cubicBezTo>
                    <a:pt x="28499" y="55281"/>
                    <a:pt x="28499" y="55448"/>
                    <a:pt x="28457" y="55615"/>
                  </a:cubicBezTo>
                  <a:cubicBezTo>
                    <a:pt x="28436" y="56850"/>
                    <a:pt x="28436" y="58063"/>
                    <a:pt x="28415" y="59298"/>
                  </a:cubicBezTo>
                  <a:cubicBezTo>
                    <a:pt x="28415" y="59486"/>
                    <a:pt x="28415" y="59675"/>
                    <a:pt x="28352" y="59821"/>
                  </a:cubicBezTo>
                  <a:cubicBezTo>
                    <a:pt x="28039" y="60574"/>
                    <a:pt x="28143" y="61369"/>
                    <a:pt x="28122" y="62123"/>
                  </a:cubicBezTo>
                  <a:cubicBezTo>
                    <a:pt x="28436" y="62353"/>
                    <a:pt x="28771" y="62311"/>
                    <a:pt x="29085" y="62290"/>
                  </a:cubicBezTo>
                  <a:cubicBezTo>
                    <a:pt x="29838" y="62206"/>
                    <a:pt x="30508" y="62520"/>
                    <a:pt x="31177" y="62729"/>
                  </a:cubicBezTo>
                  <a:cubicBezTo>
                    <a:pt x="31637" y="62855"/>
                    <a:pt x="32014" y="63190"/>
                    <a:pt x="32328" y="63545"/>
                  </a:cubicBezTo>
                  <a:cubicBezTo>
                    <a:pt x="32851" y="64069"/>
                    <a:pt x="32558" y="64738"/>
                    <a:pt x="32537" y="65345"/>
                  </a:cubicBezTo>
                  <a:cubicBezTo>
                    <a:pt x="32537" y="65784"/>
                    <a:pt x="32202" y="66014"/>
                    <a:pt x="31805" y="66161"/>
                  </a:cubicBezTo>
                  <a:cubicBezTo>
                    <a:pt x="31491" y="66265"/>
                    <a:pt x="31177" y="66370"/>
                    <a:pt x="30842" y="66391"/>
                  </a:cubicBezTo>
                  <a:cubicBezTo>
                    <a:pt x="30110" y="66475"/>
                    <a:pt x="29399" y="66307"/>
                    <a:pt x="28729" y="66056"/>
                  </a:cubicBezTo>
                  <a:cubicBezTo>
                    <a:pt x="28666" y="66014"/>
                    <a:pt x="28583" y="66014"/>
                    <a:pt x="28562" y="65973"/>
                  </a:cubicBezTo>
                  <a:cubicBezTo>
                    <a:pt x="27955" y="65387"/>
                    <a:pt x="27202" y="65010"/>
                    <a:pt x="26679" y="64320"/>
                  </a:cubicBezTo>
                  <a:cubicBezTo>
                    <a:pt x="26532" y="64110"/>
                    <a:pt x="26448" y="63901"/>
                    <a:pt x="26448" y="63671"/>
                  </a:cubicBezTo>
                  <a:cubicBezTo>
                    <a:pt x="26448" y="63545"/>
                    <a:pt x="26490" y="63399"/>
                    <a:pt x="26469" y="63294"/>
                  </a:cubicBezTo>
                  <a:cubicBezTo>
                    <a:pt x="26323" y="62834"/>
                    <a:pt x="26469" y="62436"/>
                    <a:pt x="26783" y="62081"/>
                  </a:cubicBezTo>
                  <a:cubicBezTo>
                    <a:pt x="26992" y="61830"/>
                    <a:pt x="27055" y="61558"/>
                    <a:pt x="27055" y="61244"/>
                  </a:cubicBezTo>
                  <a:cubicBezTo>
                    <a:pt x="27055" y="60679"/>
                    <a:pt x="27076" y="60156"/>
                    <a:pt x="27285" y="59633"/>
                  </a:cubicBezTo>
                  <a:cubicBezTo>
                    <a:pt x="27369" y="59486"/>
                    <a:pt x="27369" y="59298"/>
                    <a:pt x="27369" y="59110"/>
                  </a:cubicBezTo>
                  <a:cubicBezTo>
                    <a:pt x="27432" y="57854"/>
                    <a:pt x="27495" y="56599"/>
                    <a:pt x="27578" y="55343"/>
                  </a:cubicBezTo>
                  <a:cubicBezTo>
                    <a:pt x="27578" y="55281"/>
                    <a:pt x="27536" y="55176"/>
                    <a:pt x="27515" y="55030"/>
                  </a:cubicBezTo>
                  <a:cubicBezTo>
                    <a:pt x="27369" y="55009"/>
                    <a:pt x="27181" y="54967"/>
                    <a:pt x="27013" y="54967"/>
                  </a:cubicBezTo>
                  <a:cubicBezTo>
                    <a:pt x="26281" y="54925"/>
                    <a:pt x="25590" y="54925"/>
                    <a:pt x="24858" y="54883"/>
                  </a:cubicBezTo>
                  <a:cubicBezTo>
                    <a:pt x="24251" y="54862"/>
                    <a:pt x="24230" y="54757"/>
                    <a:pt x="23979" y="54172"/>
                  </a:cubicBezTo>
                  <a:cubicBezTo>
                    <a:pt x="23666" y="53356"/>
                    <a:pt x="23394" y="52561"/>
                    <a:pt x="23142" y="51724"/>
                  </a:cubicBezTo>
                  <a:cubicBezTo>
                    <a:pt x="23122" y="51577"/>
                    <a:pt x="23017" y="51452"/>
                    <a:pt x="22912" y="51305"/>
                  </a:cubicBezTo>
                  <a:cubicBezTo>
                    <a:pt x="22494" y="51305"/>
                    <a:pt x="22075" y="51305"/>
                    <a:pt x="21657" y="51242"/>
                  </a:cubicBezTo>
                  <a:cubicBezTo>
                    <a:pt x="21259" y="51221"/>
                    <a:pt x="21029" y="51368"/>
                    <a:pt x="20841" y="51682"/>
                  </a:cubicBezTo>
                  <a:cubicBezTo>
                    <a:pt x="20736" y="51849"/>
                    <a:pt x="20694" y="52037"/>
                    <a:pt x="20611" y="52184"/>
                  </a:cubicBezTo>
                  <a:cubicBezTo>
                    <a:pt x="20422" y="52561"/>
                    <a:pt x="20360" y="52979"/>
                    <a:pt x="20046" y="53293"/>
                  </a:cubicBezTo>
                  <a:cubicBezTo>
                    <a:pt x="19941" y="53397"/>
                    <a:pt x="19941" y="53628"/>
                    <a:pt x="19857" y="53774"/>
                  </a:cubicBezTo>
                  <a:cubicBezTo>
                    <a:pt x="19627" y="54339"/>
                    <a:pt x="19167" y="54569"/>
                    <a:pt x="18623" y="54360"/>
                  </a:cubicBezTo>
                  <a:cubicBezTo>
                    <a:pt x="18288" y="54193"/>
                    <a:pt x="17953" y="54172"/>
                    <a:pt x="17577" y="54172"/>
                  </a:cubicBezTo>
                  <a:cubicBezTo>
                    <a:pt x="17033" y="54172"/>
                    <a:pt x="16510" y="54151"/>
                    <a:pt x="16007" y="53858"/>
                  </a:cubicBezTo>
                  <a:cubicBezTo>
                    <a:pt x="15924" y="53837"/>
                    <a:pt x="15819" y="53858"/>
                    <a:pt x="15694" y="53858"/>
                  </a:cubicBezTo>
                  <a:cubicBezTo>
                    <a:pt x="15694" y="54862"/>
                    <a:pt x="15715" y="55846"/>
                    <a:pt x="15715" y="56808"/>
                  </a:cubicBezTo>
                  <a:cubicBezTo>
                    <a:pt x="15715" y="57373"/>
                    <a:pt x="15694" y="57896"/>
                    <a:pt x="15715" y="58440"/>
                  </a:cubicBezTo>
                  <a:cubicBezTo>
                    <a:pt x="15777" y="59005"/>
                    <a:pt x="15380" y="59465"/>
                    <a:pt x="15401" y="60009"/>
                  </a:cubicBezTo>
                  <a:cubicBezTo>
                    <a:pt x="15443" y="60553"/>
                    <a:pt x="15296" y="61076"/>
                    <a:pt x="15087" y="61579"/>
                  </a:cubicBezTo>
                  <a:cubicBezTo>
                    <a:pt x="15045" y="61683"/>
                    <a:pt x="15045" y="61809"/>
                    <a:pt x="14961" y="61913"/>
                  </a:cubicBezTo>
                  <a:cubicBezTo>
                    <a:pt x="14731" y="62144"/>
                    <a:pt x="14731" y="62457"/>
                    <a:pt x="14752" y="62750"/>
                  </a:cubicBezTo>
                  <a:cubicBezTo>
                    <a:pt x="14857" y="63985"/>
                    <a:pt x="14103" y="64822"/>
                    <a:pt x="13350" y="65638"/>
                  </a:cubicBezTo>
                  <a:cubicBezTo>
                    <a:pt x="13036" y="65973"/>
                    <a:pt x="12534" y="66014"/>
                    <a:pt x="12116" y="66098"/>
                  </a:cubicBezTo>
                  <a:cubicBezTo>
                    <a:pt x="11739" y="66182"/>
                    <a:pt x="11321" y="66119"/>
                    <a:pt x="10944" y="66077"/>
                  </a:cubicBezTo>
                  <a:cubicBezTo>
                    <a:pt x="10546" y="66014"/>
                    <a:pt x="10233" y="65680"/>
                    <a:pt x="10170" y="65282"/>
                  </a:cubicBezTo>
                  <a:cubicBezTo>
                    <a:pt x="10086" y="64403"/>
                    <a:pt x="10253" y="63608"/>
                    <a:pt x="10944" y="62980"/>
                  </a:cubicBezTo>
                  <a:cubicBezTo>
                    <a:pt x="11174" y="62750"/>
                    <a:pt x="11404" y="62541"/>
                    <a:pt x="11676" y="62311"/>
                  </a:cubicBezTo>
                  <a:cubicBezTo>
                    <a:pt x="12471" y="61558"/>
                    <a:pt x="12827" y="61390"/>
                    <a:pt x="13894" y="61265"/>
                  </a:cubicBezTo>
                  <a:cubicBezTo>
                    <a:pt x="14187" y="60888"/>
                    <a:pt x="14355" y="60449"/>
                    <a:pt x="14334" y="59947"/>
                  </a:cubicBezTo>
                  <a:cubicBezTo>
                    <a:pt x="14334" y="59716"/>
                    <a:pt x="14355" y="59465"/>
                    <a:pt x="14438" y="59256"/>
                  </a:cubicBezTo>
                  <a:cubicBezTo>
                    <a:pt x="14647" y="58838"/>
                    <a:pt x="14647" y="58377"/>
                    <a:pt x="14668" y="57938"/>
                  </a:cubicBezTo>
                  <a:cubicBezTo>
                    <a:pt x="14731" y="57080"/>
                    <a:pt x="14752" y="56180"/>
                    <a:pt x="14815" y="55322"/>
                  </a:cubicBezTo>
                  <a:cubicBezTo>
                    <a:pt x="14857" y="54778"/>
                    <a:pt x="14961" y="54193"/>
                    <a:pt x="15045" y="53607"/>
                  </a:cubicBezTo>
                  <a:cubicBezTo>
                    <a:pt x="14940" y="53544"/>
                    <a:pt x="14836" y="53439"/>
                    <a:pt x="14710" y="53397"/>
                  </a:cubicBezTo>
                  <a:cubicBezTo>
                    <a:pt x="13936" y="53042"/>
                    <a:pt x="13183" y="52686"/>
                    <a:pt x="12430" y="52372"/>
                  </a:cubicBezTo>
                  <a:cubicBezTo>
                    <a:pt x="11634" y="52037"/>
                    <a:pt x="11321" y="51138"/>
                    <a:pt x="11844" y="50468"/>
                  </a:cubicBezTo>
                  <a:cubicBezTo>
                    <a:pt x="12304" y="49903"/>
                    <a:pt x="12409" y="49213"/>
                    <a:pt x="12764" y="48627"/>
                  </a:cubicBezTo>
                  <a:cubicBezTo>
                    <a:pt x="13141" y="48083"/>
                    <a:pt x="13392" y="47476"/>
                    <a:pt x="13497" y="46807"/>
                  </a:cubicBezTo>
                  <a:cubicBezTo>
                    <a:pt x="13518" y="46535"/>
                    <a:pt x="13685" y="46304"/>
                    <a:pt x="13790" y="46032"/>
                  </a:cubicBezTo>
                  <a:cubicBezTo>
                    <a:pt x="13497" y="45886"/>
                    <a:pt x="13287" y="45760"/>
                    <a:pt x="13036" y="45656"/>
                  </a:cubicBezTo>
                  <a:cubicBezTo>
                    <a:pt x="12053" y="45258"/>
                    <a:pt x="12053" y="44672"/>
                    <a:pt x="12220" y="43731"/>
                  </a:cubicBezTo>
                  <a:cubicBezTo>
                    <a:pt x="12262" y="43480"/>
                    <a:pt x="12367" y="43250"/>
                    <a:pt x="12471" y="42977"/>
                  </a:cubicBezTo>
                  <a:cubicBezTo>
                    <a:pt x="12660" y="42559"/>
                    <a:pt x="12743" y="42141"/>
                    <a:pt x="12785" y="41680"/>
                  </a:cubicBezTo>
                  <a:cubicBezTo>
                    <a:pt x="12869" y="41199"/>
                    <a:pt x="13057" y="40739"/>
                    <a:pt x="13287" y="40341"/>
                  </a:cubicBezTo>
                  <a:cubicBezTo>
                    <a:pt x="13685" y="39630"/>
                    <a:pt x="13936" y="38856"/>
                    <a:pt x="14103" y="38060"/>
                  </a:cubicBezTo>
                  <a:cubicBezTo>
                    <a:pt x="14250" y="37391"/>
                    <a:pt x="14459" y="36721"/>
                    <a:pt x="14752" y="36094"/>
                  </a:cubicBezTo>
                  <a:cubicBezTo>
                    <a:pt x="14940" y="35717"/>
                    <a:pt x="15129" y="35299"/>
                    <a:pt x="15129" y="34692"/>
                  </a:cubicBezTo>
                  <a:cubicBezTo>
                    <a:pt x="14815" y="35027"/>
                    <a:pt x="14543" y="35257"/>
                    <a:pt x="14313" y="35529"/>
                  </a:cubicBezTo>
                  <a:cubicBezTo>
                    <a:pt x="14041" y="35780"/>
                    <a:pt x="13790" y="36031"/>
                    <a:pt x="13559" y="36282"/>
                  </a:cubicBezTo>
                  <a:cubicBezTo>
                    <a:pt x="13246" y="36596"/>
                    <a:pt x="12932" y="36931"/>
                    <a:pt x="12639" y="37286"/>
                  </a:cubicBezTo>
                  <a:cubicBezTo>
                    <a:pt x="12116" y="37872"/>
                    <a:pt x="11530" y="38374"/>
                    <a:pt x="10902" y="38856"/>
                  </a:cubicBezTo>
                  <a:cubicBezTo>
                    <a:pt x="10212" y="39379"/>
                    <a:pt x="9584" y="39964"/>
                    <a:pt x="8914" y="40529"/>
                  </a:cubicBezTo>
                  <a:cubicBezTo>
                    <a:pt x="8161" y="41178"/>
                    <a:pt x="7345" y="41722"/>
                    <a:pt x="6487" y="42203"/>
                  </a:cubicBezTo>
                  <a:cubicBezTo>
                    <a:pt x="6341" y="42266"/>
                    <a:pt x="6173" y="42371"/>
                    <a:pt x="6027" y="42475"/>
                  </a:cubicBezTo>
                  <a:cubicBezTo>
                    <a:pt x="5943" y="43061"/>
                    <a:pt x="6341" y="43501"/>
                    <a:pt x="6404" y="44024"/>
                  </a:cubicBezTo>
                  <a:cubicBezTo>
                    <a:pt x="6445" y="44254"/>
                    <a:pt x="6550" y="44505"/>
                    <a:pt x="6550" y="44714"/>
                  </a:cubicBezTo>
                  <a:cubicBezTo>
                    <a:pt x="6550" y="44965"/>
                    <a:pt x="6341" y="45195"/>
                    <a:pt x="6090" y="45195"/>
                  </a:cubicBezTo>
                  <a:cubicBezTo>
                    <a:pt x="5860" y="45195"/>
                    <a:pt x="5734" y="45049"/>
                    <a:pt x="5650" y="44840"/>
                  </a:cubicBezTo>
                  <a:cubicBezTo>
                    <a:pt x="5546" y="44505"/>
                    <a:pt x="5420" y="44149"/>
                    <a:pt x="5316" y="43814"/>
                  </a:cubicBezTo>
                  <a:cubicBezTo>
                    <a:pt x="5002" y="44128"/>
                    <a:pt x="4981" y="44128"/>
                    <a:pt x="4981" y="44254"/>
                  </a:cubicBezTo>
                  <a:cubicBezTo>
                    <a:pt x="4939" y="44965"/>
                    <a:pt x="4416" y="45363"/>
                    <a:pt x="4039" y="45823"/>
                  </a:cubicBezTo>
                  <a:cubicBezTo>
                    <a:pt x="3851" y="46074"/>
                    <a:pt x="3558" y="46074"/>
                    <a:pt x="3370" y="45928"/>
                  </a:cubicBezTo>
                  <a:cubicBezTo>
                    <a:pt x="3139" y="45760"/>
                    <a:pt x="3098" y="45405"/>
                    <a:pt x="3307" y="45133"/>
                  </a:cubicBezTo>
                  <a:cubicBezTo>
                    <a:pt x="3328" y="45091"/>
                    <a:pt x="3328" y="45070"/>
                    <a:pt x="3349" y="45049"/>
                  </a:cubicBezTo>
                  <a:cubicBezTo>
                    <a:pt x="3935" y="44568"/>
                    <a:pt x="4102" y="43919"/>
                    <a:pt x="4290" y="43270"/>
                  </a:cubicBezTo>
                  <a:cubicBezTo>
                    <a:pt x="4165" y="43103"/>
                    <a:pt x="4039" y="43208"/>
                    <a:pt x="3893" y="43270"/>
                  </a:cubicBezTo>
                  <a:cubicBezTo>
                    <a:pt x="3579" y="43375"/>
                    <a:pt x="3265" y="43480"/>
                    <a:pt x="2951" y="43563"/>
                  </a:cubicBezTo>
                  <a:cubicBezTo>
                    <a:pt x="2826" y="43605"/>
                    <a:pt x="2679" y="43626"/>
                    <a:pt x="2512" y="43626"/>
                  </a:cubicBezTo>
                  <a:cubicBezTo>
                    <a:pt x="2219" y="43668"/>
                    <a:pt x="2010" y="43501"/>
                    <a:pt x="1968" y="43270"/>
                  </a:cubicBezTo>
                  <a:cubicBezTo>
                    <a:pt x="1905" y="43040"/>
                    <a:pt x="2051" y="42831"/>
                    <a:pt x="2323" y="42726"/>
                  </a:cubicBezTo>
                  <a:cubicBezTo>
                    <a:pt x="2888" y="42538"/>
                    <a:pt x="3411" y="42371"/>
                    <a:pt x="3955" y="42224"/>
                  </a:cubicBezTo>
                  <a:lnTo>
                    <a:pt x="4039" y="42224"/>
                  </a:lnTo>
                  <a:cubicBezTo>
                    <a:pt x="4792" y="42099"/>
                    <a:pt x="5441" y="41848"/>
                    <a:pt x="6027" y="41304"/>
                  </a:cubicBezTo>
                  <a:cubicBezTo>
                    <a:pt x="6550" y="40781"/>
                    <a:pt x="7220" y="40425"/>
                    <a:pt x="7805" y="39944"/>
                  </a:cubicBezTo>
                  <a:cubicBezTo>
                    <a:pt x="8454" y="39420"/>
                    <a:pt x="9082" y="38856"/>
                    <a:pt x="9709" y="38332"/>
                  </a:cubicBezTo>
                  <a:cubicBezTo>
                    <a:pt x="9814" y="38228"/>
                    <a:pt x="9919" y="38123"/>
                    <a:pt x="10044" y="38040"/>
                  </a:cubicBezTo>
                  <a:cubicBezTo>
                    <a:pt x="10881" y="37537"/>
                    <a:pt x="11509" y="36805"/>
                    <a:pt x="12158" y="36094"/>
                  </a:cubicBezTo>
                  <a:cubicBezTo>
                    <a:pt x="12555" y="35675"/>
                    <a:pt x="12953" y="35257"/>
                    <a:pt x="13371" y="34880"/>
                  </a:cubicBezTo>
                  <a:cubicBezTo>
                    <a:pt x="14229" y="34085"/>
                    <a:pt x="14836" y="33122"/>
                    <a:pt x="15338" y="32097"/>
                  </a:cubicBezTo>
                  <a:cubicBezTo>
                    <a:pt x="15359" y="32055"/>
                    <a:pt x="15338" y="31993"/>
                    <a:pt x="15296" y="31867"/>
                  </a:cubicBezTo>
                  <a:cubicBezTo>
                    <a:pt x="15150" y="31804"/>
                    <a:pt x="14982" y="31762"/>
                    <a:pt x="14836" y="31742"/>
                  </a:cubicBezTo>
                  <a:cubicBezTo>
                    <a:pt x="12994" y="31532"/>
                    <a:pt x="11383" y="30758"/>
                    <a:pt x="9793" y="29963"/>
                  </a:cubicBezTo>
                  <a:cubicBezTo>
                    <a:pt x="9165" y="29607"/>
                    <a:pt x="8601" y="29126"/>
                    <a:pt x="8056" y="28666"/>
                  </a:cubicBezTo>
                  <a:cubicBezTo>
                    <a:pt x="7701" y="28394"/>
                    <a:pt x="7345" y="28247"/>
                    <a:pt x="6822" y="28331"/>
                  </a:cubicBezTo>
                  <a:cubicBezTo>
                    <a:pt x="5818" y="28498"/>
                    <a:pt x="4792" y="28394"/>
                    <a:pt x="3788" y="28143"/>
                  </a:cubicBezTo>
                  <a:cubicBezTo>
                    <a:pt x="2637" y="27871"/>
                    <a:pt x="1800" y="27180"/>
                    <a:pt x="1256" y="26134"/>
                  </a:cubicBezTo>
                  <a:cubicBezTo>
                    <a:pt x="838" y="25360"/>
                    <a:pt x="922" y="24523"/>
                    <a:pt x="1152" y="23686"/>
                  </a:cubicBezTo>
                  <a:cubicBezTo>
                    <a:pt x="1214" y="23498"/>
                    <a:pt x="1340" y="23309"/>
                    <a:pt x="1445" y="23079"/>
                  </a:cubicBezTo>
                  <a:cubicBezTo>
                    <a:pt x="1382" y="22975"/>
                    <a:pt x="1340" y="22807"/>
                    <a:pt x="1256" y="22682"/>
                  </a:cubicBezTo>
                  <a:cubicBezTo>
                    <a:pt x="398" y="21175"/>
                    <a:pt x="1" y="19522"/>
                    <a:pt x="85" y="17765"/>
                  </a:cubicBezTo>
                  <a:lnTo>
                    <a:pt x="168" y="15337"/>
                  </a:lnTo>
                  <a:cubicBezTo>
                    <a:pt x="189" y="14187"/>
                    <a:pt x="378" y="13057"/>
                    <a:pt x="629" y="11969"/>
                  </a:cubicBezTo>
                  <a:cubicBezTo>
                    <a:pt x="838" y="11048"/>
                    <a:pt x="1235" y="10211"/>
                    <a:pt x="1696" y="9395"/>
                  </a:cubicBezTo>
                  <a:cubicBezTo>
                    <a:pt x="3035" y="7261"/>
                    <a:pt x="4813" y="5608"/>
                    <a:pt x="7136" y="4562"/>
                  </a:cubicBezTo>
                  <a:cubicBezTo>
                    <a:pt x="8873" y="3767"/>
                    <a:pt x="10672" y="3202"/>
                    <a:pt x="12430" y="2553"/>
                  </a:cubicBezTo>
                  <a:cubicBezTo>
                    <a:pt x="12974" y="2365"/>
                    <a:pt x="13497" y="2469"/>
                    <a:pt x="13978" y="2595"/>
                  </a:cubicBezTo>
                  <a:cubicBezTo>
                    <a:pt x="14041" y="2553"/>
                    <a:pt x="14124" y="2553"/>
                    <a:pt x="14145" y="2490"/>
                  </a:cubicBezTo>
                  <a:cubicBezTo>
                    <a:pt x="15024" y="1465"/>
                    <a:pt x="16238" y="1151"/>
                    <a:pt x="17451" y="775"/>
                  </a:cubicBezTo>
                  <a:cubicBezTo>
                    <a:pt x="17870" y="628"/>
                    <a:pt x="18309" y="503"/>
                    <a:pt x="18728" y="377"/>
                  </a:cubicBezTo>
                  <a:cubicBezTo>
                    <a:pt x="18832" y="356"/>
                    <a:pt x="18958" y="293"/>
                    <a:pt x="19062" y="293"/>
                  </a:cubicBezTo>
                  <a:cubicBezTo>
                    <a:pt x="20401" y="210"/>
                    <a:pt x="21761" y="0"/>
                    <a:pt x="23101" y="147"/>
                  </a:cubicBezTo>
                  <a:cubicBezTo>
                    <a:pt x="23561" y="189"/>
                    <a:pt x="24063" y="251"/>
                    <a:pt x="24502" y="398"/>
                  </a:cubicBezTo>
                  <a:cubicBezTo>
                    <a:pt x="25946" y="879"/>
                    <a:pt x="27285" y="1465"/>
                    <a:pt x="28520" y="2386"/>
                  </a:cubicBezTo>
                  <a:cubicBezTo>
                    <a:pt x="30236" y="3662"/>
                    <a:pt x="31658" y="5273"/>
                    <a:pt x="32977" y="6947"/>
                  </a:cubicBezTo>
                  <a:cubicBezTo>
                    <a:pt x="33290" y="7324"/>
                    <a:pt x="33500" y="7805"/>
                    <a:pt x="33751" y="8265"/>
                  </a:cubicBezTo>
                  <a:cubicBezTo>
                    <a:pt x="34211" y="8977"/>
                    <a:pt x="34420" y="9604"/>
                    <a:pt x="34713" y="10127"/>
                  </a:cubicBezTo>
                  <a:close/>
                  <a:moveTo>
                    <a:pt x="14417" y="15965"/>
                  </a:moveTo>
                  <a:cubicBezTo>
                    <a:pt x="15422" y="15442"/>
                    <a:pt x="16217" y="14940"/>
                    <a:pt x="16677" y="14019"/>
                  </a:cubicBezTo>
                  <a:cubicBezTo>
                    <a:pt x="16844" y="13664"/>
                    <a:pt x="17054" y="13266"/>
                    <a:pt x="17263" y="12931"/>
                  </a:cubicBezTo>
                  <a:cubicBezTo>
                    <a:pt x="18058" y="11697"/>
                    <a:pt x="18581" y="10358"/>
                    <a:pt x="18832" y="8956"/>
                  </a:cubicBezTo>
                  <a:cubicBezTo>
                    <a:pt x="18895" y="8684"/>
                    <a:pt x="18979" y="8433"/>
                    <a:pt x="18979" y="8161"/>
                  </a:cubicBezTo>
                  <a:cubicBezTo>
                    <a:pt x="18937" y="7198"/>
                    <a:pt x="19439" y="6319"/>
                    <a:pt x="19439" y="5336"/>
                  </a:cubicBezTo>
                  <a:cubicBezTo>
                    <a:pt x="19439" y="5315"/>
                    <a:pt x="19460" y="5294"/>
                    <a:pt x="19460" y="5273"/>
                  </a:cubicBezTo>
                  <a:cubicBezTo>
                    <a:pt x="19544" y="5210"/>
                    <a:pt x="19627" y="5106"/>
                    <a:pt x="19669" y="5127"/>
                  </a:cubicBezTo>
                  <a:cubicBezTo>
                    <a:pt x="19774" y="5169"/>
                    <a:pt x="19920" y="5210"/>
                    <a:pt x="19962" y="5294"/>
                  </a:cubicBezTo>
                  <a:cubicBezTo>
                    <a:pt x="20025" y="5378"/>
                    <a:pt x="20067" y="5524"/>
                    <a:pt x="20046" y="5629"/>
                  </a:cubicBezTo>
                  <a:cubicBezTo>
                    <a:pt x="20025" y="6005"/>
                    <a:pt x="19983" y="6340"/>
                    <a:pt x="19941" y="6696"/>
                  </a:cubicBezTo>
                  <a:cubicBezTo>
                    <a:pt x="19857" y="7093"/>
                    <a:pt x="19941" y="7386"/>
                    <a:pt x="20192" y="7700"/>
                  </a:cubicBezTo>
                  <a:cubicBezTo>
                    <a:pt x="21134" y="8746"/>
                    <a:pt x="22159" y="9709"/>
                    <a:pt x="23331" y="10525"/>
                  </a:cubicBezTo>
                  <a:cubicBezTo>
                    <a:pt x="24544" y="11362"/>
                    <a:pt x="25842" y="11906"/>
                    <a:pt x="27369" y="11885"/>
                  </a:cubicBezTo>
                  <a:cubicBezTo>
                    <a:pt x="28331" y="11864"/>
                    <a:pt x="28352" y="11885"/>
                    <a:pt x="28603" y="10881"/>
                  </a:cubicBezTo>
                  <a:cubicBezTo>
                    <a:pt x="28666" y="10567"/>
                    <a:pt x="28980" y="10441"/>
                    <a:pt x="29231" y="10630"/>
                  </a:cubicBezTo>
                  <a:cubicBezTo>
                    <a:pt x="29399" y="10755"/>
                    <a:pt x="29566" y="10943"/>
                    <a:pt x="29754" y="11132"/>
                  </a:cubicBezTo>
                  <a:cubicBezTo>
                    <a:pt x="31031" y="12429"/>
                    <a:pt x="32474" y="13559"/>
                    <a:pt x="34065" y="14500"/>
                  </a:cubicBezTo>
                  <a:cubicBezTo>
                    <a:pt x="34316" y="14647"/>
                    <a:pt x="34609" y="14856"/>
                    <a:pt x="34943" y="14835"/>
                  </a:cubicBezTo>
                  <a:cubicBezTo>
                    <a:pt x="35048" y="14417"/>
                    <a:pt x="35027" y="14019"/>
                    <a:pt x="34901" y="13664"/>
                  </a:cubicBezTo>
                  <a:cubicBezTo>
                    <a:pt x="34818" y="13392"/>
                    <a:pt x="34713" y="13140"/>
                    <a:pt x="34692" y="12868"/>
                  </a:cubicBezTo>
                  <a:cubicBezTo>
                    <a:pt x="34504" y="11697"/>
                    <a:pt x="34002" y="10651"/>
                    <a:pt x="33374" y="9667"/>
                  </a:cubicBezTo>
                  <a:cubicBezTo>
                    <a:pt x="32809" y="8726"/>
                    <a:pt x="32181" y="7805"/>
                    <a:pt x="31386" y="6989"/>
                  </a:cubicBezTo>
                  <a:cubicBezTo>
                    <a:pt x="31324" y="6905"/>
                    <a:pt x="31261" y="6801"/>
                    <a:pt x="31177" y="6696"/>
                  </a:cubicBezTo>
                  <a:cubicBezTo>
                    <a:pt x="30821" y="6236"/>
                    <a:pt x="30445" y="5754"/>
                    <a:pt x="30068" y="5315"/>
                  </a:cubicBezTo>
                  <a:cubicBezTo>
                    <a:pt x="29796" y="5001"/>
                    <a:pt x="29482" y="4708"/>
                    <a:pt x="29189" y="4394"/>
                  </a:cubicBezTo>
                  <a:cubicBezTo>
                    <a:pt x="28206" y="3285"/>
                    <a:pt x="26971" y="2511"/>
                    <a:pt x="25611" y="1925"/>
                  </a:cubicBezTo>
                  <a:cubicBezTo>
                    <a:pt x="25486" y="1863"/>
                    <a:pt x="25318" y="1821"/>
                    <a:pt x="25193" y="1779"/>
                  </a:cubicBezTo>
                  <a:cubicBezTo>
                    <a:pt x="24251" y="1549"/>
                    <a:pt x="23310" y="1235"/>
                    <a:pt x="22285" y="1298"/>
                  </a:cubicBezTo>
                  <a:cubicBezTo>
                    <a:pt x="21657" y="1319"/>
                    <a:pt x="21029" y="1235"/>
                    <a:pt x="20401" y="1298"/>
                  </a:cubicBezTo>
                  <a:cubicBezTo>
                    <a:pt x="19460" y="1360"/>
                    <a:pt x="18497" y="1549"/>
                    <a:pt x="17556" y="1653"/>
                  </a:cubicBezTo>
                  <a:cubicBezTo>
                    <a:pt x="16593" y="1758"/>
                    <a:pt x="15861" y="2239"/>
                    <a:pt x="15254" y="2909"/>
                  </a:cubicBezTo>
                  <a:cubicBezTo>
                    <a:pt x="14919" y="3285"/>
                    <a:pt x="14606" y="3662"/>
                    <a:pt x="14271" y="4080"/>
                  </a:cubicBezTo>
                  <a:cubicBezTo>
                    <a:pt x="14062" y="3976"/>
                    <a:pt x="13852" y="3871"/>
                    <a:pt x="13664" y="3746"/>
                  </a:cubicBezTo>
                  <a:cubicBezTo>
                    <a:pt x="13371" y="3516"/>
                    <a:pt x="13057" y="3516"/>
                    <a:pt x="12743" y="3641"/>
                  </a:cubicBezTo>
                  <a:cubicBezTo>
                    <a:pt x="11174" y="4248"/>
                    <a:pt x="9605" y="4813"/>
                    <a:pt x="8056" y="5482"/>
                  </a:cubicBezTo>
                  <a:cubicBezTo>
                    <a:pt x="5755" y="6445"/>
                    <a:pt x="3955" y="8035"/>
                    <a:pt x="2658" y="10190"/>
                  </a:cubicBezTo>
                  <a:cubicBezTo>
                    <a:pt x="2156" y="10985"/>
                    <a:pt x="1821" y="11864"/>
                    <a:pt x="1633" y="12764"/>
                  </a:cubicBezTo>
                  <a:cubicBezTo>
                    <a:pt x="1466" y="13496"/>
                    <a:pt x="1361" y="14270"/>
                    <a:pt x="1319" y="15003"/>
                  </a:cubicBezTo>
                  <a:cubicBezTo>
                    <a:pt x="1235" y="16195"/>
                    <a:pt x="1214" y="17409"/>
                    <a:pt x="1214" y="18601"/>
                  </a:cubicBezTo>
                  <a:cubicBezTo>
                    <a:pt x="1194" y="19982"/>
                    <a:pt x="1570" y="21280"/>
                    <a:pt x="2261" y="22451"/>
                  </a:cubicBezTo>
                  <a:cubicBezTo>
                    <a:pt x="2595" y="23079"/>
                    <a:pt x="3119" y="23581"/>
                    <a:pt x="3495" y="24167"/>
                  </a:cubicBezTo>
                  <a:cubicBezTo>
                    <a:pt x="3516" y="24230"/>
                    <a:pt x="3600" y="24230"/>
                    <a:pt x="3642" y="24251"/>
                  </a:cubicBezTo>
                  <a:cubicBezTo>
                    <a:pt x="3809" y="24167"/>
                    <a:pt x="3955" y="24063"/>
                    <a:pt x="4123" y="24042"/>
                  </a:cubicBezTo>
                  <a:cubicBezTo>
                    <a:pt x="4855" y="24021"/>
                    <a:pt x="5546" y="23916"/>
                    <a:pt x="6132" y="23414"/>
                  </a:cubicBezTo>
                  <a:cubicBezTo>
                    <a:pt x="6173" y="23372"/>
                    <a:pt x="6320" y="23393"/>
                    <a:pt x="6383" y="23372"/>
                  </a:cubicBezTo>
                  <a:cubicBezTo>
                    <a:pt x="6989" y="23163"/>
                    <a:pt x="7575" y="22954"/>
                    <a:pt x="8161" y="22703"/>
                  </a:cubicBezTo>
                  <a:cubicBezTo>
                    <a:pt x="8266" y="22661"/>
                    <a:pt x="8412" y="22577"/>
                    <a:pt x="8433" y="22493"/>
                  </a:cubicBezTo>
                  <a:cubicBezTo>
                    <a:pt x="8580" y="22158"/>
                    <a:pt x="8873" y="22033"/>
                    <a:pt x="9145" y="21824"/>
                  </a:cubicBezTo>
                  <a:cubicBezTo>
                    <a:pt x="9689" y="21405"/>
                    <a:pt x="10233" y="20987"/>
                    <a:pt x="10756" y="20547"/>
                  </a:cubicBezTo>
                  <a:cubicBezTo>
                    <a:pt x="11258" y="20150"/>
                    <a:pt x="11697" y="19710"/>
                    <a:pt x="11969" y="19104"/>
                  </a:cubicBezTo>
                  <a:cubicBezTo>
                    <a:pt x="12074" y="18873"/>
                    <a:pt x="12220" y="18622"/>
                    <a:pt x="12388" y="18413"/>
                  </a:cubicBezTo>
                  <a:cubicBezTo>
                    <a:pt x="12702" y="17995"/>
                    <a:pt x="12911" y="17555"/>
                    <a:pt x="13015" y="17032"/>
                  </a:cubicBezTo>
                  <a:cubicBezTo>
                    <a:pt x="13120" y="16467"/>
                    <a:pt x="13183" y="15860"/>
                    <a:pt x="13287" y="15254"/>
                  </a:cubicBezTo>
                  <a:cubicBezTo>
                    <a:pt x="13329" y="15044"/>
                    <a:pt x="13350" y="14835"/>
                    <a:pt x="13392" y="14647"/>
                  </a:cubicBezTo>
                  <a:cubicBezTo>
                    <a:pt x="13455" y="14480"/>
                    <a:pt x="13643" y="14396"/>
                    <a:pt x="13810" y="14396"/>
                  </a:cubicBezTo>
                  <a:cubicBezTo>
                    <a:pt x="13999" y="14396"/>
                    <a:pt x="14187" y="14500"/>
                    <a:pt x="14229" y="14689"/>
                  </a:cubicBezTo>
                  <a:cubicBezTo>
                    <a:pt x="14292" y="14835"/>
                    <a:pt x="14292" y="15024"/>
                    <a:pt x="14292" y="15212"/>
                  </a:cubicBezTo>
                  <a:cubicBezTo>
                    <a:pt x="14396" y="15358"/>
                    <a:pt x="14417" y="15588"/>
                    <a:pt x="14417" y="15965"/>
                  </a:cubicBezTo>
                  <a:close/>
                  <a:moveTo>
                    <a:pt x="34964" y="15840"/>
                  </a:moveTo>
                  <a:cubicBezTo>
                    <a:pt x="33876" y="15379"/>
                    <a:pt x="32914" y="14793"/>
                    <a:pt x="31993" y="14082"/>
                  </a:cubicBezTo>
                  <a:cubicBezTo>
                    <a:pt x="31114" y="13392"/>
                    <a:pt x="30236" y="12638"/>
                    <a:pt x="29273" y="11864"/>
                  </a:cubicBezTo>
                  <a:cubicBezTo>
                    <a:pt x="29189" y="11990"/>
                    <a:pt x="29127" y="12115"/>
                    <a:pt x="29022" y="12220"/>
                  </a:cubicBezTo>
                  <a:cubicBezTo>
                    <a:pt x="28687" y="12534"/>
                    <a:pt x="28311" y="12701"/>
                    <a:pt x="27892" y="12701"/>
                  </a:cubicBezTo>
                  <a:cubicBezTo>
                    <a:pt x="27264" y="12659"/>
                    <a:pt x="26637" y="12659"/>
                    <a:pt x="26009" y="12534"/>
                  </a:cubicBezTo>
                  <a:cubicBezTo>
                    <a:pt x="24837" y="12324"/>
                    <a:pt x="23812" y="11780"/>
                    <a:pt x="22849" y="11090"/>
                  </a:cubicBezTo>
                  <a:cubicBezTo>
                    <a:pt x="21929" y="10441"/>
                    <a:pt x="21113" y="9709"/>
                    <a:pt x="20318" y="8893"/>
                  </a:cubicBezTo>
                  <a:cubicBezTo>
                    <a:pt x="20234" y="8788"/>
                    <a:pt x="20150" y="8579"/>
                    <a:pt x="19836" y="8663"/>
                  </a:cubicBezTo>
                  <a:cubicBezTo>
                    <a:pt x="19669" y="9353"/>
                    <a:pt x="19460" y="10086"/>
                    <a:pt x="19313" y="10818"/>
                  </a:cubicBezTo>
                  <a:cubicBezTo>
                    <a:pt x="19230" y="11132"/>
                    <a:pt x="19146" y="11467"/>
                    <a:pt x="19000" y="11759"/>
                  </a:cubicBezTo>
                  <a:cubicBezTo>
                    <a:pt x="18497" y="12743"/>
                    <a:pt x="17995" y="13747"/>
                    <a:pt x="17451" y="14710"/>
                  </a:cubicBezTo>
                  <a:cubicBezTo>
                    <a:pt x="17221" y="15128"/>
                    <a:pt x="16949" y="15568"/>
                    <a:pt x="16593" y="15860"/>
                  </a:cubicBezTo>
                  <a:cubicBezTo>
                    <a:pt x="15840" y="16425"/>
                    <a:pt x="15129" y="17137"/>
                    <a:pt x="14103" y="17116"/>
                  </a:cubicBezTo>
                  <a:cubicBezTo>
                    <a:pt x="14083" y="17200"/>
                    <a:pt x="14062" y="17221"/>
                    <a:pt x="14062" y="17241"/>
                  </a:cubicBezTo>
                  <a:cubicBezTo>
                    <a:pt x="13790" y="18413"/>
                    <a:pt x="12953" y="19292"/>
                    <a:pt x="12430" y="20338"/>
                  </a:cubicBezTo>
                  <a:cubicBezTo>
                    <a:pt x="12346" y="20506"/>
                    <a:pt x="12178" y="20652"/>
                    <a:pt x="12011" y="20798"/>
                  </a:cubicBezTo>
                  <a:cubicBezTo>
                    <a:pt x="10546" y="22158"/>
                    <a:pt x="8998" y="23393"/>
                    <a:pt x="7094" y="24042"/>
                  </a:cubicBezTo>
                  <a:cubicBezTo>
                    <a:pt x="6655" y="24209"/>
                    <a:pt x="6215" y="24376"/>
                    <a:pt x="5797" y="24690"/>
                  </a:cubicBezTo>
                  <a:cubicBezTo>
                    <a:pt x="6592" y="25778"/>
                    <a:pt x="7282" y="26929"/>
                    <a:pt x="8433" y="27661"/>
                  </a:cubicBezTo>
                  <a:cubicBezTo>
                    <a:pt x="8663" y="27808"/>
                    <a:pt x="8873" y="27975"/>
                    <a:pt x="9082" y="28143"/>
                  </a:cubicBezTo>
                  <a:cubicBezTo>
                    <a:pt x="9981" y="28938"/>
                    <a:pt x="10986" y="29482"/>
                    <a:pt x="12095" y="29921"/>
                  </a:cubicBezTo>
                  <a:cubicBezTo>
                    <a:pt x="13141" y="30381"/>
                    <a:pt x="14229" y="30716"/>
                    <a:pt x="15359" y="30842"/>
                  </a:cubicBezTo>
                  <a:cubicBezTo>
                    <a:pt x="15756" y="30863"/>
                    <a:pt x="16112" y="30925"/>
                    <a:pt x="16489" y="30695"/>
                  </a:cubicBezTo>
                  <a:cubicBezTo>
                    <a:pt x="16593" y="30612"/>
                    <a:pt x="16782" y="30612"/>
                    <a:pt x="16907" y="30612"/>
                  </a:cubicBezTo>
                  <a:cubicBezTo>
                    <a:pt x="17409" y="30633"/>
                    <a:pt x="17932" y="30653"/>
                    <a:pt x="18414" y="30716"/>
                  </a:cubicBezTo>
                  <a:cubicBezTo>
                    <a:pt x="18686" y="30737"/>
                    <a:pt x="18937" y="30653"/>
                    <a:pt x="19209" y="30549"/>
                  </a:cubicBezTo>
                  <a:cubicBezTo>
                    <a:pt x="19857" y="30298"/>
                    <a:pt x="20548" y="30026"/>
                    <a:pt x="21238" y="29900"/>
                  </a:cubicBezTo>
                  <a:cubicBezTo>
                    <a:pt x="21552" y="29817"/>
                    <a:pt x="21908" y="29796"/>
                    <a:pt x="22159" y="29607"/>
                  </a:cubicBezTo>
                  <a:cubicBezTo>
                    <a:pt x="22640" y="29314"/>
                    <a:pt x="23163" y="29084"/>
                    <a:pt x="23645" y="28854"/>
                  </a:cubicBezTo>
                  <a:cubicBezTo>
                    <a:pt x="24210" y="28603"/>
                    <a:pt x="24691" y="28289"/>
                    <a:pt x="25256" y="28017"/>
                  </a:cubicBezTo>
                  <a:cubicBezTo>
                    <a:pt x="26825" y="27243"/>
                    <a:pt x="28248" y="26260"/>
                    <a:pt x="29566" y="25088"/>
                  </a:cubicBezTo>
                  <a:cubicBezTo>
                    <a:pt x="29984" y="24690"/>
                    <a:pt x="30424" y="24335"/>
                    <a:pt x="30863" y="23958"/>
                  </a:cubicBezTo>
                  <a:cubicBezTo>
                    <a:pt x="31596" y="23393"/>
                    <a:pt x="32181" y="22661"/>
                    <a:pt x="32788" y="21928"/>
                  </a:cubicBezTo>
                  <a:cubicBezTo>
                    <a:pt x="33458" y="21070"/>
                    <a:pt x="34002" y="20171"/>
                    <a:pt x="34253" y="19083"/>
                  </a:cubicBezTo>
                  <a:cubicBezTo>
                    <a:pt x="34357" y="18622"/>
                    <a:pt x="34567" y="18246"/>
                    <a:pt x="34671" y="17785"/>
                  </a:cubicBezTo>
                  <a:cubicBezTo>
                    <a:pt x="34839" y="17137"/>
                    <a:pt x="35090" y="16530"/>
                    <a:pt x="34964" y="15840"/>
                  </a:cubicBezTo>
                  <a:close/>
                  <a:moveTo>
                    <a:pt x="28415" y="27368"/>
                  </a:moveTo>
                  <a:cubicBezTo>
                    <a:pt x="28227" y="27473"/>
                    <a:pt x="28039" y="27578"/>
                    <a:pt x="27871" y="27661"/>
                  </a:cubicBezTo>
                  <a:cubicBezTo>
                    <a:pt x="27264" y="27996"/>
                    <a:pt x="26679" y="28394"/>
                    <a:pt x="26093" y="28708"/>
                  </a:cubicBezTo>
                  <a:cubicBezTo>
                    <a:pt x="25590" y="28938"/>
                    <a:pt x="25318" y="29335"/>
                    <a:pt x="25277" y="29796"/>
                  </a:cubicBezTo>
                  <a:cubicBezTo>
                    <a:pt x="25193" y="30444"/>
                    <a:pt x="24879" y="31009"/>
                    <a:pt x="24565" y="31532"/>
                  </a:cubicBezTo>
                  <a:cubicBezTo>
                    <a:pt x="24042" y="32432"/>
                    <a:pt x="23938" y="32474"/>
                    <a:pt x="22912" y="32369"/>
                  </a:cubicBezTo>
                  <a:cubicBezTo>
                    <a:pt x="22577" y="32327"/>
                    <a:pt x="22368" y="32202"/>
                    <a:pt x="22222" y="31888"/>
                  </a:cubicBezTo>
                  <a:cubicBezTo>
                    <a:pt x="22054" y="31553"/>
                    <a:pt x="21845" y="31218"/>
                    <a:pt x="21657" y="30842"/>
                  </a:cubicBezTo>
                  <a:cubicBezTo>
                    <a:pt x="20171" y="31114"/>
                    <a:pt x="18748" y="31470"/>
                    <a:pt x="17326" y="31783"/>
                  </a:cubicBezTo>
                  <a:cubicBezTo>
                    <a:pt x="17012" y="32809"/>
                    <a:pt x="16656" y="33792"/>
                    <a:pt x="16384" y="34817"/>
                  </a:cubicBezTo>
                  <a:cubicBezTo>
                    <a:pt x="16175" y="35571"/>
                    <a:pt x="15924" y="36303"/>
                    <a:pt x="15610" y="37035"/>
                  </a:cubicBezTo>
                  <a:cubicBezTo>
                    <a:pt x="15484" y="37391"/>
                    <a:pt x="15380" y="37726"/>
                    <a:pt x="15317" y="38060"/>
                  </a:cubicBezTo>
                  <a:cubicBezTo>
                    <a:pt x="15066" y="39065"/>
                    <a:pt x="14836" y="40048"/>
                    <a:pt x="14313" y="40948"/>
                  </a:cubicBezTo>
                  <a:cubicBezTo>
                    <a:pt x="14145" y="41220"/>
                    <a:pt x="13999" y="41534"/>
                    <a:pt x="13978" y="41848"/>
                  </a:cubicBezTo>
                  <a:cubicBezTo>
                    <a:pt x="13936" y="42413"/>
                    <a:pt x="13810" y="42894"/>
                    <a:pt x="13622" y="43417"/>
                  </a:cubicBezTo>
                  <a:cubicBezTo>
                    <a:pt x="13518" y="43773"/>
                    <a:pt x="13455" y="44107"/>
                    <a:pt x="13350" y="44463"/>
                  </a:cubicBezTo>
                  <a:cubicBezTo>
                    <a:pt x="13559" y="44610"/>
                    <a:pt x="13727" y="44777"/>
                    <a:pt x="13978" y="44819"/>
                  </a:cubicBezTo>
                  <a:cubicBezTo>
                    <a:pt x="15087" y="45028"/>
                    <a:pt x="16133" y="45551"/>
                    <a:pt x="17284" y="45509"/>
                  </a:cubicBezTo>
                  <a:cubicBezTo>
                    <a:pt x="17472" y="45509"/>
                    <a:pt x="17640" y="45593"/>
                    <a:pt x="17807" y="45614"/>
                  </a:cubicBezTo>
                  <a:cubicBezTo>
                    <a:pt x="18225" y="45677"/>
                    <a:pt x="18644" y="45781"/>
                    <a:pt x="19041" y="45802"/>
                  </a:cubicBezTo>
                  <a:cubicBezTo>
                    <a:pt x="21322" y="45886"/>
                    <a:pt x="23603" y="45907"/>
                    <a:pt x="25904" y="46011"/>
                  </a:cubicBezTo>
                  <a:cubicBezTo>
                    <a:pt x="27223" y="46074"/>
                    <a:pt x="28436" y="45698"/>
                    <a:pt x="29587" y="45091"/>
                  </a:cubicBezTo>
                  <a:cubicBezTo>
                    <a:pt x="29692" y="44526"/>
                    <a:pt x="29943" y="44086"/>
                    <a:pt x="29943" y="43501"/>
                  </a:cubicBezTo>
                  <a:cubicBezTo>
                    <a:pt x="29984" y="41199"/>
                    <a:pt x="30089" y="38876"/>
                    <a:pt x="30131" y="36575"/>
                  </a:cubicBezTo>
                  <a:cubicBezTo>
                    <a:pt x="30131" y="36177"/>
                    <a:pt x="30110" y="35780"/>
                    <a:pt x="30068" y="35424"/>
                  </a:cubicBezTo>
                  <a:cubicBezTo>
                    <a:pt x="29859" y="34148"/>
                    <a:pt x="29587" y="32892"/>
                    <a:pt x="29378" y="31595"/>
                  </a:cubicBezTo>
                  <a:cubicBezTo>
                    <a:pt x="29294" y="31177"/>
                    <a:pt x="29252" y="30758"/>
                    <a:pt x="29273" y="30340"/>
                  </a:cubicBezTo>
                  <a:cubicBezTo>
                    <a:pt x="29294" y="29733"/>
                    <a:pt x="29148" y="29189"/>
                    <a:pt x="28855" y="28687"/>
                  </a:cubicBezTo>
                  <a:cubicBezTo>
                    <a:pt x="28645" y="28331"/>
                    <a:pt x="28541" y="27996"/>
                    <a:pt x="28541" y="27599"/>
                  </a:cubicBezTo>
                  <a:cubicBezTo>
                    <a:pt x="28541" y="27557"/>
                    <a:pt x="28457" y="27473"/>
                    <a:pt x="28415" y="27368"/>
                  </a:cubicBezTo>
                  <a:close/>
                  <a:moveTo>
                    <a:pt x="14815" y="46221"/>
                  </a:moveTo>
                  <a:cubicBezTo>
                    <a:pt x="14647" y="46597"/>
                    <a:pt x="14480" y="46848"/>
                    <a:pt x="14417" y="47141"/>
                  </a:cubicBezTo>
                  <a:cubicBezTo>
                    <a:pt x="14292" y="47915"/>
                    <a:pt x="13915" y="48606"/>
                    <a:pt x="13601" y="49317"/>
                  </a:cubicBezTo>
                  <a:cubicBezTo>
                    <a:pt x="13497" y="49527"/>
                    <a:pt x="13371" y="49757"/>
                    <a:pt x="13350" y="49966"/>
                  </a:cubicBezTo>
                  <a:cubicBezTo>
                    <a:pt x="13287" y="50322"/>
                    <a:pt x="13162" y="50636"/>
                    <a:pt x="12911" y="50908"/>
                  </a:cubicBezTo>
                  <a:cubicBezTo>
                    <a:pt x="12827" y="50991"/>
                    <a:pt x="12827" y="51117"/>
                    <a:pt x="12764" y="51200"/>
                  </a:cubicBezTo>
                  <a:cubicBezTo>
                    <a:pt x="12827" y="51263"/>
                    <a:pt x="12848" y="51326"/>
                    <a:pt x="12911" y="51368"/>
                  </a:cubicBezTo>
                  <a:cubicBezTo>
                    <a:pt x="13810" y="51954"/>
                    <a:pt x="14836" y="52309"/>
                    <a:pt x="15798" y="52770"/>
                  </a:cubicBezTo>
                  <a:cubicBezTo>
                    <a:pt x="16217" y="52937"/>
                    <a:pt x="16719" y="53042"/>
                    <a:pt x="17200" y="53105"/>
                  </a:cubicBezTo>
                  <a:cubicBezTo>
                    <a:pt x="17744" y="53188"/>
                    <a:pt x="18309" y="53146"/>
                    <a:pt x="18874" y="53146"/>
                  </a:cubicBezTo>
                  <a:cubicBezTo>
                    <a:pt x="19334" y="52623"/>
                    <a:pt x="19669" y="52100"/>
                    <a:pt x="19878" y="51452"/>
                  </a:cubicBezTo>
                  <a:cubicBezTo>
                    <a:pt x="19962" y="51138"/>
                    <a:pt x="20192" y="50887"/>
                    <a:pt x="20381" y="50615"/>
                  </a:cubicBezTo>
                  <a:cubicBezTo>
                    <a:pt x="20506" y="50426"/>
                    <a:pt x="20715" y="50280"/>
                    <a:pt x="20987" y="50280"/>
                  </a:cubicBezTo>
                  <a:lnTo>
                    <a:pt x="23498" y="50364"/>
                  </a:lnTo>
                  <a:cubicBezTo>
                    <a:pt x="23749" y="50364"/>
                    <a:pt x="23938" y="50510"/>
                    <a:pt x="24021" y="50782"/>
                  </a:cubicBezTo>
                  <a:cubicBezTo>
                    <a:pt x="24126" y="51117"/>
                    <a:pt x="24210" y="51472"/>
                    <a:pt x="24314" y="51786"/>
                  </a:cubicBezTo>
                  <a:cubicBezTo>
                    <a:pt x="24544" y="52498"/>
                    <a:pt x="24649" y="53251"/>
                    <a:pt x="25172" y="53858"/>
                  </a:cubicBezTo>
                  <a:cubicBezTo>
                    <a:pt x="25904" y="53879"/>
                    <a:pt x="26658" y="53921"/>
                    <a:pt x="27411" y="53921"/>
                  </a:cubicBezTo>
                  <a:cubicBezTo>
                    <a:pt x="28143" y="53921"/>
                    <a:pt x="28917" y="54046"/>
                    <a:pt x="29692" y="53879"/>
                  </a:cubicBezTo>
                  <a:cubicBezTo>
                    <a:pt x="29712" y="52728"/>
                    <a:pt x="29775" y="51577"/>
                    <a:pt x="29775" y="50468"/>
                  </a:cubicBezTo>
                  <a:cubicBezTo>
                    <a:pt x="29775" y="50301"/>
                    <a:pt x="29712" y="50175"/>
                    <a:pt x="29692" y="50008"/>
                  </a:cubicBezTo>
                  <a:cubicBezTo>
                    <a:pt x="29566" y="49443"/>
                    <a:pt x="29461" y="48857"/>
                    <a:pt x="29357" y="48271"/>
                  </a:cubicBezTo>
                  <a:cubicBezTo>
                    <a:pt x="29294" y="47978"/>
                    <a:pt x="29336" y="47664"/>
                    <a:pt x="29273" y="47371"/>
                  </a:cubicBezTo>
                  <a:cubicBezTo>
                    <a:pt x="29231" y="47120"/>
                    <a:pt x="29127" y="46827"/>
                    <a:pt x="29043" y="46535"/>
                  </a:cubicBezTo>
                  <a:cubicBezTo>
                    <a:pt x="28708" y="46639"/>
                    <a:pt x="28436" y="46723"/>
                    <a:pt x="28143" y="46807"/>
                  </a:cubicBezTo>
                  <a:cubicBezTo>
                    <a:pt x="27515" y="46953"/>
                    <a:pt x="26867" y="47079"/>
                    <a:pt x="26197" y="47058"/>
                  </a:cubicBezTo>
                  <a:cubicBezTo>
                    <a:pt x="23791" y="46974"/>
                    <a:pt x="21406" y="46932"/>
                    <a:pt x="19000" y="46848"/>
                  </a:cubicBezTo>
                  <a:cubicBezTo>
                    <a:pt x="18518" y="46827"/>
                    <a:pt x="18058" y="46723"/>
                    <a:pt x="17577" y="46639"/>
                  </a:cubicBezTo>
                  <a:cubicBezTo>
                    <a:pt x="17137" y="46597"/>
                    <a:pt x="16698" y="46597"/>
                    <a:pt x="16259" y="46514"/>
                  </a:cubicBezTo>
                  <a:cubicBezTo>
                    <a:pt x="15777" y="46514"/>
                    <a:pt x="15338" y="46346"/>
                    <a:pt x="14815" y="46221"/>
                  </a:cubicBezTo>
                  <a:close/>
                  <a:moveTo>
                    <a:pt x="35759" y="15965"/>
                  </a:moveTo>
                  <a:cubicBezTo>
                    <a:pt x="36575" y="15798"/>
                    <a:pt x="36973" y="15233"/>
                    <a:pt x="37036" y="14521"/>
                  </a:cubicBezTo>
                  <a:cubicBezTo>
                    <a:pt x="37140" y="13496"/>
                    <a:pt x="37454" y="12450"/>
                    <a:pt x="36806" y="11487"/>
                  </a:cubicBezTo>
                  <a:cubicBezTo>
                    <a:pt x="36743" y="11404"/>
                    <a:pt x="36743" y="11299"/>
                    <a:pt x="36722" y="11236"/>
                  </a:cubicBezTo>
                  <a:cubicBezTo>
                    <a:pt x="36513" y="10713"/>
                    <a:pt x="36345" y="10567"/>
                    <a:pt x="35780" y="10609"/>
                  </a:cubicBezTo>
                  <a:cubicBezTo>
                    <a:pt x="35487" y="10630"/>
                    <a:pt x="35299" y="10755"/>
                    <a:pt x="35111" y="10964"/>
                  </a:cubicBezTo>
                  <a:cubicBezTo>
                    <a:pt x="35006" y="11446"/>
                    <a:pt x="35027" y="11864"/>
                    <a:pt x="35215" y="12303"/>
                  </a:cubicBezTo>
                  <a:cubicBezTo>
                    <a:pt x="35571" y="13119"/>
                    <a:pt x="35676" y="13956"/>
                    <a:pt x="35634" y="14835"/>
                  </a:cubicBezTo>
                  <a:cubicBezTo>
                    <a:pt x="35634" y="15170"/>
                    <a:pt x="35571" y="15568"/>
                    <a:pt x="35759" y="15965"/>
                  </a:cubicBezTo>
                  <a:close/>
                  <a:moveTo>
                    <a:pt x="6529" y="27389"/>
                  </a:moveTo>
                  <a:cubicBezTo>
                    <a:pt x="5860" y="26532"/>
                    <a:pt x="5274" y="25736"/>
                    <a:pt x="4688" y="24962"/>
                  </a:cubicBezTo>
                  <a:cubicBezTo>
                    <a:pt x="3830" y="25464"/>
                    <a:pt x="3453" y="25402"/>
                    <a:pt x="2826" y="24774"/>
                  </a:cubicBezTo>
                  <a:cubicBezTo>
                    <a:pt x="2679" y="24627"/>
                    <a:pt x="2575" y="24460"/>
                    <a:pt x="2407" y="24314"/>
                  </a:cubicBezTo>
                  <a:cubicBezTo>
                    <a:pt x="2323" y="24230"/>
                    <a:pt x="2240" y="24209"/>
                    <a:pt x="2072" y="24125"/>
                  </a:cubicBezTo>
                  <a:cubicBezTo>
                    <a:pt x="1989" y="24774"/>
                    <a:pt x="1905" y="25318"/>
                    <a:pt x="2240" y="25841"/>
                  </a:cubicBezTo>
                  <a:cubicBezTo>
                    <a:pt x="2575" y="26427"/>
                    <a:pt x="3035" y="26887"/>
                    <a:pt x="3663" y="27159"/>
                  </a:cubicBezTo>
                  <a:cubicBezTo>
                    <a:pt x="4353" y="27473"/>
                    <a:pt x="5483" y="27578"/>
                    <a:pt x="6529" y="27389"/>
                  </a:cubicBezTo>
                  <a:close/>
                  <a:moveTo>
                    <a:pt x="27578" y="63399"/>
                  </a:moveTo>
                  <a:cubicBezTo>
                    <a:pt x="27599" y="63587"/>
                    <a:pt x="27599" y="63692"/>
                    <a:pt x="27620" y="63776"/>
                  </a:cubicBezTo>
                  <a:cubicBezTo>
                    <a:pt x="28080" y="64403"/>
                    <a:pt x="28708" y="64822"/>
                    <a:pt x="29357" y="65157"/>
                  </a:cubicBezTo>
                  <a:cubicBezTo>
                    <a:pt x="29964" y="65470"/>
                    <a:pt x="30654" y="65512"/>
                    <a:pt x="31344" y="65240"/>
                  </a:cubicBezTo>
                  <a:cubicBezTo>
                    <a:pt x="31386" y="65198"/>
                    <a:pt x="31449" y="65157"/>
                    <a:pt x="31491" y="65094"/>
                  </a:cubicBezTo>
                  <a:cubicBezTo>
                    <a:pt x="31491" y="64864"/>
                    <a:pt x="31533" y="64613"/>
                    <a:pt x="31533" y="64341"/>
                  </a:cubicBezTo>
                  <a:cubicBezTo>
                    <a:pt x="31240" y="64131"/>
                    <a:pt x="31010" y="63901"/>
                    <a:pt x="30717" y="63776"/>
                  </a:cubicBezTo>
                  <a:cubicBezTo>
                    <a:pt x="29733" y="63336"/>
                    <a:pt x="28687" y="63357"/>
                    <a:pt x="27578" y="63399"/>
                  </a:cubicBezTo>
                  <a:close/>
                  <a:moveTo>
                    <a:pt x="11362" y="65031"/>
                  </a:moveTo>
                  <a:cubicBezTo>
                    <a:pt x="11990" y="65177"/>
                    <a:pt x="12513" y="65031"/>
                    <a:pt x="12911" y="64654"/>
                  </a:cubicBezTo>
                  <a:cubicBezTo>
                    <a:pt x="13350" y="64215"/>
                    <a:pt x="13664" y="63671"/>
                    <a:pt x="13810" y="63043"/>
                  </a:cubicBezTo>
                  <a:cubicBezTo>
                    <a:pt x="13852" y="62918"/>
                    <a:pt x="13810" y="62750"/>
                    <a:pt x="13810" y="62604"/>
                  </a:cubicBezTo>
                  <a:cubicBezTo>
                    <a:pt x="12764" y="62750"/>
                    <a:pt x="12722" y="62771"/>
                    <a:pt x="11865" y="63734"/>
                  </a:cubicBezTo>
                  <a:cubicBezTo>
                    <a:pt x="11551" y="64089"/>
                    <a:pt x="11300" y="64445"/>
                    <a:pt x="11362" y="65031"/>
                  </a:cubicBezTo>
                  <a:close/>
                  <a:moveTo>
                    <a:pt x="22682" y="30591"/>
                  </a:moveTo>
                  <a:cubicBezTo>
                    <a:pt x="22912" y="31135"/>
                    <a:pt x="22912" y="31135"/>
                    <a:pt x="23310" y="31344"/>
                  </a:cubicBezTo>
                  <a:cubicBezTo>
                    <a:pt x="23854" y="30863"/>
                    <a:pt x="23854" y="30863"/>
                    <a:pt x="24126" y="29817"/>
                  </a:cubicBezTo>
                  <a:cubicBezTo>
                    <a:pt x="23603" y="30005"/>
                    <a:pt x="23163" y="30214"/>
                    <a:pt x="22682" y="30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6233525" y="3221852"/>
              <a:ext cx="304764" cy="205776"/>
            </a:xfrm>
            <a:custGeom>
              <a:avLst/>
              <a:gdLst/>
              <a:ahLst/>
              <a:cxnLst/>
              <a:rect l="l" t="t" r="r" b="b"/>
              <a:pathLst>
                <a:path w="10023" h="6801" extrusionOk="0">
                  <a:moveTo>
                    <a:pt x="4268" y="6612"/>
                  </a:moveTo>
                  <a:cubicBezTo>
                    <a:pt x="3976" y="6612"/>
                    <a:pt x="3662" y="6591"/>
                    <a:pt x="3390" y="6591"/>
                  </a:cubicBezTo>
                  <a:cubicBezTo>
                    <a:pt x="2867" y="6591"/>
                    <a:pt x="2448" y="6382"/>
                    <a:pt x="2092" y="6005"/>
                  </a:cubicBezTo>
                  <a:cubicBezTo>
                    <a:pt x="1632" y="5524"/>
                    <a:pt x="1151" y="5022"/>
                    <a:pt x="691" y="4499"/>
                  </a:cubicBezTo>
                  <a:cubicBezTo>
                    <a:pt x="356" y="4101"/>
                    <a:pt x="188" y="3599"/>
                    <a:pt x="42" y="3139"/>
                  </a:cubicBezTo>
                  <a:cubicBezTo>
                    <a:pt x="0" y="3055"/>
                    <a:pt x="0" y="2950"/>
                    <a:pt x="42" y="2867"/>
                  </a:cubicBezTo>
                  <a:cubicBezTo>
                    <a:pt x="84" y="2741"/>
                    <a:pt x="167" y="2574"/>
                    <a:pt x="272" y="2532"/>
                  </a:cubicBezTo>
                  <a:cubicBezTo>
                    <a:pt x="419" y="2448"/>
                    <a:pt x="565" y="2553"/>
                    <a:pt x="628" y="2699"/>
                  </a:cubicBezTo>
                  <a:cubicBezTo>
                    <a:pt x="670" y="2741"/>
                    <a:pt x="711" y="2804"/>
                    <a:pt x="711" y="2846"/>
                  </a:cubicBezTo>
                  <a:cubicBezTo>
                    <a:pt x="1046" y="3871"/>
                    <a:pt x="1883" y="4499"/>
                    <a:pt x="2574" y="5252"/>
                  </a:cubicBezTo>
                  <a:cubicBezTo>
                    <a:pt x="2867" y="5566"/>
                    <a:pt x="3201" y="5691"/>
                    <a:pt x="3620" y="5691"/>
                  </a:cubicBezTo>
                  <a:cubicBezTo>
                    <a:pt x="4017" y="5691"/>
                    <a:pt x="4394" y="5670"/>
                    <a:pt x="4792" y="5733"/>
                  </a:cubicBezTo>
                  <a:cubicBezTo>
                    <a:pt x="5315" y="5775"/>
                    <a:pt x="5733" y="5587"/>
                    <a:pt x="6131" y="5315"/>
                  </a:cubicBezTo>
                  <a:cubicBezTo>
                    <a:pt x="6528" y="5001"/>
                    <a:pt x="6947" y="4687"/>
                    <a:pt x="7323" y="4373"/>
                  </a:cubicBezTo>
                  <a:cubicBezTo>
                    <a:pt x="7491" y="4227"/>
                    <a:pt x="7616" y="4080"/>
                    <a:pt x="7721" y="3892"/>
                  </a:cubicBezTo>
                  <a:cubicBezTo>
                    <a:pt x="7909" y="3578"/>
                    <a:pt x="8097" y="3264"/>
                    <a:pt x="8223" y="2950"/>
                  </a:cubicBezTo>
                  <a:cubicBezTo>
                    <a:pt x="8641" y="2051"/>
                    <a:pt x="9039" y="1151"/>
                    <a:pt x="9416" y="251"/>
                  </a:cubicBezTo>
                  <a:lnTo>
                    <a:pt x="9499" y="105"/>
                  </a:lnTo>
                  <a:cubicBezTo>
                    <a:pt x="9583" y="0"/>
                    <a:pt x="9813" y="0"/>
                    <a:pt x="9897" y="126"/>
                  </a:cubicBezTo>
                  <a:cubicBezTo>
                    <a:pt x="9939" y="230"/>
                    <a:pt x="10022" y="335"/>
                    <a:pt x="10002" y="460"/>
                  </a:cubicBezTo>
                  <a:cubicBezTo>
                    <a:pt x="9981" y="753"/>
                    <a:pt x="9981" y="1067"/>
                    <a:pt x="9897" y="1360"/>
                  </a:cubicBezTo>
                  <a:cubicBezTo>
                    <a:pt x="9520" y="2511"/>
                    <a:pt x="9081" y="3599"/>
                    <a:pt x="8453" y="4645"/>
                  </a:cubicBezTo>
                  <a:cubicBezTo>
                    <a:pt x="8349" y="4813"/>
                    <a:pt x="8265" y="4959"/>
                    <a:pt x="8118" y="5064"/>
                  </a:cubicBezTo>
                  <a:cubicBezTo>
                    <a:pt x="7533" y="5503"/>
                    <a:pt x="6968" y="5942"/>
                    <a:pt x="6382" y="6340"/>
                  </a:cubicBezTo>
                  <a:cubicBezTo>
                    <a:pt x="6005" y="6633"/>
                    <a:pt x="5545" y="6800"/>
                    <a:pt x="5022" y="6738"/>
                  </a:cubicBezTo>
                  <a:cubicBezTo>
                    <a:pt x="4792" y="6633"/>
                    <a:pt x="4540" y="6633"/>
                    <a:pt x="4268" y="6612"/>
                  </a:cubicBezTo>
                  <a:cubicBezTo>
                    <a:pt x="4268" y="6633"/>
                    <a:pt x="4268" y="6612"/>
                    <a:pt x="4268" y="6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6160746" y="3192456"/>
              <a:ext cx="50037" cy="58793"/>
            </a:xfrm>
            <a:custGeom>
              <a:avLst/>
              <a:gdLst/>
              <a:ahLst/>
              <a:cxnLst/>
              <a:rect l="l" t="t" r="r" b="b"/>
              <a:pathLst>
                <a:path w="1549" h="1863" extrusionOk="0">
                  <a:moveTo>
                    <a:pt x="1" y="963"/>
                  </a:moveTo>
                  <a:cubicBezTo>
                    <a:pt x="21" y="817"/>
                    <a:pt x="63" y="670"/>
                    <a:pt x="63" y="566"/>
                  </a:cubicBezTo>
                  <a:cubicBezTo>
                    <a:pt x="84" y="356"/>
                    <a:pt x="168" y="189"/>
                    <a:pt x="398" y="105"/>
                  </a:cubicBezTo>
                  <a:cubicBezTo>
                    <a:pt x="691" y="1"/>
                    <a:pt x="921" y="22"/>
                    <a:pt x="1151" y="231"/>
                  </a:cubicBezTo>
                  <a:cubicBezTo>
                    <a:pt x="1507" y="607"/>
                    <a:pt x="1549" y="942"/>
                    <a:pt x="1151" y="1340"/>
                  </a:cubicBezTo>
                  <a:cubicBezTo>
                    <a:pt x="1047" y="1423"/>
                    <a:pt x="921" y="1549"/>
                    <a:pt x="817" y="1612"/>
                  </a:cubicBezTo>
                  <a:cubicBezTo>
                    <a:pt x="461" y="1863"/>
                    <a:pt x="84" y="1695"/>
                    <a:pt x="21" y="1298"/>
                  </a:cubicBezTo>
                  <a:cubicBezTo>
                    <a:pt x="1" y="1151"/>
                    <a:pt x="1" y="104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6515544" y="3084668"/>
              <a:ext cx="36390" cy="53892"/>
            </a:xfrm>
            <a:custGeom>
              <a:avLst/>
              <a:gdLst/>
              <a:ahLst/>
              <a:cxnLst/>
              <a:rect l="l" t="t" r="r" b="b"/>
              <a:pathLst>
                <a:path w="1173" h="1780" extrusionOk="0">
                  <a:moveTo>
                    <a:pt x="1" y="775"/>
                  </a:moveTo>
                  <a:cubicBezTo>
                    <a:pt x="1" y="733"/>
                    <a:pt x="1" y="628"/>
                    <a:pt x="22" y="545"/>
                  </a:cubicBezTo>
                  <a:cubicBezTo>
                    <a:pt x="85" y="210"/>
                    <a:pt x="315" y="1"/>
                    <a:pt x="629" y="22"/>
                  </a:cubicBezTo>
                  <a:cubicBezTo>
                    <a:pt x="921" y="43"/>
                    <a:pt x="1131" y="231"/>
                    <a:pt x="1152" y="524"/>
                  </a:cubicBezTo>
                  <a:cubicBezTo>
                    <a:pt x="1173" y="733"/>
                    <a:pt x="1173" y="942"/>
                    <a:pt x="1173" y="1151"/>
                  </a:cubicBezTo>
                  <a:cubicBezTo>
                    <a:pt x="1152" y="1570"/>
                    <a:pt x="921" y="1779"/>
                    <a:pt x="545" y="1737"/>
                  </a:cubicBezTo>
                  <a:cubicBezTo>
                    <a:pt x="189" y="1716"/>
                    <a:pt x="1" y="1507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835" name="Google Shape;674;p44"/>
          <p:cNvGrpSpPr>
            <a:grpSpLocks/>
          </p:cNvGrpSpPr>
          <p:nvPr/>
        </p:nvGrpSpPr>
        <p:grpSpPr bwMode="auto">
          <a:xfrm>
            <a:off x="9234489" y="6448426"/>
            <a:ext cx="644525" cy="195263"/>
            <a:chOff x="806663" y="3241275"/>
            <a:chExt cx="643950" cy="195675"/>
          </a:xfrm>
        </p:grpSpPr>
        <p:sp>
          <p:nvSpPr>
            <p:cNvPr id="675" name="Google Shape;675;p44"/>
            <p:cNvSpPr/>
            <p:nvPr/>
          </p:nvSpPr>
          <p:spPr>
            <a:xfrm>
              <a:off x="808249" y="3263547"/>
              <a:ext cx="599540" cy="173403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806663" y="3241275"/>
              <a:ext cx="643950" cy="18772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01814" y="1866900"/>
            <a:ext cx="83962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Bức tranh vẽ cảnh làng quê rất đẹp. Dòng sông xanh biếc. Hai bên bờ sông, cỏ xanh mơn mởn. Đàn bò ung dung gặm cỏ.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766888" y="3789364"/>
            <a:ext cx="86931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	Bức tranh rất đẹp. Bầu trời xanh trong. Những đám mây trắng trôi bồng bềnh.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Dòng sông uốn lượn như dải lụa đào.Đàn bò đang  thung thăng gặm cỏ.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801813" y="158750"/>
            <a:ext cx="86661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Đặt 2- 3 câu với từ ngữ em tìm được.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Dòng sông uốn khúc quanh làng xóm.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845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oogle Shape;638;p44"/>
          <p:cNvGrpSpPr>
            <a:grpSpLocks/>
          </p:cNvGrpSpPr>
          <p:nvPr/>
        </p:nvGrpSpPr>
        <p:grpSpPr bwMode="auto">
          <a:xfrm>
            <a:off x="8970964" y="5715000"/>
            <a:ext cx="896937" cy="827088"/>
            <a:chOff x="5719525" y="2050888"/>
            <a:chExt cx="2570008" cy="2552602"/>
          </a:xfrm>
        </p:grpSpPr>
        <p:sp>
          <p:nvSpPr>
            <p:cNvPr id="639" name="Google Shape;639;p44"/>
            <p:cNvSpPr/>
            <p:nvPr/>
          </p:nvSpPr>
          <p:spPr>
            <a:xfrm>
              <a:off x="6633810" y="2080285"/>
              <a:ext cx="363895" cy="347861"/>
            </a:xfrm>
            <a:custGeom>
              <a:avLst/>
              <a:gdLst/>
              <a:ahLst/>
              <a:cxnLst/>
              <a:rect l="l" t="t" r="r" b="b"/>
              <a:pathLst>
                <a:path w="12115" h="11446" extrusionOk="0">
                  <a:moveTo>
                    <a:pt x="11466" y="147"/>
                  </a:moveTo>
                  <a:cubicBezTo>
                    <a:pt x="11864" y="733"/>
                    <a:pt x="12031" y="1381"/>
                    <a:pt x="12073" y="2114"/>
                  </a:cubicBezTo>
                  <a:cubicBezTo>
                    <a:pt x="12115" y="3265"/>
                    <a:pt x="11801" y="4332"/>
                    <a:pt x="11550" y="5420"/>
                  </a:cubicBezTo>
                  <a:cubicBezTo>
                    <a:pt x="11403" y="5964"/>
                    <a:pt x="11090" y="6424"/>
                    <a:pt x="10755" y="6884"/>
                  </a:cubicBezTo>
                  <a:cubicBezTo>
                    <a:pt x="10462" y="7261"/>
                    <a:pt x="10232" y="7721"/>
                    <a:pt x="9939" y="8140"/>
                  </a:cubicBezTo>
                  <a:cubicBezTo>
                    <a:pt x="9813" y="8349"/>
                    <a:pt x="9646" y="8579"/>
                    <a:pt x="9499" y="8788"/>
                  </a:cubicBezTo>
                  <a:cubicBezTo>
                    <a:pt x="9227" y="9123"/>
                    <a:pt x="8955" y="9458"/>
                    <a:pt x="8642" y="9814"/>
                  </a:cubicBezTo>
                  <a:cubicBezTo>
                    <a:pt x="8516" y="9960"/>
                    <a:pt x="8349" y="10127"/>
                    <a:pt x="8223" y="10253"/>
                  </a:cubicBezTo>
                  <a:cubicBezTo>
                    <a:pt x="7930" y="10483"/>
                    <a:pt x="7616" y="10713"/>
                    <a:pt x="7323" y="10985"/>
                  </a:cubicBezTo>
                  <a:cubicBezTo>
                    <a:pt x="6800" y="11425"/>
                    <a:pt x="6256" y="11446"/>
                    <a:pt x="5608" y="11216"/>
                  </a:cubicBezTo>
                  <a:cubicBezTo>
                    <a:pt x="4457" y="10776"/>
                    <a:pt x="3473" y="10065"/>
                    <a:pt x="2490" y="9395"/>
                  </a:cubicBezTo>
                  <a:cubicBezTo>
                    <a:pt x="1967" y="9019"/>
                    <a:pt x="1569" y="8579"/>
                    <a:pt x="1276" y="7993"/>
                  </a:cubicBezTo>
                  <a:cubicBezTo>
                    <a:pt x="1109" y="7596"/>
                    <a:pt x="858" y="7219"/>
                    <a:pt x="607" y="6863"/>
                  </a:cubicBezTo>
                  <a:cubicBezTo>
                    <a:pt x="105" y="6173"/>
                    <a:pt x="0" y="5357"/>
                    <a:pt x="105" y="4520"/>
                  </a:cubicBezTo>
                  <a:cubicBezTo>
                    <a:pt x="168" y="4081"/>
                    <a:pt x="335" y="3662"/>
                    <a:pt x="628" y="3306"/>
                  </a:cubicBezTo>
                  <a:cubicBezTo>
                    <a:pt x="753" y="3160"/>
                    <a:pt x="942" y="3055"/>
                    <a:pt x="1130" y="3013"/>
                  </a:cubicBezTo>
                  <a:cubicBezTo>
                    <a:pt x="1590" y="2846"/>
                    <a:pt x="2092" y="2721"/>
                    <a:pt x="2595" y="2930"/>
                  </a:cubicBezTo>
                  <a:cubicBezTo>
                    <a:pt x="2699" y="2972"/>
                    <a:pt x="2825" y="2951"/>
                    <a:pt x="2929" y="2972"/>
                  </a:cubicBezTo>
                  <a:cubicBezTo>
                    <a:pt x="3013" y="2972"/>
                    <a:pt x="3139" y="2951"/>
                    <a:pt x="3201" y="2993"/>
                  </a:cubicBezTo>
                  <a:cubicBezTo>
                    <a:pt x="3766" y="3390"/>
                    <a:pt x="4478" y="3578"/>
                    <a:pt x="4938" y="4101"/>
                  </a:cubicBezTo>
                  <a:cubicBezTo>
                    <a:pt x="5273" y="4436"/>
                    <a:pt x="5545" y="4813"/>
                    <a:pt x="5859" y="5231"/>
                  </a:cubicBezTo>
                  <a:cubicBezTo>
                    <a:pt x="5942" y="5148"/>
                    <a:pt x="6068" y="5085"/>
                    <a:pt x="6089" y="4980"/>
                  </a:cubicBezTo>
                  <a:cubicBezTo>
                    <a:pt x="6235" y="4604"/>
                    <a:pt x="6340" y="4206"/>
                    <a:pt x="6466" y="3809"/>
                  </a:cubicBezTo>
                  <a:cubicBezTo>
                    <a:pt x="6507" y="3662"/>
                    <a:pt x="6591" y="3474"/>
                    <a:pt x="6696" y="3348"/>
                  </a:cubicBezTo>
                  <a:cubicBezTo>
                    <a:pt x="7030" y="2888"/>
                    <a:pt x="7407" y="2469"/>
                    <a:pt x="7742" y="2030"/>
                  </a:cubicBezTo>
                  <a:cubicBezTo>
                    <a:pt x="7826" y="1946"/>
                    <a:pt x="7909" y="1842"/>
                    <a:pt x="7972" y="1779"/>
                  </a:cubicBezTo>
                  <a:cubicBezTo>
                    <a:pt x="8537" y="837"/>
                    <a:pt x="9499" y="524"/>
                    <a:pt x="10441" y="168"/>
                  </a:cubicBezTo>
                  <a:cubicBezTo>
                    <a:pt x="10776" y="42"/>
                    <a:pt x="11131" y="0"/>
                    <a:pt x="1146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6601971" y="2050888"/>
              <a:ext cx="427577" cy="406654"/>
            </a:xfrm>
            <a:custGeom>
              <a:avLst/>
              <a:gdLst/>
              <a:ahLst/>
              <a:cxnLst/>
              <a:rect l="l" t="t" r="r" b="b"/>
              <a:pathLst>
                <a:path w="14125" h="13434" extrusionOk="0">
                  <a:moveTo>
                    <a:pt x="6801" y="4834"/>
                  </a:moveTo>
                  <a:cubicBezTo>
                    <a:pt x="6926" y="3997"/>
                    <a:pt x="7408" y="3370"/>
                    <a:pt x="7868" y="2721"/>
                  </a:cubicBezTo>
                  <a:cubicBezTo>
                    <a:pt x="8014" y="2533"/>
                    <a:pt x="8224" y="2365"/>
                    <a:pt x="8328" y="2156"/>
                  </a:cubicBezTo>
                  <a:cubicBezTo>
                    <a:pt x="9061" y="963"/>
                    <a:pt x="10274" y="524"/>
                    <a:pt x="11509" y="127"/>
                  </a:cubicBezTo>
                  <a:cubicBezTo>
                    <a:pt x="11885" y="1"/>
                    <a:pt x="12325" y="43"/>
                    <a:pt x="12743" y="64"/>
                  </a:cubicBezTo>
                  <a:cubicBezTo>
                    <a:pt x="12931" y="106"/>
                    <a:pt x="13141" y="252"/>
                    <a:pt x="13203" y="419"/>
                  </a:cubicBezTo>
                  <a:cubicBezTo>
                    <a:pt x="13685" y="1194"/>
                    <a:pt x="14040" y="2010"/>
                    <a:pt x="14082" y="2972"/>
                  </a:cubicBezTo>
                  <a:cubicBezTo>
                    <a:pt x="14124" y="4248"/>
                    <a:pt x="13810" y="5483"/>
                    <a:pt x="13496" y="6717"/>
                  </a:cubicBezTo>
                  <a:cubicBezTo>
                    <a:pt x="13350" y="7282"/>
                    <a:pt x="12952" y="7805"/>
                    <a:pt x="12638" y="8329"/>
                  </a:cubicBezTo>
                  <a:cubicBezTo>
                    <a:pt x="12366" y="8810"/>
                    <a:pt x="12094" y="9228"/>
                    <a:pt x="11802" y="9668"/>
                  </a:cubicBezTo>
                  <a:cubicBezTo>
                    <a:pt x="11676" y="9877"/>
                    <a:pt x="11509" y="10107"/>
                    <a:pt x="11362" y="10316"/>
                  </a:cubicBezTo>
                  <a:cubicBezTo>
                    <a:pt x="11006" y="10735"/>
                    <a:pt x="10672" y="11132"/>
                    <a:pt x="10337" y="11551"/>
                  </a:cubicBezTo>
                  <a:cubicBezTo>
                    <a:pt x="10232" y="11676"/>
                    <a:pt x="10107" y="11823"/>
                    <a:pt x="9960" y="11927"/>
                  </a:cubicBezTo>
                  <a:cubicBezTo>
                    <a:pt x="9521" y="12283"/>
                    <a:pt x="8998" y="12618"/>
                    <a:pt x="8600" y="13036"/>
                  </a:cubicBezTo>
                  <a:cubicBezTo>
                    <a:pt x="8265" y="13413"/>
                    <a:pt x="7868" y="13434"/>
                    <a:pt x="7491" y="13350"/>
                  </a:cubicBezTo>
                  <a:cubicBezTo>
                    <a:pt x="6864" y="13225"/>
                    <a:pt x="6257" y="13036"/>
                    <a:pt x="5629" y="12827"/>
                  </a:cubicBezTo>
                  <a:cubicBezTo>
                    <a:pt x="5252" y="12702"/>
                    <a:pt x="4918" y="12534"/>
                    <a:pt x="4604" y="12346"/>
                  </a:cubicBezTo>
                  <a:cubicBezTo>
                    <a:pt x="4060" y="11990"/>
                    <a:pt x="3516" y="11635"/>
                    <a:pt x="2993" y="11258"/>
                  </a:cubicBezTo>
                  <a:cubicBezTo>
                    <a:pt x="2302" y="10798"/>
                    <a:pt x="1737" y="10212"/>
                    <a:pt x="1361" y="9438"/>
                  </a:cubicBezTo>
                  <a:cubicBezTo>
                    <a:pt x="1047" y="8810"/>
                    <a:pt x="691" y="8203"/>
                    <a:pt x="314" y="7596"/>
                  </a:cubicBezTo>
                  <a:cubicBezTo>
                    <a:pt x="105" y="7241"/>
                    <a:pt x="1" y="6843"/>
                    <a:pt x="22" y="6425"/>
                  </a:cubicBezTo>
                  <a:cubicBezTo>
                    <a:pt x="63" y="6111"/>
                    <a:pt x="22" y="5776"/>
                    <a:pt x="22" y="5462"/>
                  </a:cubicBezTo>
                  <a:cubicBezTo>
                    <a:pt x="84" y="4646"/>
                    <a:pt x="440" y="3997"/>
                    <a:pt x="963" y="3412"/>
                  </a:cubicBezTo>
                  <a:cubicBezTo>
                    <a:pt x="1110" y="3265"/>
                    <a:pt x="1319" y="3160"/>
                    <a:pt x="1486" y="3098"/>
                  </a:cubicBezTo>
                  <a:cubicBezTo>
                    <a:pt x="1988" y="2951"/>
                    <a:pt x="2511" y="2847"/>
                    <a:pt x="3035" y="2742"/>
                  </a:cubicBezTo>
                  <a:cubicBezTo>
                    <a:pt x="3139" y="2721"/>
                    <a:pt x="3265" y="2742"/>
                    <a:pt x="3369" y="2763"/>
                  </a:cubicBezTo>
                  <a:cubicBezTo>
                    <a:pt x="3432" y="2763"/>
                    <a:pt x="3474" y="2784"/>
                    <a:pt x="3537" y="2847"/>
                  </a:cubicBezTo>
                  <a:cubicBezTo>
                    <a:pt x="3955" y="3160"/>
                    <a:pt x="4562" y="2868"/>
                    <a:pt x="4918" y="3286"/>
                  </a:cubicBezTo>
                  <a:cubicBezTo>
                    <a:pt x="5232" y="3663"/>
                    <a:pt x="5671" y="3830"/>
                    <a:pt x="6068" y="4102"/>
                  </a:cubicBezTo>
                  <a:cubicBezTo>
                    <a:pt x="6361" y="4248"/>
                    <a:pt x="6550" y="4541"/>
                    <a:pt x="6801" y="4834"/>
                  </a:cubicBezTo>
                  <a:close/>
                  <a:moveTo>
                    <a:pt x="12429" y="1110"/>
                  </a:moveTo>
                  <a:cubicBezTo>
                    <a:pt x="12053" y="963"/>
                    <a:pt x="11739" y="1005"/>
                    <a:pt x="11425" y="1110"/>
                  </a:cubicBezTo>
                  <a:cubicBezTo>
                    <a:pt x="10483" y="1487"/>
                    <a:pt x="9521" y="1779"/>
                    <a:pt x="8977" y="2721"/>
                  </a:cubicBezTo>
                  <a:cubicBezTo>
                    <a:pt x="8914" y="2826"/>
                    <a:pt x="8809" y="2888"/>
                    <a:pt x="8747" y="2972"/>
                  </a:cubicBezTo>
                  <a:cubicBezTo>
                    <a:pt x="8391" y="3412"/>
                    <a:pt x="8035" y="3830"/>
                    <a:pt x="7701" y="4290"/>
                  </a:cubicBezTo>
                  <a:cubicBezTo>
                    <a:pt x="7596" y="4416"/>
                    <a:pt x="7512" y="4604"/>
                    <a:pt x="7449" y="4751"/>
                  </a:cubicBezTo>
                  <a:cubicBezTo>
                    <a:pt x="7324" y="5148"/>
                    <a:pt x="7219" y="5546"/>
                    <a:pt x="7094" y="5922"/>
                  </a:cubicBezTo>
                  <a:cubicBezTo>
                    <a:pt x="7073" y="6006"/>
                    <a:pt x="6968" y="6090"/>
                    <a:pt x="6864" y="6173"/>
                  </a:cubicBezTo>
                  <a:cubicBezTo>
                    <a:pt x="6508" y="5776"/>
                    <a:pt x="6257" y="5378"/>
                    <a:pt x="5943" y="5044"/>
                  </a:cubicBezTo>
                  <a:cubicBezTo>
                    <a:pt x="5462" y="4520"/>
                    <a:pt x="4729" y="4332"/>
                    <a:pt x="4185" y="3935"/>
                  </a:cubicBezTo>
                  <a:cubicBezTo>
                    <a:pt x="4144" y="3893"/>
                    <a:pt x="3997" y="3935"/>
                    <a:pt x="3934" y="3914"/>
                  </a:cubicBezTo>
                  <a:cubicBezTo>
                    <a:pt x="3830" y="3914"/>
                    <a:pt x="3683" y="3914"/>
                    <a:pt x="3579" y="3872"/>
                  </a:cubicBezTo>
                  <a:cubicBezTo>
                    <a:pt x="3097" y="3621"/>
                    <a:pt x="2595" y="3788"/>
                    <a:pt x="2114" y="3935"/>
                  </a:cubicBezTo>
                  <a:cubicBezTo>
                    <a:pt x="1947" y="3997"/>
                    <a:pt x="1737" y="4123"/>
                    <a:pt x="1633" y="4248"/>
                  </a:cubicBezTo>
                  <a:cubicBezTo>
                    <a:pt x="1340" y="4604"/>
                    <a:pt x="1131" y="4981"/>
                    <a:pt x="1110" y="5462"/>
                  </a:cubicBezTo>
                  <a:cubicBezTo>
                    <a:pt x="1026" y="6299"/>
                    <a:pt x="1110" y="7115"/>
                    <a:pt x="1591" y="7805"/>
                  </a:cubicBezTo>
                  <a:cubicBezTo>
                    <a:pt x="1863" y="8182"/>
                    <a:pt x="2093" y="8538"/>
                    <a:pt x="2281" y="8935"/>
                  </a:cubicBezTo>
                  <a:cubicBezTo>
                    <a:pt x="2532" y="9521"/>
                    <a:pt x="2951" y="9982"/>
                    <a:pt x="3474" y="10316"/>
                  </a:cubicBezTo>
                  <a:cubicBezTo>
                    <a:pt x="4478" y="11007"/>
                    <a:pt x="5441" y="11718"/>
                    <a:pt x="6592" y="12158"/>
                  </a:cubicBezTo>
                  <a:cubicBezTo>
                    <a:pt x="7240" y="12388"/>
                    <a:pt x="7805" y="12367"/>
                    <a:pt x="8328" y="11927"/>
                  </a:cubicBezTo>
                  <a:cubicBezTo>
                    <a:pt x="8600" y="11676"/>
                    <a:pt x="8914" y="11446"/>
                    <a:pt x="9207" y="11195"/>
                  </a:cubicBezTo>
                  <a:cubicBezTo>
                    <a:pt x="9374" y="11049"/>
                    <a:pt x="9500" y="10902"/>
                    <a:pt x="9625" y="10735"/>
                  </a:cubicBezTo>
                  <a:cubicBezTo>
                    <a:pt x="9918" y="10400"/>
                    <a:pt x="10211" y="10086"/>
                    <a:pt x="10483" y="9730"/>
                  </a:cubicBezTo>
                  <a:cubicBezTo>
                    <a:pt x="10651" y="9521"/>
                    <a:pt x="10797" y="9312"/>
                    <a:pt x="10944" y="9061"/>
                  </a:cubicBezTo>
                  <a:cubicBezTo>
                    <a:pt x="11195" y="8642"/>
                    <a:pt x="11467" y="8203"/>
                    <a:pt x="11739" y="7805"/>
                  </a:cubicBezTo>
                  <a:cubicBezTo>
                    <a:pt x="12094" y="7345"/>
                    <a:pt x="12408" y="6864"/>
                    <a:pt x="12534" y="6341"/>
                  </a:cubicBezTo>
                  <a:cubicBezTo>
                    <a:pt x="12785" y="5274"/>
                    <a:pt x="13099" y="4186"/>
                    <a:pt x="13057" y="3056"/>
                  </a:cubicBezTo>
                  <a:cubicBezTo>
                    <a:pt x="12994" y="2323"/>
                    <a:pt x="12827" y="1696"/>
                    <a:pt x="12429" y="1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7011353" y="2638819"/>
              <a:ext cx="1018906" cy="734914"/>
            </a:xfrm>
            <a:custGeom>
              <a:avLst/>
              <a:gdLst/>
              <a:ahLst/>
              <a:cxnLst/>
              <a:rect l="l" t="t" r="r" b="b"/>
              <a:pathLst>
                <a:path w="33626" h="24377" extrusionOk="0">
                  <a:moveTo>
                    <a:pt x="19481" y="1"/>
                  </a:moveTo>
                  <a:cubicBezTo>
                    <a:pt x="19627" y="85"/>
                    <a:pt x="19711" y="85"/>
                    <a:pt x="19732" y="105"/>
                  </a:cubicBezTo>
                  <a:cubicBezTo>
                    <a:pt x="20213" y="733"/>
                    <a:pt x="20925" y="1110"/>
                    <a:pt x="21469" y="1633"/>
                  </a:cubicBezTo>
                  <a:cubicBezTo>
                    <a:pt x="21573" y="1737"/>
                    <a:pt x="21720" y="1800"/>
                    <a:pt x="21866" y="1842"/>
                  </a:cubicBezTo>
                  <a:cubicBezTo>
                    <a:pt x="22138" y="1947"/>
                    <a:pt x="22431" y="2051"/>
                    <a:pt x="22724" y="2114"/>
                  </a:cubicBezTo>
                  <a:cubicBezTo>
                    <a:pt x="23477" y="2198"/>
                    <a:pt x="24210" y="2553"/>
                    <a:pt x="25005" y="2533"/>
                  </a:cubicBezTo>
                  <a:cubicBezTo>
                    <a:pt x="25591" y="2533"/>
                    <a:pt x="26197" y="2553"/>
                    <a:pt x="26804" y="2574"/>
                  </a:cubicBezTo>
                  <a:cubicBezTo>
                    <a:pt x="27243" y="2616"/>
                    <a:pt x="27683" y="2616"/>
                    <a:pt x="28143" y="2449"/>
                  </a:cubicBezTo>
                  <a:cubicBezTo>
                    <a:pt x="28206" y="2428"/>
                    <a:pt x="28311" y="2365"/>
                    <a:pt x="28394" y="2407"/>
                  </a:cubicBezTo>
                  <a:cubicBezTo>
                    <a:pt x="28938" y="2449"/>
                    <a:pt x="29461" y="2302"/>
                    <a:pt x="29943" y="2051"/>
                  </a:cubicBezTo>
                  <a:cubicBezTo>
                    <a:pt x="29984" y="2030"/>
                    <a:pt x="30047" y="2051"/>
                    <a:pt x="30173" y="2030"/>
                  </a:cubicBezTo>
                  <a:cubicBezTo>
                    <a:pt x="30298" y="2135"/>
                    <a:pt x="30466" y="2261"/>
                    <a:pt x="30591" y="2428"/>
                  </a:cubicBezTo>
                  <a:cubicBezTo>
                    <a:pt x="31847" y="3830"/>
                    <a:pt x="32684" y="5483"/>
                    <a:pt x="33311" y="7261"/>
                  </a:cubicBezTo>
                  <a:cubicBezTo>
                    <a:pt x="33541" y="7973"/>
                    <a:pt x="33625" y="8726"/>
                    <a:pt x="33625" y="9479"/>
                  </a:cubicBezTo>
                  <a:cubicBezTo>
                    <a:pt x="33625" y="10588"/>
                    <a:pt x="33604" y="11718"/>
                    <a:pt x="33521" y="12806"/>
                  </a:cubicBezTo>
                  <a:cubicBezTo>
                    <a:pt x="33479" y="13497"/>
                    <a:pt x="33186" y="14145"/>
                    <a:pt x="32851" y="14752"/>
                  </a:cubicBezTo>
                  <a:cubicBezTo>
                    <a:pt x="32349" y="15631"/>
                    <a:pt x="31805" y="16489"/>
                    <a:pt x="31072" y="17221"/>
                  </a:cubicBezTo>
                  <a:cubicBezTo>
                    <a:pt x="30340" y="17995"/>
                    <a:pt x="29712" y="18853"/>
                    <a:pt x="28917" y="19523"/>
                  </a:cubicBezTo>
                  <a:cubicBezTo>
                    <a:pt x="28164" y="20192"/>
                    <a:pt x="27223" y="20631"/>
                    <a:pt x="26365" y="21196"/>
                  </a:cubicBezTo>
                  <a:cubicBezTo>
                    <a:pt x="24795" y="22243"/>
                    <a:pt x="23122" y="22975"/>
                    <a:pt x="21343" y="23582"/>
                  </a:cubicBezTo>
                  <a:cubicBezTo>
                    <a:pt x="19816" y="24105"/>
                    <a:pt x="18267" y="24377"/>
                    <a:pt x="16677" y="24209"/>
                  </a:cubicBezTo>
                  <a:cubicBezTo>
                    <a:pt x="15505" y="24105"/>
                    <a:pt x="14292" y="24168"/>
                    <a:pt x="13099" y="24126"/>
                  </a:cubicBezTo>
                  <a:cubicBezTo>
                    <a:pt x="12513" y="24126"/>
                    <a:pt x="11948" y="24084"/>
                    <a:pt x="11404" y="24126"/>
                  </a:cubicBezTo>
                  <a:cubicBezTo>
                    <a:pt x="10923" y="24168"/>
                    <a:pt x="10526" y="23917"/>
                    <a:pt x="10086" y="23854"/>
                  </a:cubicBezTo>
                  <a:cubicBezTo>
                    <a:pt x="9542" y="23749"/>
                    <a:pt x="8977" y="23582"/>
                    <a:pt x="8433" y="23393"/>
                  </a:cubicBezTo>
                  <a:cubicBezTo>
                    <a:pt x="7973" y="23247"/>
                    <a:pt x="7492" y="23038"/>
                    <a:pt x="7136" y="22640"/>
                  </a:cubicBezTo>
                  <a:cubicBezTo>
                    <a:pt x="7073" y="22598"/>
                    <a:pt x="7052" y="22556"/>
                    <a:pt x="7010" y="22536"/>
                  </a:cubicBezTo>
                  <a:cubicBezTo>
                    <a:pt x="6404" y="22222"/>
                    <a:pt x="5860" y="21803"/>
                    <a:pt x="5295" y="21385"/>
                  </a:cubicBezTo>
                  <a:cubicBezTo>
                    <a:pt x="4625" y="20862"/>
                    <a:pt x="4039" y="20255"/>
                    <a:pt x="3579" y="19585"/>
                  </a:cubicBezTo>
                  <a:cubicBezTo>
                    <a:pt x="3391" y="19313"/>
                    <a:pt x="3181" y="19062"/>
                    <a:pt x="2972" y="18790"/>
                  </a:cubicBezTo>
                  <a:cubicBezTo>
                    <a:pt x="2721" y="18518"/>
                    <a:pt x="2407" y="18267"/>
                    <a:pt x="2407" y="17807"/>
                  </a:cubicBezTo>
                  <a:cubicBezTo>
                    <a:pt x="2407" y="17723"/>
                    <a:pt x="2344" y="17618"/>
                    <a:pt x="2303" y="17577"/>
                  </a:cubicBezTo>
                  <a:cubicBezTo>
                    <a:pt x="1591" y="16886"/>
                    <a:pt x="1487" y="15924"/>
                    <a:pt x="1089" y="15087"/>
                  </a:cubicBezTo>
                  <a:cubicBezTo>
                    <a:pt x="859" y="14564"/>
                    <a:pt x="670" y="14041"/>
                    <a:pt x="440" y="13517"/>
                  </a:cubicBezTo>
                  <a:cubicBezTo>
                    <a:pt x="126" y="12806"/>
                    <a:pt x="1" y="12116"/>
                    <a:pt x="22" y="11320"/>
                  </a:cubicBezTo>
                  <a:cubicBezTo>
                    <a:pt x="64" y="10023"/>
                    <a:pt x="147" y="8684"/>
                    <a:pt x="357" y="7324"/>
                  </a:cubicBezTo>
                  <a:cubicBezTo>
                    <a:pt x="754" y="7450"/>
                    <a:pt x="1110" y="7554"/>
                    <a:pt x="1466" y="7659"/>
                  </a:cubicBezTo>
                  <a:cubicBezTo>
                    <a:pt x="2177" y="7889"/>
                    <a:pt x="2930" y="7889"/>
                    <a:pt x="3621" y="7512"/>
                  </a:cubicBezTo>
                  <a:cubicBezTo>
                    <a:pt x="4144" y="7219"/>
                    <a:pt x="4709" y="6989"/>
                    <a:pt x="5169" y="6613"/>
                  </a:cubicBezTo>
                  <a:cubicBezTo>
                    <a:pt x="5483" y="6362"/>
                    <a:pt x="5901" y="6278"/>
                    <a:pt x="6278" y="6111"/>
                  </a:cubicBezTo>
                  <a:cubicBezTo>
                    <a:pt x="6466" y="6320"/>
                    <a:pt x="6424" y="6529"/>
                    <a:pt x="6404" y="6738"/>
                  </a:cubicBezTo>
                  <a:cubicBezTo>
                    <a:pt x="6341" y="7240"/>
                    <a:pt x="6529" y="7617"/>
                    <a:pt x="6885" y="7952"/>
                  </a:cubicBezTo>
                  <a:cubicBezTo>
                    <a:pt x="6989" y="8056"/>
                    <a:pt x="7094" y="8182"/>
                    <a:pt x="7220" y="8266"/>
                  </a:cubicBezTo>
                  <a:cubicBezTo>
                    <a:pt x="7366" y="8370"/>
                    <a:pt x="7533" y="8475"/>
                    <a:pt x="7680" y="8475"/>
                  </a:cubicBezTo>
                  <a:cubicBezTo>
                    <a:pt x="8663" y="8579"/>
                    <a:pt x="9647" y="8517"/>
                    <a:pt x="10526" y="7952"/>
                  </a:cubicBezTo>
                  <a:cubicBezTo>
                    <a:pt x="12095" y="6927"/>
                    <a:pt x="13622" y="5880"/>
                    <a:pt x="14794" y="4395"/>
                  </a:cubicBezTo>
                  <a:cubicBezTo>
                    <a:pt x="14899" y="4290"/>
                    <a:pt x="15003" y="4186"/>
                    <a:pt x="15087" y="4081"/>
                  </a:cubicBezTo>
                  <a:cubicBezTo>
                    <a:pt x="15129" y="4102"/>
                    <a:pt x="15191" y="4102"/>
                    <a:pt x="15191" y="4123"/>
                  </a:cubicBezTo>
                  <a:cubicBezTo>
                    <a:pt x="15652" y="5085"/>
                    <a:pt x="16552" y="5043"/>
                    <a:pt x="17430" y="5002"/>
                  </a:cubicBezTo>
                  <a:cubicBezTo>
                    <a:pt x="17702" y="4960"/>
                    <a:pt x="17870" y="4834"/>
                    <a:pt x="18037" y="4625"/>
                  </a:cubicBezTo>
                  <a:cubicBezTo>
                    <a:pt x="18602" y="3914"/>
                    <a:pt x="18895" y="3265"/>
                    <a:pt x="19062" y="2302"/>
                  </a:cubicBezTo>
                  <a:cubicBezTo>
                    <a:pt x="19062" y="2240"/>
                    <a:pt x="19062" y="2177"/>
                    <a:pt x="19083" y="2114"/>
                  </a:cubicBezTo>
                  <a:cubicBezTo>
                    <a:pt x="19460" y="1486"/>
                    <a:pt x="19397" y="754"/>
                    <a:pt x="19481" y="1"/>
                  </a:cubicBezTo>
                  <a:close/>
                  <a:moveTo>
                    <a:pt x="9249" y="15610"/>
                  </a:moveTo>
                  <a:cubicBezTo>
                    <a:pt x="9479" y="15986"/>
                    <a:pt x="9584" y="16300"/>
                    <a:pt x="9668" y="16656"/>
                  </a:cubicBezTo>
                  <a:cubicBezTo>
                    <a:pt x="9751" y="17242"/>
                    <a:pt x="9961" y="17828"/>
                    <a:pt x="10379" y="18288"/>
                  </a:cubicBezTo>
                  <a:cubicBezTo>
                    <a:pt x="11007" y="18979"/>
                    <a:pt x="11655" y="19648"/>
                    <a:pt x="12283" y="20318"/>
                  </a:cubicBezTo>
                  <a:cubicBezTo>
                    <a:pt x="12409" y="20443"/>
                    <a:pt x="12576" y="20548"/>
                    <a:pt x="12722" y="20631"/>
                  </a:cubicBezTo>
                  <a:cubicBezTo>
                    <a:pt x="13120" y="20904"/>
                    <a:pt x="13559" y="21134"/>
                    <a:pt x="13957" y="21385"/>
                  </a:cubicBezTo>
                  <a:cubicBezTo>
                    <a:pt x="14271" y="21594"/>
                    <a:pt x="14606" y="21678"/>
                    <a:pt x="14982" y="21699"/>
                  </a:cubicBezTo>
                  <a:cubicBezTo>
                    <a:pt x="15610" y="21740"/>
                    <a:pt x="16238" y="21636"/>
                    <a:pt x="16865" y="21552"/>
                  </a:cubicBezTo>
                  <a:cubicBezTo>
                    <a:pt x="17493" y="21468"/>
                    <a:pt x="18100" y="21322"/>
                    <a:pt x="18686" y="21134"/>
                  </a:cubicBezTo>
                  <a:cubicBezTo>
                    <a:pt x="19083" y="20987"/>
                    <a:pt x="19397" y="20820"/>
                    <a:pt x="19690" y="20527"/>
                  </a:cubicBezTo>
                  <a:cubicBezTo>
                    <a:pt x="20339" y="19899"/>
                    <a:pt x="20966" y="19271"/>
                    <a:pt x="21657" y="18665"/>
                  </a:cubicBezTo>
                  <a:cubicBezTo>
                    <a:pt x="22096" y="18267"/>
                    <a:pt x="22389" y="17807"/>
                    <a:pt x="22598" y="17263"/>
                  </a:cubicBezTo>
                  <a:cubicBezTo>
                    <a:pt x="22933" y="16384"/>
                    <a:pt x="23289" y="15547"/>
                    <a:pt x="23540" y="14647"/>
                  </a:cubicBezTo>
                  <a:cubicBezTo>
                    <a:pt x="23686" y="13978"/>
                    <a:pt x="23707" y="13329"/>
                    <a:pt x="23686" y="12681"/>
                  </a:cubicBezTo>
                  <a:cubicBezTo>
                    <a:pt x="23686" y="12283"/>
                    <a:pt x="23498" y="12137"/>
                    <a:pt x="23142" y="12095"/>
                  </a:cubicBezTo>
                  <a:cubicBezTo>
                    <a:pt x="22557" y="12074"/>
                    <a:pt x="22013" y="11969"/>
                    <a:pt x="21448" y="12178"/>
                  </a:cubicBezTo>
                  <a:cubicBezTo>
                    <a:pt x="21238" y="12262"/>
                    <a:pt x="20966" y="12262"/>
                    <a:pt x="20736" y="12262"/>
                  </a:cubicBezTo>
                  <a:cubicBezTo>
                    <a:pt x="20297" y="12241"/>
                    <a:pt x="19837" y="12283"/>
                    <a:pt x="19397" y="12429"/>
                  </a:cubicBezTo>
                  <a:cubicBezTo>
                    <a:pt x="19209" y="12471"/>
                    <a:pt x="19041" y="12513"/>
                    <a:pt x="18874" y="12492"/>
                  </a:cubicBezTo>
                  <a:cubicBezTo>
                    <a:pt x="18204" y="12471"/>
                    <a:pt x="17577" y="12660"/>
                    <a:pt x="16949" y="12806"/>
                  </a:cubicBezTo>
                  <a:cubicBezTo>
                    <a:pt x="16593" y="12890"/>
                    <a:pt x="16238" y="12953"/>
                    <a:pt x="15903" y="12973"/>
                  </a:cubicBezTo>
                  <a:cubicBezTo>
                    <a:pt x="15505" y="12973"/>
                    <a:pt x="15129" y="13057"/>
                    <a:pt x="14773" y="13183"/>
                  </a:cubicBezTo>
                  <a:cubicBezTo>
                    <a:pt x="13915" y="13517"/>
                    <a:pt x="13015" y="13810"/>
                    <a:pt x="12158" y="14145"/>
                  </a:cubicBezTo>
                  <a:cubicBezTo>
                    <a:pt x="11111" y="14522"/>
                    <a:pt x="10170" y="14940"/>
                    <a:pt x="9249" y="15610"/>
                  </a:cubicBezTo>
                  <a:close/>
                  <a:moveTo>
                    <a:pt x="22452" y="8768"/>
                  </a:moveTo>
                  <a:cubicBezTo>
                    <a:pt x="22347" y="8977"/>
                    <a:pt x="22243" y="9124"/>
                    <a:pt x="22180" y="9291"/>
                  </a:cubicBezTo>
                  <a:cubicBezTo>
                    <a:pt x="22013" y="9605"/>
                    <a:pt x="21992" y="9898"/>
                    <a:pt x="22117" y="10253"/>
                  </a:cubicBezTo>
                  <a:cubicBezTo>
                    <a:pt x="22180" y="10358"/>
                    <a:pt x="22326" y="10484"/>
                    <a:pt x="22431" y="10504"/>
                  </a:cubicBezTo>
                  <a:cubicBezTo>
                    <a:pt x="22536" y="10504"/>
                    <a:pt x="22745" y="10379"/>
                    <a:pt x="22766" y="10295"/>
                  </a:cubicBezTo>
                  <a:cubicBezTo>
                    <a:pt x="22870" y="9668"/>
                    <a:pt x="23373" y="9291"/>
                    <a:pt x="23666" y="8768"/>
                  </a:cubicBezTo>
                  <a:cubicBezTo>
                    <a:pt x="23875" y="8768"/>
                    <a:pt x="24042" y="8705"/>
                    <a:pt x="24210" y="8726"/>
                  </a:cubicBezTo>
                  <a:cubicBezTo>
                    <a:pt x="24565" y="8768"/>
                    <a:pt x="24733" y="8914"/>
                    <a:pt x="24754" y="9312"/>
                  </a:cubicBezTo>
                  <a:cubicBezTo>
                    <a:pt x="24795" y="9521"/>
                    <a:pt x="24754" y="9730"/>
                    <a:pt x="24795" y="9940"/>
                  </a:cubicBezTo>
                  <a:cubicBezTo>
                    <a:pt x="24816" y="10107"/>
                    <a:pt x="25026" y="10274"/>
                    <a:pt x="25172" y="10212"/>
                  </a:cubicBezTo>
                  <a:cubicBezTo>
                    <a:pt x="25319" y="10170"/>
                    <a:pt x="25465" y="10065"/>
                    <a:pt x="25486" y="9960"/>
                  </a:cubicBezTo>
                  <a:cubicBezTo>
                    <a:pt x="25570" y="9751"/>
                    <a:pt x="25570" y="9479"/>
                    <a:pt x="25632" y="9249"/>
                  </a:cubicBezTo>
                  <a:cubicBezTo>
                    <a:pt x="25674" y="9207"/>
                    <a:pt x="25758" y="9144"/>
                    <a:pt x="25842" y="9082"/>
                  </a:cubicBezTo>
                  <a:cubicBezTo>
                    <a:pt x="25904" y="9019"/>
                    <a:pt x="25988" y="8998"/>
                    <a:pt x="26030" y="8914"/>
                  </a:cubicBezTo>
                  <a:cubicBezTo>
                    <a:pt x="26135" y="8789"/>
                    <a:pt x="26239" y="8621"/>
                    <a:pt x="26323" y="8475"/>
                  </a:cubicBezTo>
                  <a:cubicBezTo>
                    <a:pt x="26407" y="8307"/>
                    <a:pt x="26218" y="8077"/>
                    <a:pt x="26072" y="8119"/>
                  </a:cubicBezTo>
                  <a:cubicBezTo>
                    <a:pt x="25863" y="8182"/>
                    <a:pt x="25611" y="8307"/>
                    <a:pt x="25402" y="8391"/>
                  </a:cubicBezTo>
                  <a:cubicBezTo>
                    <a:pt x="25130" y="8182"/>
                    <a:pt x="24837" y="7973"/>
                    <a:pt x="24502" y="7743"/>
                  </a:cubicBezTo>
                  <a:cubicBezTo>
                    <a:pt x="24356" y="7554"/>
                    <a:pt x="24523" y="7157"/>
                    <a:pt x="24042" y="7052"/>
                  </a:cubicBezTo>
                  <a:cubicBezTo>
                    <a:pt x="23979" y="7240"/>
                    <a:pt x="23896" y="7387"/>
                    <a:pt x="23791" y="7575"/>
                  </a:cubicBezTo>
                  <a:cubicBezTo>
                    <a:pt x="23770" y="7659"/>
                    <a:pt x="23707" y="7743"/>
                    <a:pt x="23686" y="7784"/>
                  </a:cubicBezTo>
                  <a:cubicBezTo>
                    <a:pt x="23394" y="7868"/>
                    <a:pt x="23142" y="7910"/>
                    <a:pt x="22870" y="7994"/>
                  </a:cubicBezTo>
                  <a:cubicBezTo>
                    <a:pt x="22766" y="7910"/>
                    <a:pt x="22640" y="7805"/>
                    <a:pt x="22515" y="7763"/>
                  </a:cubicBezTo>
                  <a:cubicBezTo>
                    <a:pt x="22410" y="7743"/>
                    <a:pt x="22264" y="7784"/>
                    <a:pt x="22201" y="7847"/>
                  </a:cubicBezTo>
                  <a:cubicBezTo>
                    <a:pt x="22138" y="7868"/>
                    <a:pt x="22117" y="8035"/>
                    <a:pt x="22138" y="8077"/>
                  </a:cubicBezTo>
                  <a:cubicBezTo>
                    <a:pt x="22222" y="8287"/>
                    <a:pt x="22326" y="8496"/>
                    <a:pt x="22452" y="8768"/>
                  </a:cubicBezTo>
                  <a:close/>
                  <a:moveTo>
                    <a:pt x="9458" y="10672"/>
                  </a:moveTo>
                  <a:cubicBezTo>
                    <a:pt x="9228" y="10860"/>
                    <a:pt x="9019" y="11007"/>
                    <a:pt x="8789" y="11195"/>
                  </a:cubicBezTo>
                  <a:cubicBezTo>
                    <a:pt x="8433" y="10902"/>
                    <a:pt x="8161" y="10609"/>
                    <a:pt x="7785" y="10295"/>
                  </a:cubicBezTo>
                  <a:cubicBezTo>
                    <a:pt x="7701" y="10484"/>
                    <a:pt x="7575" y="10609"/>
                    <a:pt x="7596" y="10756"/>
                  </a:cubicBezTo>
                  <a:cubicBezTo>
                    <a:pt x="7701" y="11279"/>
                    <a:pt x="7387" y="11509"/>
                    <a:pt x="7010" y="11739"/>
                  </a:cubicBezTo>
                  <a:cubicBezTo>
                    <a:pt x="6717" y="11613"/>
                    <a:pt x="6445" y="11509"/>
                    <a:pt x="6173" y="11383"/>
                  </a:cubicBezTo>
                  <a:cubicBezTo>
                    <a:pt x="5839" y="11927"/>
                    <a:pt x="6445" y="12053"/>
                    <a:pt x="6550" y="12492"/>
                  </a:cubicBezTo>
                  <a:cubicBezTo>
                    <a:pt x="6550" y="12743"/>
                    <a:pt x="6529" y="13057"/>
                    <a:pt x="6529" y="13392"/>
                  </a:cubicBezTo>
                  <a:cubicBezTo>
                    <a:pt x="6529" y="13538"/>
                    <a:pt x="6550" y="13685"/>
                    <a:pt x="6592" y="13831"/>
                  </a:cubicBezTo>
                  <a:cubicBezTo>
                    <a:pt x="6634" y="14020"/>
                    <a:pt x="6843" y="14145"/>
                    <a:pt x="7010" y="14061"/>
                  </a:cubicBezTo>
                  <a:cubicBezTo>
                    <a:pt x="7136" y="14020"/>
                    <a:pt x="7240" y="13915"/>
                    <a:pt x="7324" y="13810"/>
                  </a:cubicBezTo>
                  <a:cubicBezTo>
                    <a:pt x="7366" y="13748"/>
                    <a:pt x="7345" y="13622"/>
                    <a:pt x="7345" y="13538"/>
                  </a:cubicBezTo>
                  <a:cubicBezTo>
                    <a:pt x="7282" y="13015"/>
                    <a:pt x="7471" y="12597"/>
                    <a:pt x="7847" y="12220"/>
                  </a:cubicBezTo>
                  <a:cubicBezTo>
                    <a:pt x="8015" y="12157"/>
                    <a:pt x="8266" y="12137"/>
                    <a:pt x="8538" y="12053"/>
                  </a:cubicBezTo>
                  <a:cubicBezTo>
                    <a:pt x="8810" y="12409"/>
                    <a:pt x="9124" y="12743"/>
                    <a:pt x="9333" y="13141"/>
                  </a:cubicBezTo>
                  <a:cubicBezTo>
                    <a:pt x="9417" y="13329"/>
                    <a:pt x="9584" y="13413"/>
                    <a:pt x="9772" y="13329"/>
                  </a:cubicBezTo>
                  <a:cubicBezTo>
                    <a:pt x="9961" y="13287"/>
                    <a:pt x="10107" y="13036"/>
                    <a:pt x="10065" y="12827"/>
                  </a:cubicBezTo>
                  <a:cubicBezTo>
                    <a:pt x="10002" y="12681"/>
                    <a:pt x="9961" y="12492"/>
                    <a:pt x="9835" y="12367"/>
                  </a:cubicBezTo>
                  <a:cubicBezTo>
                    <a:pt x="9521" y="12032"/>
                    <a:pt x="9458" y="11718"/>
                    <a:pt x="9668" y="11300"/>
                  </a:cubicBezTo>
                  <a:cubicBezTo>
                    <a:pt x="9793" y="11028"/>
                    <a:pt x="9751" y="10818"/>
                    <a:pt x="9458" y="10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7347956" y="3349237"/>
              <a:ext cx="573135" cy="534036"/>
            </a:xfrm>
            <a:custGeom>
              <a:avLst/>
              <a:gdLst/>
              <a:ahLst/>
              <a:cxnLst/>
              <a:rect l="l" t="t" r="r" b="b"/>
              <a:pathLst>
                <a:path w="18916" h="17682" extrusionOk="0">
                  <a:moveTo>
                    <a:pt x="18685" y="14459"/>
                  </a:moveTo>
                  <a:cubicBezTo>
                    <a:pt x="18309" y="12911"/>
                    <a:pt x="17744" y="11425"/>
                    <a:pt x="17451" y="9856"/>
                  </a:cubicBezTo>
                  <a:cubicBezTo>
                    <a:pt x="17451" y="9793"/>
                    <a:pt x="17430" y="9751"/>
                    <a:pt x="17409" y="9668"/>
                  </a:cubicBezTo>
                  <a:cubicBezTo>
                    <a:pt x="17158" y="8956"/>
                    <a:pt x="16949" y="8224"/>
                    <a:pt x="16698" y="7533"/>
                  </a:cubicBezTo>
                  <a:cubicBezTo>
                    <a:pt x="16405" y="6697"/>
                    <a:pt x="16070" y="5860"/>
                    <a:pt x="15756" y="4981"/>
                  </a:cubicBezTo>
                  <a:cubicBezTo>
                    <a:pt x="15149" y="3412"/>
                    <a:pt x="14229" y="2010"/>
                    <a:pt x="13685" y="419"/>
                  </a:cubicBezTo>
                  <a:cubicBezTo>
                    <a:pt x="13622" y="231"/>
                    <a:pt x="13454" y="106"/>
                    <a:pt x="13371" y="1"/>
                  </a:cubicBezTo>
                  <a:cubicBezTo>
                    <a:pt x="12157" y="440"/>
                    <a:pt x="11048" y="859"/>
                    <a:pt x="9918" y="1277"/>
                  </a:cubicBezTo>
                  <a:cubicBezTo>
                    <a:pt x="9709" y="1361"/>
                    <a:pt x="9542" y="1424"/>
                    <a:pt x="9416" y="1633"/>
                  </a:cubicBezTo>
                  <a:cubicBezTo>
                    <a:pt x="9186" y="2051"/>
                    <a:pt x="8914" y="2449"/>
                    <a:pt x="8705" y="2888"/>
                  </a:cubicBezTo>
                  <a:cubicBezTo>
                    <a:pt x="8558" y="3202"/>
                    <a:pt x="8391" y="3516"/>
                    <a:pt x="8056" y="3579"/>
                  </a:cubicBezTo>
                  <a:cubicBezTo>
                    <a:pt x="7554" y="3663"/>
                    <a:pt x="7031" y="3684"/>
                    <a:pt x="6571" y="3453"/>
                  </a:cubicBezTo>
                  <a:cubicBezTo>
                    <a:pt x="5838" y="3098"/>
                    <a:pt x="5336" y="2533"/>
                    <a:pt x="5001" y="1738"/>
                  </a:cubicBezTo>
                  <a:cubicBezTo>
                    <a:pt x="3767" y="1717"/>
                    <a:pt x="2532" y="1675"/>
                    <a:pt x="1319" y="1633"/>
                  </a:cubicBezTo>
                  <a:cubicBezTo>
                    <a:pt x="1256" y="1633"/>
                    <a:pt x="1214" y="1717"/>
                    <a:pt x="1130" y="1779"/>
                  </a:cubicBezTo>
                  <a:cubicBezTo>
                    <a:pt x="1130" y="2010"/>
                    <a:pt x="1110" y="2261"/>
                    <a:pt x="1110" y="2533"/>
                  </a:cubicBezTo>
                  <a:cubicBezTo>
                    <a:pt x="1068" y="3412"/>
                    <a:pt x="1068" y="4332"/>
                    <a:pt x="1047" y="5232"/>
                  </a:cubicBezTo>
                  <a:cubicBezTo>
                    <a:pt x="1026" y="5671"/>
                    <a:pt x="1005" y="6111"/>
                    <a:pt x="900" y="6550"/>
                  </a:cubicBezTo>
                  <a:cubicBezTo>
                    <a:pt x="440" y="8266"/>
                    <a:pt x="503" y="10002"/>
                    <a:pt x="126" y="11718"/>
                  </a:cubicBezTo>
                  <a:cubicBezTo>
                    <a:pt x="105" y="11865"/>
                    <a:pt x="105" y="11990"/>
                    <a:pt x="105" y="12158"/>
                  </a:cubicBezTo>
                  <a:cubicBezTo>
                    <a:pt x="63" y="13622"/>
                    <a:pt x="22" y="15087"/>
                    <a:pt x="1" y="16552"/>
                  </a:cubicBezTo>
                  <a:lnTo>
                    <a:pt x="1" y="17096"/>
                  </a:lnTo>
                  <a:cubicBezTo>
                    <a:pt x="22" y="17326"/>
                    <a:pt x="168" y="17493"/>
                    <a:pt x="398" y="17514"/>
                  </a:cubicBezTo>
                  <a:cubicBezTo>
                    <a:pt x="586" y="17535"/>
                    <a:pt x="754" y="17535"/>
                    <a:pt x="942" y="17535"/>
                  </a:cubicBezTo>
                  <a:cubicBezTo>
                    <a:pt x="2679" y="17598"/>
                    <a:pt x="4415" y="17640"/>
                    <a:pt x="6152" y="17681"/>
                  </a:cubicBezTo>
                  <a:cubicBezTo>
                    <a:pt x="6445" y="17681"/>
                    <a:pt x="6759" y="17640"/>
                    <a:pt x="7031" y="17619"/>
                  </a:cubicBezTo>
                  <a:cubicBezTo>
                    <a:pt x="9542" y="17305"/>
                    <a:pt x="12032" y="17012"/>
                    <a:pt x="14522" y="16677"/>
                  </a:cubicBezTo>
                  <a:cubicBezTo>
                    <a:pt x="15861" y="16489"/>
                    <a:pt x="17158" y="16175"/>
                    <a:pt x="18497" y="15924"/>
                  </a:cubicBezTo>
                  <a:cubicBezTo>
                    <a:pt x="18644" y="15903"/>
                    <a:pt x="18811" y="15756"/>
                    <a:pt x="18916" y="15715"/>
                  </a:cubicBezTo>
                  <a:cubicBezTo>
                    <a:pt x="18832" y="15317"/>
                    <a:pt x="18790" y="14878"/>
                    <a:pt x="18685" y="14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7011353" y="2462440"/>
              <a:ext cx="927933" cy="406654"/>
            </a:xfrm>
            <a:custGeom>
              <a:avLst/>
              <a:gdLst/>
              <a:ahLst/>
              <a:cxnLst/>
              <a:rect l="l" t="t" r="r" b="b"/>
              <a:pathLst>
                <a:path w="30528" h="13413" extrusionOk="0">
                  <a:moveTo>
                    <a:pt x="17199" y="9834"/>
                  </a:moveTo>
                  <a:cubicBezTo>
                    <a:pt x="16300" y="10002"/>
                    <a:pt x="16090" y="9730"/>
                    <a:pt x="16153" y="8893"/>
                  </a:cubicBezTo>
                  <a:cubicBezTo>
                    <a:pt x="16174" y="8642"/>
                    <a:pt x="16174" y="8349"/>
                    <a:pt x="16174" y="8077"/>
                  </a:cubicBezTo>
                  <a:cubicBezTo>
                    <a:pt x="16174" y="7951"/>
                    <a:pt x="16111" y="7805"/>
                    <a:pt x="16048" y="7658"/>
                  </a:cubicBezTo>
                  <a:cubicBezTo>
                    <a:pt x="15902" y="7449"/>
                    <a:pt x="15567" y="7407"/>
                    <a:pt x="15421" y="7595"/>
                  </a:cubicBezTo>
                  <a:cubicBezTo>
                    <a:pt x="15274" y="7742"/>
                    <a:pt x="15170" y="7930"/>
                    <a:pt x="15065" y="8118"/>
                  </a:cubicBezTo>
                  <a:cubicBezTo>
                    <a:pt x="14396" y="9541"/>
                    <a:pt x="13328" y="10671"/>
                    <a:pt x="12031" y="11592"/>
                  </a:cubicBezTo>
                  <a:cubicBezTo>
                    <a:pt x="11801" y="11780"/>
                    <a:pt x="11550" y="11927"/>
                    <a:pt x="11341" y="12136"/>
                  </a:cubicBezTo>
                  <a:cubicBezTo>
                    <a:pt x="10859" y="12617"/>
                    <a:pt x="10253" y="12889"/>
                    <a:pt x="9667" y="13182"/>
                  </a:cubicBezTo>
                  <a:cubicBezTo>
                    <a:pt x="9186" y="13412"/>
                    <a:pt x="8662" y="13412"/>
                    <a:pt x="8160" y="13370"/>
                  </a:cubicBezTo>
                  <a:cubicBezTo>
                    <a:pt x="7784" y="13328"/>
                    <a:pt x="7428" y="13015"/>
                    <a:pt x="7407" y="12617"/>
                  </a:cubicBezTo>
                  <a:cubicBezTo>
                    <a:pt x="7407" y="12219"/>
                    <a:pt x="7386" y="11822"/>
                    <a:pt x="7574" y="11466"/>
                  </a:cubicBezTo>
                  <a:cubicBezTo>
                    <a:pt x="7784" y="10985"/>
                    <a:pt x="7951" y="10525"/>
                    <a:pt x="8139" y="10043"/>
                  </a:cubicBezTo>
                  <a:cubicBezTo>
                    <a:pt x="8244" y="9813"/>
                    <a:pt x="8202" y="9604"/>
                    <a:pt x="8035" y="9478"/>
                  </a:cubicBezTo>
                  <a:cubicBezTo>
                    <a:pt x="7888" y="9353"/>
                    <a:pt x="7637" y="9353"/>
                    <a:pt x="7470" y="9499"/>
                  </a:cubicBezTo>
                  <a:cubicBezTo>
                    <a:pt x="7051" y="9834"/>
                    <a:pt x="6654" y="10232"/>
                    <a:pt x="6256" y="10608"/>
                  </a:cubicBezTo>
                  <a:cubicBezTo>
                    <a:pt x="5921" y="10943"/>
                    <a:pt x="5587" y="11257"/>
                    <a:pt x="5085" y="11362"/>
                  </a:cubicBezTo>
                  <a:cubicBezTo>
                    <a:pt x="4917" y="11382"/>
                    <a:pt x="4750" y="11508"/>
                    <a:pt x="4603" y="11613"/>
                  </a:cubicBezTo>
                  <a:cubicBezTo>
                    <a:pt x="4185" y="12031"/>
                    <a:pt x="3641" y="12219"/>
                    <a:pt x="3139" y="12491"/>
                  </a:cubicBezTo>
                  <a:cubicBezTo>
                    <a:pt x="2762" y="12701"/>
                    <a:pt x="2344" y="12701"/>
                    <a:pt x="1925" y="12554"/>
                  </a:cubicBezTo>
                  <a:cubicBezTo>
                    <a:pt x="1737" y="12512"/>
                    <a:pt x="1569" y="12450"/>
                    <a:pt x="1402" y="12408"/>
                  </a:cubicBezTo>
                  <a:cubicBezTo>
                    <a:pt x="1088" y="12303"/>
                    <a:pt x="879" y="12136"/>
                    <a:pt x="732" y="11822"/>
                  </a:cubicBezTo>
                  <a:cubicBezTo>
                    <a:pt x="586" y="11466"/>
                    <a:pt x="398" y="11131"/>
                    <a:pt x="251" y="10776"/>
                  </a:cubicBezTo>
                  <a:cubicBezTo>
                    <a:pt x="188" y="10650"/>
                    <a:pt x="105" y="10504"/>
                    <a:pt x="105" y="10357"/>
                  </a:cubicBezTo>
                  <a:cubicBezTo>
                    <a:pt x="147" y="9688"/>
                    <a:pt x="0" y="8997"/>
                    <a:pt x="251" y="8328"/>
                  </a:cubicBezTo>
                  <a:cubicBezTo>
                    <a:pt x="377" y="7993"/>
                    <a:pt x="272" y="7533"/>
                    <a:pt x="565" y="7219"/>
                  </a:cubicBezTo>
                  <a:cubicBezTo>
                    <a:pt x="1130" y="6549"/>
                    <a:pt x="1528" y="5691"/>
                    <a:pt x="2385" y="5294"/>
                  </a:cubicBezTo>
                  <a:cubicBezTo>
                    <a:pt x="2469" y="5273"/>
                    <a:pt x="2574" y="5210"/>
                    <a:pt x="2595" y="5126"/>
                  </a:cubicBezTo>
                  <a:cubicBezTo>
                    <a:pt x="3013" y="4499"/>
                    <a:pt x="3766" y="4227"/>
                    <a:pt x="4248" y="3641"/>
                  </a:cubicBezTo>
                  <a:cubicBezTo>
                    <a:pt x="4352" y="3515"/>
                    <a:pt x="4499" y="3411"/>
                    <a:pt x="4666" y="3327"/>
                  </a:cubicBezTo>
                  <a:cubicBezTo>
                    <a:pt x="5963" y="2616"/>
                    <a:pt x="7281" y="1883"/>
                    <a:pt x="8642" y="1235"/>
                  </a:cubicBezTo>
                  <a:cubicBezTo>
                    <a:pt x="9269" y="921"/>
                    <a:pt x="9939" y="628"/>
                    <a:pt x="10713" y="670"/>
                  </a:cubicBezTo>
                  <a:cubicBezTo>
                    <a:pt x="10943" y="670"/>
                    <a:pt x="11173" y="586"/>
                    <a:pt x="11383" y="460"/>
                  </a:cubicBezTo>
                  <a:cubicBezTo>
                    <a:pt x="11822" y="209"/>
                    <a:pt x="12282" y="167"/>
                    <a:pt x="12763" y="188"/>
                  </a:cubicBezTo>
                  <a:cubicBezTo>
                    <a:pt x="13789" y="251"/>
                    <a:pt x="14814" y="272"/>
                    <a:pt x="15839" y="272"/>
                  </a:cubicBezTo>
                  <a:cubicBezTo>
                    <a:pt x="16300" y="272"/>
                    <a:pt x="16718" y="356"/>
                    <a:pt x="17053" y="691"/>
                  </a:cubicBezTo>
                  <a:cubicBezTo>
                    <a:pt x="17241" y="628"/>
                    <a:pt x="17429" y="523"/>
                    <a:pt x="17576" y="523"/>
                  </a:cubicBezTo>
                  <a:cubicBezTo>
                    <a:pt x="18036" y="523"/>
                    <a:pt x="18392" y="398"/>
                    <a:pt x="18769" y="167"/>
                  </a:cubicBezTo>
                  <a:cubicBezTo>
                    <a:pt x="18936" y="42"/>
                    <a:pt x="19208" y="0"/>
                    <a:pt x="19438" y="0"/>
                  </a:cubicBezTo>
                  <a:cubicBezTo>
                    <a:pt x="20275" y="0"/>
                    <a:pt x="21112" y="42"/>
                    <a:pt x="21949" y="84"/>
                  </a:cubicBezTo>
                  <a:cubicBezTo>
                    <a:pt x="22179" y="84"/>
                    <a:pt x="22430" y="167"/>
                    <a:pt x="22660" y="251"/>
                  </a:cubicBezTo>
                  <a:cubicBezTo>
                    <a:pt x="23100" y="398"/>
                    <a:pt x="23581" y="565"/>
                    <a:pt x="24020" y="732"/>
                  </a:cubicBezTo>
                  <a:cubicBezTo>
                    <a:pt x="24334" y="837"/>
                    <a:pt x="24627" y="983"/>
                    <a:pt x="24857" y="1235"/>
                  </a:cubicBezTo>
                  <a:cubicBezTo>
                    <a:pt x="24962" y="1360"/>
                    <a:pt x="25108" y="1507"/>
                    <a:pt x="25276" y="1548"/>
                  </a:cubicBezTo>
                  <a:cubicBezTo>
                    <a:pt x="25778" y="1674"/>
                    <a:pt x="26050" y="2071"/>
                    <a:pt x="26448" y="2343"/>
                  </a:cubicBezTo>
                  <a:cubicBezTo>
                    <a:pt x="27159" y="2825"/>
                    <a:pt x="27703" y="3432"/>
                    <a:pt x="28289" y="4059"/>
                  </a:cubicBezTo>
                  <a:cubicBezTo>
                    <a:pt x="28917" y="4750"/>
                    <a:pt x="29565" y="5419"/>
                    <a:pt x="30193" y="6110"/>
                  </a:cubicBezTo>
                  <a:cubicBezTo>
                    <a:pt x="30339" y="6277"/>
                    <a:pt x="30528" y="6445"/>
                    <a:pt x="30528" y="6737"/>
                  </a:cubicBezTo>
                  <a:cubicBezTo>
                    <a:pt x="30297" y="7198"/>
                    <a:pt x="29879" y="7386"/>
                    <a:pt x="29356" y="7386"/>
                  </a:cubicBezTo>
                  <a:cubicBezTo>
                    <a:pt x="29063" y="7386"/>
                    <a:pt x="28749" y="7323"/>
                    <a:pt x="28456" y="7323"/>
                  </a:cubicBezTo>
                  <a:cubicBezTo>
                    <a:pt x="28247" y="7323"/>
                    <a:pt x="28038" y="7365"/>
                    <a:pt x="27828" y="7365"/>
                  </a:cubicBezTo>
                  <a:cubicBezTo>
                    <a:pt x="27556" y="7386"/>
                    <a:pt x="27243" y="7428"/>
                    <a:pt x="26950" y="7428"/>
                  </a:cubicBezTo>
                  <a:cubicBezTo>
                    <a:pt x="26406" y="7428"/>
                    <a:pt x="25883" y="7407"/>
                    <a:pt x="25318" y="7407"/>
                  </a:cubicBezTo>
                  <a:cubicBezTo>
                    <a:pt x="24878" y="7386"/>
                    <a:pt x="24439" y="7323"/>
                    <a:pt x="24020" y="7219"/>
                  </a:cubicBezTo>
                  <a:cubicBezTo>
                    <a:pt x="23476" y="7072"/>
                    <a:pt x="22911" y="7009"/>
                    <a:pt x="22367" y="6842"/>
                  </a:cubicBezTo>
                  <a:cubicBezTo>
                    <a:pt x="22263" y="6779"/>
                    <a:pt x="22137" y="6779"/>
                    <a:pt x="22033" y="6737"/>
                  </a:cubicBezTo>
                  <a:cubicBezTo>
                    <a:pt x="21007" y="6005"/>
                    <a:pt x="20045" y="5189"/>
                    <a:pt x="19459" y="4017"/>
                  </a:cubicBezTo>
                  <a:cubicBezTo>
                    <a:pt x="19334" y="3724"/>
                    <a:pt x="19187" y="3411"/>
                    <a:pt x="19020" y="3139"/>
                  </a:cubicBezTo>
                  <a:cubicBezTo>
                    <a:pt x="18978" y="3076"/>
                    <a:pt x="18810" y="2992"/>
                    <a:pt x="18727" y="2992"/>
                  </a:cubicBezTo>
                  <a:cubicBezTo>
                    <a:pt x="18622" y="3013"/>
                    <a:pt x="18517" y="3118"/>
                    <a:pt x="18497" y="3222"/>
                  </a:cubicBezTo>
                  <a:cubicBezTo>
                    <a:pt x="18455" y="3432"/>
                    <a:pt x="18392" y="3662"/>
                    <a:pt x="18455" y="3829"/>
                  </a:cubicBezTo>
                  <a:cubicBezTo>
                    <a:pt x="18622" y="4227"/>
                    <a:pt x="18559" y="4582"/>
                    <a:pt x="18517" y="4980"/>
                  </a:cubicBezTo>
                  <a:cubicBezTo>
                    <a:pt x="18497" y="5273"/>
                    <a:pt x="18497" y="5587"/>
                    <a:pt x="18476" y="5859"/>
                  </a:cubicBezTo>
                  <a:cubicBezTo>
                    <a:pt x="18455" y="6361"/>
                    <a:pt x="18476" y="6863"/>
                    <a:pt x="18245" y="7365"/>
                  </a:cubicBezTo>
                  <a:cubicBezTo>
                    <a:pt x="18078" y="7700"/>
                    <a:pt x="18141" y="8118"/>
                    <a:pt x="17994" y="8474"/>
                  </a:cubicBezTo>
                  <a:cubicBezTo>
                    <a:pt x="17827" y="8997"/>
                    <a:pt x="17576" y="9458"/>
                    <a:pt x="17199" y="9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7743690" y="2266463"/>
              <a:ext cx="423030" cy="426252"/>
            </a:xfrm>
            <a:custGeom>
              <a:avLst/>
              <a:gdLst/>
              <a:ahLst/>
              <a:cxnLst/>
              <a:rect l="l" t="t" r="r" b="b"/>
              <a:pathLst>
                <a:path w="13998" h="14062" extrusionOk="0">
                  <a:moveTo>
                    <a:pt x="42" y="6299"/>
                  </a:moveTo>
                  <a:cubicBezTo>
                    <a:pt x="0" y="5713"/>
                    <a:pt x="188" y="5273"/>
                    <a:pt x="439" y="4855"/>
                  </a:cubicBezTo>
                  <a:cubicBezTo>
                    <a:pt x="1297" y="3474"/>
                    <a:pt x="2218" y="2156"/>
                    <a:pt x="3452" y="1068"/>
                  </a:cubicBezTo>
                  <a:cubicBezTo>
                    <a:pt x="3536" y="984"/>
                    <a:pt x="3599" y="879"/>
                    <a:pt x="3703" y="838"/>
                  </a:cubicBezTo>
                  <a:cubicBezTo>
                    <a:pt x="4624" y="482"/>
                    <a:pt x="5482" y="1"/>
                    <a:pt x="6528" y="42"/>
                  </a:cubicBezTo>
                  <a:cubicBezTo>
                    <a:pt x="7198" y="63"/>
                    <a:pt x="7616" y="419"/>
                    <a:pt x="7867" y="963"/>
                  </a:cubicBezTo>
                  <a:cubicBezTo>
                    <a:pt x="8160" y="1570"/>
                    <a:pt x="8244" y="2239"/>
                    <a:pt x="8139" y="2888"/>
                  </a:cubicBezTo>
                  <a:cubicBezTo>
                    <a:pt x="8097" y="3076"/>
                    <a:pt x="7972" y="3286"/>
                    <a:pt x="7867" y="3453"/>
                  </a:cubicBezTo>
                  <a:cubicBezTo>
                    <a:pt x="7763" y="3599"/>
                    <a:pt x="7616" y="3704"/>
                    <a:pt x="7512" y="3830"/>
                  </a:cubicBezTo>
                  <a:cubicBezTo>
                    <a:pt x="7323" y="4039"/>
                    <a:pt x="7240" y="4311"/>
                    <a:pt x="7365" y="4604"/>
                  </a:cubicBezTo>
                  <a:cubicBezTo>
                    <a:pt x="7470" y="4876"/>
                    <a:pt x="7742" y="4959"/>
                    <a:pt x="8035" y="4980"/>
                  </a:cubicBezTo>
                  <a:cubicBezTo>
                    <a:pt x="8767" y="5022"/>
                    <a:pt x="9457" y="5043"/>
                    <a:pt x="10190" y="5043"/>
                  </a:cubicBezTo>
                  <a:cubicBezTo>
                    <a:pt x="10776" y="5043"/>
                    <a:pt x="11320" y="5148"/>
                    <a:pt x="11843" y="5441"/>
                  </a:cubicBezTo>
                  <a:lnTo>
                    <a:pt x="12010" y="5503"/>
                  </a:lnTo>
                  <a:cubicBezTo>
                    <a:pt x="12784" y="5671"/>
                    <a:pt x="13056" y="6320"/>
                    <a:pt x="13370" y="6926"/>
                  </a:cubicBezTo>
                  <a:cubicBezTo>
                    <a:pt x="13496" y="7177"/>
                    <a:pt x="13412" y="7387"/>
                    <a:pt x="13224" y="7575"/>
                  </a:cubicBezTo>
                  <a:cubicBezTo>
                    <a:pt x="13077" y="7700"/>
                    <a:pt x="12889" y="7847"/>
                    <a:pt x="12742" y="7972"/>
                  </a:cubicBezTo>
                  <a:cubicBezTo>
                    <a:pt x="12470" y="8182"/>
                    <a:pt x="12219" y="8370"/>
                    <a:pt x="11947" y="8579"/>
                  </a:cubicBezTo>
                  <a:cubicBezTo>
                    <a:pt x="11717" y="8788"/>
                    <a:pt x="11508" y="8956"/>
                    <a:pt x="11194" y="8998"/>
                  </a:cubicBezTo>
                  <a:cubicBezTo>
                    <a:pt x="10901" y="9019"/>
                    <a:pt x="10776" y="9207"/>
                    <a:pt x="10713" y="9458"/>
                  </a:cubicBezTo>
                  <a:cubicBezTo>
                    <a:pt x="10671" y="9751"/>
                    <a:pt x="10776" y="10002"/>
                    <a:pt x="11027" y="10169"/>
                  </a:cubicBezTo>
                  <a:cubicBezTo>
                    <a:pt x="11278" y="10295"/>
                    <a:pt x="11508" y="10421"/>
                    <a:pt x="11759" y="10483"/>
                  </a:cubicBezTo>
                  <a:cubicBezTo>
                    <a:pt x="12052" y="10525"/>
                    <a:pt x="12261" y="10672"/>
                    <a:pt x="12470" y="10818"/>
                  </a:cubicBezTo>
                  <a:cubicBezTo>
                    <a:pt x="12784" y="11048"/>
                    <a:pt x="13119" y="11257"/>
                    <a:pt x="13433" y="11509"/>
                  </a:cubicBezTo>
                  <a:cubicBezTo>
                    <a:pt x="13831" y="11781"/>
                    <a:pt x="13998" y="12346"/>
                    <a:pt x="13810" y="12785"/>
                  </a:cubicBezTo>
                  <a:cubicBezTo>
                    <a:pt x="13726" y="12931"/>
                    <a:pt x="13579" y="13099"/>
                    <a:pt x="13412" y="13120"/>
                  </a:cubicBezTo>
                  <a:cubicBezTo>
                    <a:pt x="12889" y="13287"/>
                    <a:pt x="12450" y="13601"/>
                    <a:pt x="11947" y="13810"/>
                  </a:cubicBezTo>
                  <a:cubicBezTo>
                    <a:pt x="11634" y="13957"/>
                    <a:pt x="11278" y="14040"/>
                    <a:pt x="10901" y="14040"/>
                  </a:cubicBezTo>
                  <a:cubicBezTo>
                    <a:pt x="10232" y="14061"/>
                    <a:pt x="9520" y="14019"/>
                    <a:pt x="8830" y="14019"/>
                  </a:cubicBezTo>
                  <a:cubicBezTo>
                    <a:pt x="8495" y="14019"/>
                    <a:pt x="8265" y="13873"/>
                    <a:pt x="8056" y="13643"/>
                  </a:cubicBezTo>
                  <a:cubicBezTo>
                    <a:pt x="7846" y="13392"/>
                    <a:pt x="7616" y="13141"/>
                    <a:pt x="7449" y="12869"/>
                  </a:cubicBezTo>
                  <a:cubicBezTo>
                    <a:pt x="7156" y="12304"/>
                    <a:pt x="6737" y="11885"/>
                    <a:pt x="6319" y="11446"/>
                  </a:cubicBezTo>
                  <a:cubicBezTo>
                    <a:pt x="5838" y="10923"/>
                    <a:pt x="5315" y="10421"/>
                    <a:pt x="4833" y="9877"/>
                  </a:cubicBezTo>
                  <a:cubicBezTo>
                    <a:pt x="4101" y="9019"/>
                    <a:pt x="3222" y="8370"/>
                    <a:pt x="2406" y="7638"/>
                  </a:cubicBezTo>
                  <a:cubicBezTo>
                    <a:pt x="1611" y="7366"/>
                    <a:pt x="1130" y="6654"/>
                    <a:pt x="335" y="6424"/>
                  </a:cubicBezTo>
                  <a:cubicBezTo>
                    <a:pt x="230" y="6403"/>
                    <a:pt x="146" y="6340"/>
                    <a:pt x="42" y="6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8048454" y="2810300"/>
              <a:ext cx="100071" cy="186178"/>
            </a:xfrm>
            <a:custGeom>
              <a:avLst/>
              <a:gdLst/>
              <a:ahLst/>
              <a:cxnLst/>
              <a:rect l="l" t="t" r="r" b="b"/>
              <a:pathLst>
                <a:path w="3286" h="6194" extrusionOk="0">
                  <a:moveTo>
                    <a:pt x="252" y="6152"/>
                  </a:moveTo>
                  <a:cubicBezTo>
                    <a:pt x="252" y="5252"/>
                    <a:pt x="315" y="4394"/>
                    <a:pt x="294" y="3536"/>
                  </a:cubicBezTo>
                  <a:cubicBezTo>
                    <a:pt x="231" y="2699"/>
                    <a:pt x="106" y="1883"/>
                    <a:pt x="1" y="1088"/>
                  </a:cubicBezTo>
                  <a:cubicBezTo>
                    <a:pt x="503" y="481"/>
                    <a:pt x="1194" y="419"/>
                    <a:pt x="1779" y="105"/>
                  </a:cubicBezTo>
                  <a:cubicBezTo>
                    <a:pt x="1989" y="0"/>
                    <a:pt x="2198" y="63"/>
                    <a:pt x="2344" y="230"/>
                  </a:cubicBezTo>
                  <a:cubicBezTo>
                    <a:pt x="2616" y="523"/>
                    <a:pt x="2909" y="774"/>
                    <a:pt x="3140" y="1088"/>
                  </a:cubicBezTo>
                  <a:cubicBezTo>
                    <a:pt x="3244" y="1235"/>
                    <a:pt x="3265" y="1444"/>
                    <a:pt x="3265" y="1590"/>
                  </a:cubicBezTo>
                  <a:cubicBezTo>
                    <a:pt x="3286" y="1883"/>
                    <a:pt x="3202" y="2197"/>
                    <a:pt x="3244" y="2469"/>
                  </a:cubicBezTo>
                  <a:cubicBezTo>
                    <a:pt x="3265" y="3243"/>
                    <a:pt x="3140" y="3892"/>
                    <a:pt x="2554" y="4436"/>
                  </a:cubicBezTo>
                  <a:cubicBezTo>
                    <a:pt x="2261" y="4729"/>
                    <a:pt x="2031" y="5085"/>
                    <a:pt x="1779" y="5398"/>
                  </a:cubicBezTo>
                  <a:cubicBezTo>
                    <a:pt x="1487" y="5775"/>
                    <a:pt x="1047" y="5922"/>
                    <a:pt x="650" y="6131"/>
                  </a:cubicBezTo>
                  <a:cubicBezTo>
                    <a:pt x="566" y="6194"/>
                    <a:pt x="440" y="6152"/>
                    <a:pt x="252" y="6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6934024" y="3016076"/>
              <a:ext cx="95524" cy="127385"/>
            </a:xfrm>
            <a:custGeom>
              <a:avLst/>
              <a:gdLst/>
              <a:ahLst/>
              <a:cxnLst/>
              <a:rect l="l" t="t" r="r" b="b"/>
              <a:pathLst>
                <a:path w="3244" h="4165" extrusionOk="0">
                  <a:moveTo>
                    <a:pt x="775" y="63"/>
                  </a:moveTo>
                  <a:cubicBezTo>
                    <a:pt x="880" y="63"/>
                    <a:pt x="1026" y="21"/>
                    <a:pt x="1131" y="21"/>
                  </a:cubicBezTo>
                  <a:cubicBezTo>
                    <a:pt x="1361" y="0"/>
                    <a:pt x="1549" y="84"/>
                    <a:pt x="1612" y="314"/>
                  </a:cubicBezTo>
                  <a:cubicBezTo>
                    <a:pt x="1696" y="502"/>
                    <a:pt x="1800" y="691"/>
                    <a:pt x="1842" y="900"/>
                  </a:cubicBezTo>
                  <a:cubicBezTo>
                    <a:pt x="1989" y="1632"/>
                    <a:pt x="2323" y="2260"/>
                    <a:pt x="2658" y="2888"/>
                  </a:cubicBezTo>
                  <a:cubicBezTo>
                    <a:pt x="2867" y="3243"/>
                    <a:pt x="3056" y="3620"/>
                    <a:pt x="3244" y="3976"/>
                  </a:cubicBezTo>
                  <a:cubicBezTo>
                    <a:pt x="2825" y="4164"/>
                    <a:pt x="2512" y="3955"/>
                    <a:pt x="2177" y="3871"/>
                  </a:cubicBezTo>
                  <a:cubicBezTo>
                    <a:pt x="1465" y="3662"/>
                    <a:pt x="859" y="3306"/>
                    <a:pt x="398" y="2720"/>
                  </a:cubicBezTo>
                  <a:cubicBezTo>
                    <a:pt x="147" y="2448"/>
                    <a:pt x="1" y="2093"/>
                    <a:pt x="105" y="1737"/>
                  </a:cubicBezTo>
                  <a:cubicBezTo>
                    <a:pt x="315" y="1193"/>
                    <a:pt x="356" y="565"/>
                    <a:pt x="77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7834664" y="4206635"/>
              <a:ext cx="113719" cy="48994"/>
            </a:xfrm>
            <a:custGeom>
              <a:avLst/>
              <a:gdLst/>
              <a:ahLst/>
              <a:cxnLst/>
              <a:rect l="l" t="t" r="r" b="b"/>
              <a:pathLst>
                <a:path w="3683" h="1486" extrusionOk="0">
                  <a:moveTo>
                    <a:pt x="0" y="377"/>
                  </a:moveTo>
                  <a:cubicBezTo>
                    <a:pt x="105" y="126"/>
                    <a:pt x="272" y="21"/>
                    <a:pt x="481" y="21"/>
                  </a:cubicBezTo>
                  <a:cubicBezTo>
                    <a:pt x="1067" y="21"/>
                    <a:pt x="1632" y="0"/>
                    <a:pt x="2197" y="84"/>
                  </a:cubicBezTo>
                  <a:cubicBezTo>
                    <a:pt x="2783" y="168"/>
                    <a:pt x="3348" y="377"/>
                    <a:pt x="3683" y="1005"/>
                  </a:cubicBezTo>
                  <a:cubicBezTo>
                    <a:pt x="2929" y="1486"/>
                    <a:pt x="2092" y="1465"/>
                    <a:pt x="1297" y="1318"/>
                  </a:cubicBezTo>
                  <a:cubicBezTo>
                    <a:pt x="753" y="1214"/>
                    <a:pt x="230" y="942"/>
                    <a:pt x="0" y="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7420735" y="4231134"/>
              <a:ext cx="77326" cy="48994"/>
            </a:xfrm>
            <a:custGeom>
              <a:avLst/>
              <a:gdLst/>
              <a:ahLst/>
              <a:cxnLst/>
              <a:rect l="l" t="t" r="r" b="b"/>
              <a:pathLst>
                <a:path w="2512" h="1654" extrusionOk="0">
                  <a:moveTo>
                    <a:pt x="2512" y="189"/>
                  </a:moveTo>
                  <a:cubicBezTo>
                    <a:pt x="2386" y="775"/>
                    <a:pt x="1926" y="1026"/>
                    <a:pt x="1549" y="1319"/>
                  </a:cubicBezTo>
                  <a:cubicBezTo>
                    <a:pt x="1068" y="1654"/>
                    <a:pt x="545" y="1528"/>
                    <a:pt x="1" y="1465"/>
                  </a:cubicBezTo>
                  <a:cubicBezTo>
                    <a:pt x="64" y="984"/>
                    <a:pt x="294" y="691"/>
                    <a:pt x="754" y="586"/>
                  </a:cubicBezTo>
                  <a:cubicBezTo>
                    <a:pt x="922" y="565"/>
                    <a:pt x="1089" y="482"/>
                    <a:pt x="1235" y="356"/>
                  </a:cubicBezTo>
                  <a:cubicBezTo>
                    <a:pt x="1633" y="1"/>
                    <a:pt x="2051" y="63"/>
                    <a:pt x="2512" y="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7534451" y="3403129"/>
              <a:ext cx="59134" cy="29397"/>
            </a:xfrm>
            <a:custGeom>
              <a:avLst/>
              <a:gdLst/>
              <a:ahLst/>
              <a:cxnLst/>
              <a:rect l="l" t="t" r="r" b="b"/>
              <a:pathLst>
                <a:path w="1989" h="1005" extrusionOk="0">
                  <a:moveTo>
                    <a:pt x="1632" y="942"/>
                  </a:moveTo>
                  <a:cubicBezTo>
                    <a:pt x="795" y="1005"/>
                    <a:pt x="398" y="817"/>
                    <a:pt x="0" y="105"/>
                  </a:cubicBezTo>
                  <a:lnTo>
                    <a:pt x="963" y="105"/>
                  </a:lnTo>
                  <a:cubicBezTo>
                    <a:pt x="1277" y="84"/>
                    <a:pt x="1590" y="63"/>
                    <a:pt x="1988" y="1"/>
                  </a:cubicBezTo>
                  <a:cubicBezTo>
                    <a:pt x="1988" y="398"/>
                    <a:pt x="1716" y="670"/>
                    <a:pt x="1632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7334308" y="3025875"/>
              <a:ext cx="368445" cy="240070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7079582" y="3060170"/>
              <a:ext cx="209240" cy="200878"/>
            </a:xfrm>
            <a:custGeom>
              <a:avLst/>
              <a:gdLst/>
              <a:ahLst/>
              <a:cxnLst/>
              <a:rect l="l" t="t" r="r" b="b"/>
              <a:pathLst>
                <a:path w="6822" h="6571" extrusionOk="0">
                  <a:moveTo>
                    <a:pt x="6152" y="2532"/>
                  </a:moveTo>
                  <a:cubicBezTo>
                    <a:pt x="6111" y="2449"/>
                    <a:pt x="6069" y="2407"/>
                    <a:pt x="6006" y="2323"/>
                  </a:cubicBezTo>
                  <a:cubicBezTo>
                    <a:pt x="5964" y="2219"/>
                    <a:pt x="5901" y="2114"/>
                    <a:pt x="5818" y="2009"/>
                  </a:cubicBezTo>
                  <a:cubicBezTo>
                    <a:pt x="4646" y="231"/>
                    <a:pt x="2302" y="1"/>
                    <a:pt x="670" y="1256"/>
                  </a:cubicBezTo>
                  <a:cubicBezTo>
                    <a:pt x="1" y="1779"/>
                    <a:pt x="22" y="2825"/>
                    <a:pt x="210" y="3558"/>
                  </a:cubicBezTo>
                  <a:cubicBezTo>
                    <a:pt x="336" y="4123"/>
                    <a:pt x="649" y="4646"/>
                    <a:pt x="1005" y="5106"/>
                  </a:cubicBezTo>
                  <a:cubicBezTo>
                    <a:pt x="1256" y="5441"/>
                    <a:pt x="1570" y="5692"/>
                    <a:pt x="1926" y="5880"/>
                  </a:cubicBezTo>
                  <a:cubicBezTo>
                    <a:pt x="2846" y="6466"/>
                    <a:pt x="4144" y="6571"/>
                    <a:pt x="5127" y="6110"/>
                  </a:cubicBezTo>
                  <a:cubicBezTo>
                    <a:pt x="6571" y="5462"/>
                    <a:pt x="6822" y="3851"/>
                    <a:pt x="6152" y="25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7739143" y="2869094"/>
              <a:ext cx="241079" cy="264569"/>
            </a:xfrm>
            <a:custGeom>
              <a:avLst/>
              <a:gdLst/>
              <a:ahLst/>
              <a:cxnLst/>
              <a:rect l="l" t="t" r="r" b="b"/>
              <a:pathLst>
                <a:path w="7952" h="8809" extrusionOk="0">
                  <a:moveTo>
                    <a:pt x="7805" y="3787"/>
                  </a:moveTo>
                  <a:cubicBezTo>
                    <a:pt x="7805" y="2825"/>
                    <a:pt x="7303" y="1841"/>
                    <a:pt x="6382" y="1255"/>
                  </a:cubicBezTo>
                  <a:cubicBezTo>
                    <a:pt x="4457" y="0"/>
                    <a:pt x="2198" y="1674"/>
                    <a:pt x="1151" y="3285"/>
                  </a:cubicBezTo>
                  <a:cubicBezTo>
                    <a:pt x="1" y="5126"/>
                    <a:pt x="712" y="7491"/>
                    <a:pt x="2804" y="8202"/>
                  </a:cubicBezTo>
                  <a:cubicBezTo>
                    <a:pt x="4646" y="8809"/>
                    <a:pt x="6696" y="7135"/>
                    <a:pt x="7533" y="5649"/>
                  </a:cubicBezTo>
                  <a:cubicBezTo>
                    <a:pt x="7889" y="5043"/>
                    <a:pt x="7952" y="4394"/>
                    <a:pt x="7805" y="37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6902184" y="2241967"/>
              <a:ext cx="1387349" cy="2062656"/>
            </a:xfrm>
            <a:custGeom>
              <a:avLst/>
              <a:gdLst/>
              <a:ahLst/>
              <a:cxnLst/>
              <a:rect l="l" t="t" r="r" b="b"/>
              <a:pathLst>
                <a:path w="45866" h="68065" extrusionOk="0">
                  <a:moveTo>
                    <a:pt x="21364" y="6947"/>
                  </a:moveTo>
                  <a:cubicBezTo>
                    <a:pt x="21468" y="6926"/>
                    <a:pt x="21489" y="6947"/>
                    <a:pt x="21531" y="6926"/>
                  </a:cubicBezTo>
                  <a:cubicBezTo>
                    <a:pt x="22221" y="6507"/>
                    <a:pt x="23017" y="6361"/>
                    <a:pt x="23854" y="6445"/>
                  </a:cubicBezTo>
                  <a:cubicBezTo>
                    <a:pt x="24398" y="6507"/>
                    <a:pt x="24921" y="6445"/>
                    <a:pt x="25465" y="6507"/>
                  </a:cubicBezTo>
                  <a:cubicBezTo>
                    <a:pt x="25946" y="6528"/>
                    <a:pt x="26406" y="6612"/>
                    <a:pt x="26908" y="6654"/>
                  </a:cubicBezTo>
                  <a:cubicBezTo>
                    <a:pt x="26992" y="6361"/>
                    <a:pt x="27076" y="6047"/>
                    <a:pt x="27180" y="5775"/>
                  </a:cubicBezTo>
                  <a:cubicBezTo>
                    <a:pt x="27306" y="5461"/>
                    <a:pt x="27452" y="5168"/>
                    <a:pt x="27641" y="4917"/>
                  </a:cubicBezTo>
                  <a:cubicBezTo>
                    <a:pt x="27829" y="4624"/>
                    <a:pt x="28017" y="4352"/>
                    <a:pt x="28185" y="4101"/>
                  </a:cubicBezTo>
                  <a:cubicBezTo>
                    <a:pt x="28917" y="3013"/>
                    <a:pt x="29712" y="2030"/>
                    <a:pt x="30696" y="1172"/>
                  </a:cubicBezTo>
                  <a:cubicBezTo>
                    <a:pt x="30988" y="900"/>
                    <a:pt x="31302" y="670"/>
                    <a:pt x="31700" y="586"/>
                  </a:cubicBezTo>
                  <a:cubicBezTo>
                    <a:pt x="32014" y="523"/>
                    <a:pt x="32328" y="419"/>
                    <a:pt x="32641" y="272"/>
                  </a:cubicBezTo>
                  <a:cubicBezTo>
                    <a:pt x="33185" y="21"/>
                    <a:pt x="33792" y="0"/>
                    <a:pt x="34399" y="0"/>
                  </a:cubicBezTo>
                  <a:cubicBezTo>
                    <a:pt x="35466" y="0"/>
                    <a:pt x="36136" y="565"/>
                    <a:pt x="36533" y="1486"/>
                  </a:cubicBezTo>
                  <a:cubicBezTo>
                    <a:pt x="36952" y="2511"/>
                    <a:pt x="37161" y="3557"/>
                    <a:pt x="36659" y="4624"/>
                  </a:cubicBezTo>
                  <a:cubicBezTo>
                    <a:pt x="36638" y="4666"/>
                    <a:pt x="36659" y="4729"/>
                    <a:pt x="36701" y="4834"/>
                  </a:cubicBezTo>
                  <a:cubicBezTo>
                    <a:pt x="37035" y="4959"/>
                    <a:pt x="37391" y="4959"/>
                    <a:pt x="37747" y="4917"/>
                  </a:cubicBezTo>
                  <a:cubicBezTo>
                    <a:pt x="38960" y="4813"/>
                    <a:pt x="40007" y="5378"/>
                    <a:pt x="41095" y="5817"/>
                  </a:cubicBezTo>
                  <a:cubicBezTo>
                    <a:pt x="41262" y="5901"/>
                    <a:pt x="41408" y="6110"/>
                    <a:pt x="41513" y="6277"/>
                  </a:cubicBezTo>
                  <a:cubicBezTo>
                    <a:pt x="41680" y="6549"/>
                    <a:pt x="41785" y="6863"/>
                    <a:pt x="41973" y="7135"/>
                  </a:cubicBezTo>
                  <a:cubicBezTo>
                    <a:pt x="42392" y="7868"/>
                    <a:pt x="42308" y="8579"/>
                    <a:pt x="41660" y="9144"/>
                  </a:cubicBezTo>
                  <a:cubicBezTo>
                    <a:pt x="41429" y="9353"/>
                    <a:pt x="41157" y="9479"/>
                    <a:pt x="40927" y="9667"/>
                  </a:cubicBezTo>
                  <a:cubicBezTo>
                    <a:pt x="40697" y="9855"/>
                    <a:pt x="40488" y="10065"/>
                    <a:pt x="40195" y="10295"/>
                  </a:cubicBezTo>
                  <a:cubicBezTo>
                    <a:pt x="40676" y="10692"/>
                    <a:pt x="41095" y="11090"/>
                    <a:pt x="41576" y="11341"/>
                  </a:cubicBezTo>
                  <a:cubicBezTo>
                    <a:pt x="42392" y="11780"/>
                    <a:pt x="42664" y="12471"/>
                    <a:pt x="42664" y="13350"/>
                  </a:cubicBezTo>
                  <a:cubicBezTo>
                    <a:pt x="42664" y="14124"/>
                    <a:pt x="42266" y="14563"/>
                    <a:pt x="41660" y="14814"/>
                  </a:cubicBezTo>
                  <a:cubicBezTo>
                    <a:pt x="41157" y="15023"/>
                    <a:pt x="40697" y="15295"/>
                    <a:pt x="40216" y="15526"/>
                  </a:cubicBezTo>
                  <a:cubicBezTo>
                    <a:pt x="39755" y="15798"/>
                    <a:pt x="39232" y="15923"/>
                    <a:pt x="38647" y="15902"/>
                  </a:cubicBezTo>
                  <a:cubicBezTo>
                    <a:pt x="37914" y="15860"/>
                    <a:pt x="37224" y="15839"/>
                    <a:pt x="36491" y="15819"/>
                  </a:cubicBezTo>
                  <a:cubicBezTo>
                    <a:pt x="36345" y="15819"/>
                    <a:pt x="36198" y="15839"/>
                    <a:pt x="35989" y="15839"/>
                  </a:cubicBezTo>
                  <a:cubicBezTo>
                    <a:pt x="36136" y="16446"/>
                    <a:pt x="36491" y="16886"/>
                    <a:pt x="36742" y="17388"/>
                  </a:cubicBezTo>
                  <a:cubicBezTo>
                    <a:pt x="37014" y="17869"/>
                    <a:pt x="37266" y="18392"/>
                    <a:pt x="37538" y="18894"/>
                  </a:cubicBezTo>
                  <a:cubicBezTo>
                    <a:pt x="37642" y="18873"/>
                    <a:pt x="37747" y="18894"/>
                    <a:pt x="37789" y="18873"/>
                  </a:cubicBezTo>
                  <a:cubicBezTo>
                    <a:pt x="38312" y="18601"/>
                    <a:pt x="38835" y="18267"/>
                    <a:pt x="39379" y="18057"/>
                  </a:cubicBezTo>
                  <a:cubicBezTo>
                    <a:pt x="39860" y="17869"/>
                    <a:pt x="40383" y="17869"/>
                    <a:pt x="40802" y="18267"/>
                  </a:cubicBezTo>
                  <a:cubicBezTo>
                    <a:pt x="42057" y="19396"/>
                    <a:pt x="42078" y="19459"/>
                    <a:pt x="42036" y="21112"/>
                  </a:cubicBezTo>
                  <a:lnTo>
                    <a:pt x="42036" y="21196"/>
                  </a:lnTo>
                  <a:cubicBezTo>
                    <a:pt x="41973" y="22807"/>
                    <a:pt x="42162" y="22368"/>
                    <a:pt x="41241" y="23581"/>
                  </a:cubicBezTo>
                  <a:cubicBezTo>
                    <a:pt x="41032" y="23874"/>
                    <a:pt x="40843" y="24188"/>
                    <a:pt x="40634" y="24460"/>
                  </a:cubicBezTo>
                  <a:cubicBezTo>
                    <a:pt x="40216" y="24983"/>
                    <a:pt x="39651" y="25339"/>
                    <a:pt x="39065" y="25653"/>
                  </a:cubicBezTo>
                  <a:cubicBezTo>
                    <a:pt x="38835" y="25778"/>
                    <a:pt x="38542" y="25778"/>
                    <a:pt x="38228" y="25862"/>
                  </a:cubicBezTo>
                  <a:cubicBezTo>
                    <a:pt x="38186" y="25987"/>
                    <a:pt x="38123" y="26197"/>
                    <a:pt x="38082" y="26385"/>
                  </a:cubicBezTo>
                  <a:cubicBezTo>
                    <a:pt x="37579" y="27954"/>
                    <a:pt x="36805" y="29335"/>
                    <a:pt x="35696" y="30570"/>
                  </a:cubicBezTo>
                  <a:cubicBezTo>
                    <a:pt x="35027" y="31323"/>
                    <a:pt x="34357" y="32097"/>
                    <a:pt x="33667" y="32829"/>
                  </a:cubicBezTo>
                  <a:cubicBezTo>
                    <a:pt x="33374" y="33143"/>
                    <a:pt x="33060" y="33415"/>
                    <a:pt x="32683" y="33645"/>
                  </a:cubicBezTo>
                  <a:cubicBezTo>
                    <a:pt x="31909" y="34169"/>
                    <a:pt x="31114" y="34650"/>
                    <a:pt x="30340" y="35152"/>
                  </a:cubicBezTo>
                  <a:cubicBezTo>
                    <a:pt x="30214" y="35215"/>
                    <a:pt x="30068" y="35361"/>
                    <a:pt x="29859" y="35529"/>
                  </a:cubicBezTo>
                  <a:cubicBezTo>
                    <a:pt x="31951" y="36282"/>
                    <a:pt x="33939" y="36972"/>
                    <a:pt x="36073" y="37265"/>
                  </a:cubicBezTo>
                  <a:cubicBezTo>
                    <a:pt x="38123" y="37558"/>
                    <a:pt x="40090" y="38207"/>
                    <a:pt x="42036" y="38939"/>
                  </a:cubicBezTo>
                  <a:cubicBezTo>
                    <a:pt x="42392" y="39065"/>
                    <a:pt x="42727" y="39274"/>
                    <a:pt x="43103" y="39462"/>
                  </a:cubicBezTo>
                  <a:cubicBezTo>
                    <a:pt x="43668" y="39274"/>
                    <a:pt x="44275" y="39065"/>
                    <a:pt x="44882" y="38876"/>
                  </a:cubicBezTo>
                  <a:cubicBezTo>
                    <a:pt x="45007" y="38834"/>
                    <a:pt x="45175" y="38772"/>
                    <a:pt x="45300" y="38772"/>
                  </a:cubicBezTo>
                  <a:cubicBezTo>
                    <a:pt x="45509" y="38751"/>
                    <a:pt x="45719" y="38918"/>
                    <a:pt x="45802" y="39086"/>
                  </a:cubicBezTo>
                  <a:cubicBezTo>
                    <a:pt x="45865" y="39274"/>
                    <a:pt x="45761" y="39504"/>
                    <a:pt x="45551" y="39609"/>
                  </a:cubicBezTo>
                  <a:cubicBezTo>
                    <a:pt x="45300" y="39776"/>
                    <a:pt x="45028" y="39881"/>
                    <a:pt x="44714" y="40027"/>
                  </a:cubicBezTo>
                  <a:cubicBezTo>
                    <a:pt x="44924" y="40215"/>
                    <a:pt x="45133" y="40383"/>
                    <a:pt x="45300" y="40592"/>
                  </a:cubicBezTo>
                  <a:cubicBezTo>
                    <a:pt x="45384" y="40697"/>
                    <a:pt x="45426" y="40864"/>
                    <a:pt x="45384" y="40969"/>
                  </a:cubicBezTo>
                  <a:cubicBezTo>
                    <a:pt x="45321" y="41073"/>
                    <a:pt x="45175" y="41220"/>
                    <a:pt x="45028" y="41220"/>
                  </a:cubicBezTo>
                  <a:cubicBezTo>
                    <a:pt x="44882" y="41241"/>
                    <a:pt x="44693" y="41157"/>
                    <a:pt x="44505" y="41115"/>
                  </a:cubicBezTo>
                  <a:cubicBezTo>
                    <a:pt x="44338" y="41052"/>
                    <a:pt x="44129" y="41031"/>
                    <a:pt x="43940" y="41011"/>
                  </a:cubicBezTo>
                  <a:cubicBezTo>
                    <a:pt x="43773" y="41283"/>
                    <a:pt x="43940" y="41450"/>
                    <a:pt x="44066" y="41596"/>
                  </a:cubicBezTo>
                  <a:cubicBezTo>
                    <a:pt x="44233" y="41785"/>
                    <a:pt x="44380" y="41973"/>
                    <a:pt x="44359" y="42224"/>
                  </a:cubicBezTo>
                  <a:cubicBezTo>
                    <a:pt x="44359" y="42412"/>
                    <a:pt x="44296" y="42601"/>
                    <a:pt x="44087" y="42643"/>
                  </a:cubicBezTo>
                  <a:cubicBezTo>
                    <a:pt x="43919" y="42726"/>
                    <a:pt x="43731" y="42684"/>
                    <a:pt x="43626" y="42496"/>
                  </a:cubicBezTo>
                  <a:cubicBezTo>
                    <a:pt x="43438" y="42099"/>
                    <a:pt x="43124" y="41764"/>
                    <a:pt x="42978" y="41345"/>
                  </a:cubicBezTo>
                  <a:cubicBezTo>
                    <a:pt x="42706" y="40592"/>
                    <a:pt x="42204" y="39964"/>
                    <a:pt x="41346" y="39671"/>
                  </a:cubicBezTo>
                  <a:cubicBezTo>
                    <a:pt x="39630" y="39086"/>
                    <a:pt x="37893" y="38437"/>
                    <a:pt x="36073" y="38207"/>
                  </a:cubicBezTo>
                  <a:cubicBezTo>
                    <a:pt x="34629" y="38018"/>
                    <a:pt x="33269" y="37579"/>
                    <a:pt x="31909" y="37140"/>
                  </a:cubicBezTo>
                  <a:cubicBezTo>
                    <a:pt x="31009" y="36847"/>
                    <a:pt x="30131" y="36679"/>
                    <a:pt x="29168" y="36554"/>
                  </a:cubicBezTo>
                  <a:cubicBezTo>
                    <a:pt x="29315" y="37140"/>
                    <a:pt x="29524" y="37600"/>
                    <a:pt x="29796" y="38102"/>
                  </a:cubicBezTo>
                  <a:cubicBezTo>
                    <a:pt x="30863" y="40006"/>
                    <a:pt x="31846" y="41973"/>
                    <a:pt x="32516" y="44065"/>
                  </a:cubicBezTo>
                  <a:cubicBezTo>
                    <a:pt x="32662" y="44568"/>
                    <a:pt x="32851" y="45028"/>
                    <a:pt x="32976" y="45509"/>
                  </a:cubicBezTo>
                  <a:cubicBezTo>
                    <a:pt x="33144" y="46032"/>
                    <a:pt x="33269" y="46555"/>
                    <a:pt x="33395" y="47078"/>
                  </a:cubicBezTo>
                  <a:cubicBezTo>
                    <a:pt x="33478" y="47350"/>
                    <a:pt x="33499" y="47664"/>
                    <a:pt x="33625" y="47936"/>
                  </a:cubicBezTo>
                  <a:cubicBezTo>
                    <a:pt x="34127" y="49171"/>
                    <a:pt x="34315" y="50468"/>
                    <a:pt x="34713" y="51723"/>
                  </a:cubicBezTo>
                  <a:cubicBezTo>
                    <a:pt x="34776" y="51995"/>
                    <a:pt x="34713" y="52226"/>
                    <a:pt x="34525" y="52477"/>
                  </a:cubicBezTo>
                  <a:cubicBezTo>
                    <a:pt x="34148" y="53042"/>
                    <a:pt x="33625" y="53355"/>
                    <a:pt x="32997" y="53565"/>
                  </a:cubicBezTo>
                  <a:cubicBezTo>
                    <a:pt x="32035" y="53879"/>
                    <a:pt x="31009" y="54025"/>
                    <a:pt x="30026" y="54192"/>
                  </a:cubicBezTo>
                  <a:cubicBezTo>
                    <a:pt x="29503" y="54255"/>
                    <a:pt x="28980" y="54339"/>
                    <a:pt x="28373" y="54423"/>
                  </a:cubicBezTo>
                  <a:cubicBezTo>
                    <a:pt x="28478" y="54841"/>
                    <a:pt x="28540" y="55197"/>
                    <a:pt x="28666" y="55573"/>
                  </a:cubicBezTo>
                  <a:cubicBezTo>
                    <a:pt x="29105" y="56850"/>
                    <a:pt x="29294" y="58189"/>
                    <a:pt x="29754" y="59444"/>
                  </a:cubicBezTo>
                  <a:cubicBezTo>
                    <a:pt x="29796" y="60428"/>
                    <a:pt x="30152" y="61369"/>
                    <a:pt x="30361" y="62311"/>
                  </a:cubicBezTo>
                  <a:cubicBezTo>
                    <a:pt x="30444" y="62729"/>
                    <a:pt x="30591" y="63106"/>
                    <a:pt x="30591" y="63545"/>
                  </a:cubicBezTo>
                  <a:cubicBezTo>
                    <a:pt x="30591" y="63817"/>
                    <a:pt x="30779" y="63985"/>
                    <a:pt x="31072" y="63985"/>
                  </a:cubicBezTo>
                  <a:cubicBezTo>
                    <a:pt x="31616" y="64027"/>
                    <a:pt x="32139" y="64047"/>
                    <a:pt x="32683" y="64047"/>
                  </a:cubicBezTo>
                  <a:cubicBezTo>
                    <a:pt x="33185" y="64047"/>
                    <a:pt x="33625" y="64173"/>
                    <a:pt x="34085" y="64340"/>
                  </a:cubicBezTo>
                  <a:cubicBezTo>
                    <a:pt x="34629" y="64550"/>
                    <a:pt x="34964" y="64968"/>
                    <a:pt x="35257" y="65407"/>
                  </a:cubicBezTo>
                  <a:cubicBezTo>
                    <a:pt x="35592" y="65910"/>
                    <a:pt x="35299" y="66600"/>
                    <a:pt x="34734" y="66809"/>
                  </a:cubicBezTo>
                  <a:cubicBezTo>
                    <a:pt x="33709" y="67207"/>
                    <a:pt x="31993" y="67186"/>
                    <a:pt x="31219" y="66788"/>
                  </a:cubicBezTo>
                  <a:cubicBezTo>
                    <a:pt x="30988" y="66663"/>
                    <a:pt x="30779" y="66537"/>
                    <a:pt x="30549" y="66349"/>
                  </a:cubicBezTo>
                  <a:cubicBezTo>
                    <a:pt x="30382" y="66223"/>
                    <a:pt x="30256" y="66035"/>
                    <a:pt x="30068" y="65931"/>
                  </a:cubicBezTo>
                  <a:cubicBezTo>
                    <a:pt x="29712" y="65763"/>
                    <a:pt x="29608" y="65491"/>
                    <a:pt x="29628" y="65115"/>
                  </a:cubicBezTo>
                  <a:cubicBezTo>
                    <a:pt x="29649" y="64884"/>
                    <a:pt x="29628" y="64633"/>
                    <a:pt x="29649" y="64382"/>
                  </a:cubicBezTo>
                  <a:cubicBezTo>
                    <a:pt x="29733" y="63378"/>
                    <a:pt x="29524" y="62415"/>
                    <a:pt x="29210" y="61474"/>
                  </a:cubicBezTo>
                  <a:cubicBezTo>
                    <a:pt x="29084" y="61118"/>
                    <a:pt x="29022" y="60721"/>
                    <a:pt x="28980" y="60344"/>
                  </a:cubicBezTo>
                  <a:cubicBezTo>
                    <a:pt x="28896" y="59967"/>
                    <a:pt x="28875" y="59591"/>
                    <a:pt x="28791" y="59193"/>
                  </a:cubicBezTo>
                  <a:cubicBezTo>
                    <a:pt x="28582" y="58335"/>
                    <a:pt x="28352" y="57457"/>
                    <a:pt x="28143" y="56578"/>
                  </a:cubicBezTo>
                  <a:cubicBezTo>
                    <a:pt x="27955" y="55908"/>
                    <a:pt x="27745" y="55218"/>
                    <a:pt x="27536" y="54527"/>
                  </a:cubicBezTo>
                  <a:cubicBezTo>
                    <a:pt x="25025" y="54653"/>
                    <a:pt x="22577" y="55218"/>
                    <a:pt x="20087" y="55197"/>
                  </a:cubicBezTo>
                  <a:cubicBezTo>
                    <a:pt x="20025" y="55301"/>
                    <a:pt x="19983" y="55406"/>
                    <a:pt x="19983" y="55469"/>
                  </a:cubicBezTo>
                  <a:cubicBezTo>
                    <a:pt x="20108" y="56138"/>
                    <a:pt x="20297" y="56808"/>
                    <a:pt x="20401" y="57477"/>
                  </a:cubicBezTo>
                  <a:cubicBezTo>
                    <a:pt x="20589" y="58712"/>
                    <a:pt x="20736" y="59967"/>
                    <a:pt x="20924" y="61223"/>
                  </a:cubicBezTo>
                  <a:cubicBezTo>
                    <a:pt x="20924" y="61306"/>
                    <a:pt x="20903" y="61390"/>
                    <a:pt x="20924" y="61474"/>
                  </a:cubicBezTo>
                  <a:cubicBezTo>
                    <a:pt x="21133" y="62206"/>
                    <a:pt x="21238" y="62938"/>
                    <a:pt x="21175" y="63692"/>
                  </a:cubicBezTo>
                  <a:cubicBezTo>
                    <a:pt x="21175" y="63838"/>
                    <a:pt x="21259" y="63985"/>
                    <a:pt x="21280" y="64131"/>
                  </a:cubicBezTo>
                  <a:cubicBezTo>
                    <a:pt x="21447" y="64571"/>
                    <a:pt x="21385" y="65010"/>
                    <a:pt x="21343" y="65449"/>
                  </a:cubicBezTo>
                  <a:cubicBezTo>
                    <a:pt x="21322" y="65596"/>
                    <a:pt x="21238" y="65742"/>
                    <a:pt x="21133" y="65847"/>
                  </a:cubicBezTo>
                  <a:cubicBezTo>
                    <a:pt x="20610" y="66370"/>
                    <a:pt x="20066" y="66893"/>
                    <a:pt x="19543" y="67416"/>
                  </a:cubicBezTo>
                  <a:cubicBezTo>
                    <a:pt x="19083" y="67856"/>
                    <a:pt x="18539" y="68065"/>
                    <a:pt x="17911" y="68023"/>
                  </a:cubicBezTo>
                  <a:cubicBezTo>
                    <a:pt x="17451" y="67981"/>
                    <a:pt x="16949" y="67981"/>
                    <a:pt x="16467" y="67960"/>
                  </a:cubicBezTo>
                  <a:cubicBezTo>
                    <a:pt x="15986" y="67939"/>
                    <a:pt x="15777" y="67709"/>
                    <a:pt x="15798" y="67207"/>
                  </a:cubicBezTo>
                  <a:cubicBezTo>
                    <a:pt x="15798" y="67081"/>
                    <a:pt x="15798" y="66935"/>
                    <a:pt x="15840" y="66872"/>
                  </a:cubicBezTo>
                  <a:cubicBezTo>
                    <a:pt x="16258" y="66286"/>
                    <a:pt x="16509" y="65575"/>
                    <a:pt x="17263" y="65303"/>
                  </a:cubicBezTo>
                  <a:cubicBezTo>
                    <a:pt x="17576" y="65198"/>
                    <a:pt x="17869" y="65052"/>
                    <a:pt x="18120" y="64822"/>
                  </a:cubicBezTo>
                  <a:cubicBezTo>
                    <a:pt x="18330" y="64612"/>
                    <a:pt x="18623" y="64612"/>
                    <a:pt x="18874" y="64633"/>
                  </a:cubicBezTo>
                  <a:cubicBezTo>
                    <a:pt x="19355" y="64633"/>
                    <a:pt x="19815" y="64696"/>
                    <a:pt x="20276" y="64633"/>
                  </a:cubicBezTo>
                  <a:cubicBezTo>
                    <a:pt x="20234" y="63001"/>
                    <a:pt x="20087" y="61432"/>
                    <a:pt x="19878" y="59863"/>
                  </a:cubicBezTo>
                  <a:cubicBezTo>
                    <a:pt x="19669" y="58293"/>
                    <a:pt x="19376" y="56745"/>
                    <a:pt x="19125" y="55155"/>
                  </a:cubicBezTo>
                  <a:cubicBezTo>
                    <a:pt x="18832" y="55113"/>
                    <a:pt x="18602" y="55071"/>
                    <a:pt x="18351" y="55071"/>
                  </a:cubicBezTo>
                  <a:cubicBezTo>
                    <a:pt x="17263" y="55050"/>
                    <a:pt x="16133" y="54988"/>
                    <a:pt x="15045" y="54967"/>
                  </a:cubicBezTo>
                  <a:cubicBezTo>
                    <a:pt x="14647" y="54967"/>
                    <a:pt x="14354" y="54841"/>
                    <a:pt x="14103" y="54548"/>
                  </a:cubicBezTo>
                  <a:cubicBezTo>
                    <a:pt x="13831" y="54255"/>
                    <a:pt x="13685" y="53962"/>
                    <a:pt x="13706" y="53586"/>
                  </a:cubicBezTo>
                  <a:cubicBezTo>
                    <a:pt x="13726" y="53293"/>
                    <a:pt x="13726" y="52979"/>
                    <a:pt x="13726" y="52686"/>
                  </a:cubicBezTo>
                  <a:cubicBezTo>
                    <a:pt x="13747" y="51493"/>
                    <a:pt x="13810" y="50280"/>
                    <a:pt x="13831" y="49087"/>
                  </a:cubicBezTo>
                  <a:cubicBezTo>
                    <a:pt x="13852" y="48355"/>
                    <a:pt x="13852" y="47643"/>
                    <a:pt x="14061" y="46932"/>
                  </a:cubicBezTo>
                  <a:cubicBezTo>
                    <a:pt x="14124" y="46723"/>
                    <a:pt x="14145" y="46513"/>
                    <a:pt x="14145" y="46304"/>
                  </a:cubicBezTo>
                  <a:cubicBezTo>
                    <a:pt x="14124" y="45300"/>
                    <a:pt x="14354" y="44275"/>
                    <a:pt x="14584" y="43291"/>
                  </a:cubicBezTo>
                  <a:cubicBezTo>
                    <a:pt x="14794" y="42496"/>
                    <a:pt x="14898" y="41659"/>
                    <a:pt x="14898" y="40822"/>
                  </a:cubicBezTo>
                  <a:cubicBezTo>
                    <a:pt x="14898" y="40153"/>
                    <a:pt x="14940" y="39504"/>
                    <a:pt x="14961" y="38834"/>
                  </a:cubicBezTo>
                  <a:cubicBezTo>
                    <a:pt x="14961" y="38793"/>
                    <a:pt x="14940" y="38772"/>
                    <a:pt x="14898" y="38772"/>
                  </a:cubicBezTo>
                  <a:cubicBezTo>
                    <a:pt x="14543" y="39044"/>
                    <a:pt x="14333" y="39274"/>
                    <a:pt x="14145" y="39692"/>
                  </a:cubicBezTo>
                  <a:cubicBezTo>
                    <a:pt x="13706" y="40843"/>
                    <a:pt x="12890" y="41722"/>
                    <a:pt x="12074" y="42622"/>
                  </a:cubicBezTo>
                  <a:cubicBezTo>
                    <a:pt x="11299" y="43459"/>
                    <a:pt x="10462" y="44233"/>
                    <a:pt x="9605" y="44965"/>
                  </a:cubicBezTo>
                  <a:cubicBezTo>
                    <a:pt x="8475" y="45949"/>
                    <a:pt x="7303" y="46911"/>
                    <a:pt x="5901" y="47518"/>
                  </a:cubicBezTo>
                  <a:cubicBezTo>
                    <a:pt x="5776" y="47560"/>
                    <a:pt x="5650" y="47643"/>
                    <a:pt x="5483" y="47748"/>
                  </a:cubicBezTo>
                  <a:cubicBezTo>
                    <a:pt x="5524" y="47957"/>
                    <a:pt x="5524" y="48166"/>
                    <a:pt x="5545" y="48355"/>
                  </a:cubicBezTo>
                  <a:cubicBezTo>
                    <a:pt x="5566" y="48794"/>
                    <a:pt x="5545" y="49234"/>
                    <a:pt x="5232" y="49610"/>
                  </a:cubicBezTo>
                  <a:cubicBezTo>
                    <a:pt x="5064" y="49757"/>
                    <a:pt x="5043" y="50050"/>
                    <a:pt x="4959" y="50259"/>
                  </a:cubicBezTo>
                  <a:cubicBezTo>
                    <a:pt x="4792" y="50719"/>
                    <a:pt x="4541" y="51117"/>
                    <a:pt x="4081" y="51347"/>
                  </a:cubicBezTo>
                  <a:cubicBezTo>
                    <a:pt x="3913" y="51430"/>
                    <a:pt x="3746" y="51514"/>
                    <a:pt x="3579" y="51347"/>
                  </a:cubicBezTo>
                  <a:cubicBezTo>
                    <a:pt x="3453" y="51221"/>
                    <a:pt x="3432" y="50991"/>
                    <a:pt x="3558" y="50782"/>
                  </a:cubicBezTo>
                  <a:cubicBezTo>
                    <a:pt x="3599" y="50698"/>
                    <a:pt x="3662" y="50614"/>
                    <a:pt x="3704" y="50573"/>
                  </a:cubicBezTo>
                  <a:cubicBezTo>
                    <a:pt x="3955" y="50342"/>
                    <a:pt x="4060" y="50029"/>
                    <a:pt x="4185" y="49715"/>
                  </a:cubicBezTo>
                  <a:cubicBezTo>
                    <a:pt x="4290" y="49422"/>
                    <a:pt x="4478" y="49192"/>
                    <a:pt x="4625" y="48920"/>
                  </a:cubicBezTo>
                  <a:cubicBezTo>
                    <a:pt x="4729" y="48731"/>
                    <a:pt x="4792" y="48522"/>
                    <a:pt x="4687" y="48355"/>
                  </a:cubicBezTo>
                  <a:cubicBezTo>
                    <a:pt x="4395" y="48271"/>
                    <a:pt x="4206" y="48417"/>
                    <a:pt x="4018" y="48606"/>
                  </a:cubicBezTo>
                  <a:cubicBezTo>
                    <a:pt x="3704" y="48920"/>
                    <a:pt x="3390" y="49234"/>
                    <a:pt x="3055" y="49547"/>
                  </a:cubicBezTo>
                  <a:cubicBezTo>
                    <a:pt x="2846" y="49757"/>
                    <a:pt x="2616" y="49945"/>
                    <a:pt x="2344" y="50091"/>
                  </a:cubicBezTo>
                  <a:cubicBezTo>
                    <a:pt x="2072" y="50280"/>
                    <a:pt x="1716" y="50091"/>
                    <a:pt x="1674" y="49757"/>
                  </a:cubicBezTo>
                  <a:cubicBezTo>
                    <a:pt x="1654" y="49506"/>
                    <a:pt x="1674" y="49296"/>
                    <a:pt x="1905" y="49129"/>
                  </a:cubicBezTo>
                  <a:cubicBezTo>
                    <a:pt x="2072" y="49024"/>
                    <a:pt x="2239" y="48920"/>
                    <a:pt x="2407" y="48815"/>
                  </a:cubicBezTo>
                  <a:cubicBezTo>
                    <a:pt x="2407" y="48585"/>
                    <a:pt x="2239" y="48648"/>
                    <a:pt x="2135" y="48606"/>
                  </a:cubicBezTo>
                  <a:cubicBezTo>
                    <a:pt x="2072" y="48585"/>
                    <a:pt x="1946" y="48585"/>
                    <a:pt x="1884" y="48564"/>
                  </a:cubicBezTo>
                  <a:cubicBezTo>
                    <a:pt x="1695" y="48501"/>
                    <a:pt x="1570" y="48376"/>
                    <a:pt x="1570" y="48166"/>
                  </a:cubicBezTo>
                  <a:cubicBezTo>
                    <a:pt x="1570" y="47957"/>
                    <a:pt x="1633" y="47769"/>
                    <a:pt x="1821" y="47748"/>
                  </a:cubicBezTo>
                  <a:cubicBezTo>
                    <a:pt x="2302" y="47664"/>
                    <a:pt x="2721" y="47392"/>
                    <a:pt x="3202" y="47455"/>
                  </a:cubicBezTo>
                  <a:cubicBezTo>
                    <a:pt x="3767" y="47539"/>
                    <a:pt x="4248" y="47267"/>
                    <a:pt x="4729" y="47016"/>
                  </a:cubicBezTo>
                  <a:cubicBezTo>
                    <a:pt x="5085" y="46806"/>
                    <a:pt x="5462" y="46618"/>
                    <a:pt x="5817" y="46409"/>
                  </a:cubicBezTo>
                  <a:cubicBezTo>
                    <a:pt x="6089" y="46262"/>
                    <a:pt x="6340" y="46116"/>
                    <a:pt x="6612" y="45969"/>
                  </a:cubicBezTo>
                  <a:cubicBezTo>
                    <a:pt x="8475" y="44756"/>
                    <a:pt x="9981" y="43187"/>
                    <a:pt x="11571" y="41680"/>
                  </a:cubicBezTo>
                  <a:cubicBezTo>
                    <a:pt x="12157" y="40843"/>
                    <a:pt x="12910" y="40132"/>
                    <a:pt x="13308" y="39169"/>
                  </a:cubicBezTo>
                  <a:cubicBezTo>
                    <a:pt x="13496" y="38730"/>
                    <a:pt x="13810" y="38353"/>
                    <a:pt x="14040" y="37998"/>
                  </a:cubicBezTo>
                  <a:cubicBezTo>
                    <a:pt x="13936" y="37705"/>
                    <a:pt x="13706" y="37705"/>
                    <a:pt x="13517" y="37642"/>
                  </a:cubicBezTo>
                  <a:cubicBezTo>
                    <a:pt x="12785" y="37474"/>
                    <a:pt x="12053" y="37307"/>
                    <a:pt x="11362" y="37014"/>
                  </a:cubicBezTo>
                  <a:cubicBezTo>
                    <a:pt x="10923" y="36847"/>
                    <a:pt x="10483" y="36658"/>
                    <a:pt x="10169" y="36261"/>
                  </a:cubicBezTo>
                  <a:cubicBezTo>
                    <a:pt x="10107" y="36198"/>
                    <a:pt x="10044" y="36114"/>
                    <a:pt x="9960" y="36093"/>
                  </a:cubicBezTo>
                  <a:cubicBezTo>
                    <a:pt x="9228" y="35905"/>
                    <a:pt x="8726" y="35319"/>
                    <a:pt x="8203" y="34901"/>
                  </a:cubicBezTo>
                  <a:cubicBezTo>
                    <a:pt x="7554" y="34357"/>
                    <a:pt x="7010" y="33645"/>
                    <a:pt x="6424" y="33018"/>
                  </a:cubicBezTo>
                  <a:cubicBezTo>
                    <a:pt x="6173" y="32746"/>
                    <a:pt x="5985" y="32390"/>
                    <a:pt x="5713" y="32118"/>
                  </a:cubicBezTo>
                  <a:cubicBezTo>
                    <a:pt x="5462" y="31804"/>
                    <a:pt x="5169" y="31511"/>
                    <a:pt x="5085" y="31030"/>
                  </a:cubicBezTo>
                  <a:cubicBezTo>
                    <a:pt x="5022" y="30570"/>
                    <a:pt x="4708" y="30360"/>
                    <a:pt x="4185" y="30360"/>
                  </a:cubicBezTo>
                  <a:cubicBezTo>
                    <a:pt x="3390" y="30319"/>
                    <a:pt x="2658" y="30088"/>
                    <a:pt x="1946" y="29754"/>
                  </a:cubicBezTo>
                  <a:cubicBezTo>
                    <a:pt x="1465" y="29482"/>
                    <a:pt x="1068" y="29147"/>
                    <a:pt x="691" y="28749"/>
                  </a:cubicBezTo>
                  <a:cubicBezTo>
                    <a:pt x="105" y="28122"/>
                    <a:pt x="1" y="27389"/>
                    <a:pt x="231" y="26594"/>
                  </a:cubicBezTo>
                  <a:cubicBezTo>
                    <a:pt x="377" y="26071"/>
                    <a:pt x="566" y="25569"/>
                    <a:pt x="775" y="25067"/>
                  </a:cubicBezTo>
                  <a:cubicBezTo>
                    <a:pt x="963" y="24565"/>
                    <a:pt x="1068" y="24523"/>
                    <a:pt x="1570" y="24544"/>
                  </a:cubicBezTo>
                  <a:cubicBezTo>
                    <a:pt x="1737" y="24544"/>
                    <a:pt x="1926" y="24606"/>
                    <a:pt x="2093" y="24606"/>
                  </a:cubicBezTo>
                  <a:lnTo>
                    <a:pt x="2449" y="24606"/>
                  </a:lnTo>
                  <a:cubicBezTo>
                    <a:pt x="2658" y="23979"/>
                    <a:pt x="2532" y="23351"/>
                    <a:pt x="2616" y="22723"/>
                  </a:cubicBezTo>
                  <a:cubicBezTo>
                    <a:pt x="2679" y="22096"/>
                    <a:pt x="2742" y="21468"/>
                    <a:pt x="2783" y="20840"/>
                  </a:cubicBezTo>
                  <a:cubicBezTo>
                    <a:pt x="2846" y="20212"/>
                    <a:pt x="2888" y="19585"/>
                    <a:pt x="2972" y="18894"/>
                  </a:cubicBezTo>
                  <a:cubicBezTo>
                    <a:pt x="2532" y="18580"/>
                    <a:pt x="2407" y="18141"/>
                    <a:pt x="2449" y="17597"/>
                  </a:cubicBezTo>
                  <a:cubicBezTo>
                    <a:pt x="2511" y="17011"/>
                    <a:pt x="2532" y="16446"/>
                    <a:pt x="2511" y="15881"/>
                  </a:cubicBezTo>
                  <a:cubicBezTo>
                    <a:pt x="2428" y="14982"/>
                    <a:pt x="2909" y="14291"/>
                    <a:pt x="3348" y="13559"/>
                  </a:cubicBezTo>
                  <a:cubicBezTo>
                    <a:pt x="3558" y="13203"/>
                    <a:pt x="3851" y="12910"/>
                    <a:pt x="4102" y="12575"/>
                  </a:cubicBezTo>
                  <a:cubicBezTo>
                    <a:pt x="4206" y="12429"/>
                    <a:pt x="4332" y="12303"/>
                    <a:pt x="4478" y="12178"/>
                  </a:cubicBezTo>
                  <a:cubicBezTo>
                    <a:pt x="4792" y="11906"/>
                    <a:pt x="5169" y="11697"/>
                    <a:pt x="5441" y="11383"/>
                  </a:cubicBezTo>
                  <a:cubicBezTo>
                    <a:pt x="5734" y="11069"/>
                    <a:pt x="6006" y="10797"/>
                    <a:pt x="6382" y="10588"/>
                  </a:cubicBezTo>
                  <a:cubicBezTo>
                    <a:pt x="6466" y="10546"/>
                    <a:pt x="6529" y="10483"/>
                    <a:pt x="6592" y="10420"/>
                  </a:cubicBezTo>
                  <a:cubicBezTo>
                    <a:pt x="7198" y="9709"/>
                    <a:pt x="7993" y="9332"/>
                    <a:pt x="8809" y="8956"/>
                  </a:cubicBezTo>
                  <a:cubicBezTo>
                    <a:pt x="9646" y="8558"/>
                    <a:pt x="10441" y="8077"/>
                    <a:pt x="11278" y="7616"/>
                  </a:cubicBezTo>
                  <a:cubicBezTo>
                    <a:pt x="12157" y="7135"/>
                    <a:pt x="13099" y="6717"/>
                    <a:pt x="14145" y="6654"/>
                  </a:cubicBezTo>
                  <a:cubicBezTo>
                    <a:pt x="14375" y="6654"/>
                    <a:pt x="14626" y="6528"/>
                    <a:pt x="14835" y="6424"/>
                  </a:cubicBezTo>
                  <a:cubicBezTo>
                    <a:pt x="15191" y="6235"/>
                    <a:pt x="15568" y="6152"/>
                    <a:pt x="15944" y="6194"/>
                  </a:cubicBezTo>
                  <a:cubicBezTo>
                    <a:pt x="17304" y="6235"/>
                    <a:pt x="18644" y="6298"/>
                    <a:pt x="20004" y="6340"/>
                  </a:cubicBezTo>
                  <a:cubicBezTo>
                    <a:pt x="20799" y="6528"/>
                    <a:pt x="20799" y="6549"/>
                    <a:pt x="21364" y="6947"/>
                  </a:cubicBezTo>
                  <a:close/>
                  <a:moveTo>
                    <a:pt x="23226" y="12994"/>
                  </a:moveTo>
                  <a:cubicBezTo>
                    <a:pt x="23142" y="13768"/>
                    <a:pt x="23205" y="14479"/>
                    <a:pt x="22849" y="15128"/>
                  </a:cubicBezTo>
                  <a:cubicBezTo>
                    <a:pt x="22828" y="15191"/>
                    <a:pt x="22849" y="15254"/>
                    <a:pt x="22828" y="15316"/>
                  </a:cubicBezTo>
                  <a:cubicBezTo>
                    <a:pt x="22640" y="16279"/>
                    <a:pt x="22368" y="16927"/>
                    <a:pt x="21803" y="17639"/>
                  </a:cubicBezTo>
                  <a:cubicBezTo>
                    <a:pt x="21657" y="17827"/>
                    <a:pt x="21468" y="17974"/>
                    <a:pt x="21217" y="18015"/>
                  </a:cubicBezTo>
                  <a:cubicBezTo>
                    <a:pt x="20317" y="18057"/>
                    <a:pt x="19460" y="18141"/>
                    <a:pt x="18957" y="17137"/>
                  </a:cubicBezTo>
                  <a:cubicBezTo>
                    <a:pt x="18957" y="17116"/>
                    <a:pt x="18916" y="17116"/>
                    <a:pt x="18853" y="17095"/>
                  </a:cubicBezTo>
                  <a:cubicBezTo>
                    <a:pt x="18748" y="17199"/>
                    <a:pt x="18644" y="17304"/>
                    <a:pt x="18560" y="17409"/>
                  </a:cubicBezTo>
                  <a:cubicBezTo>
                    <a:pt x="17388" y="18894"/>
                    <a:pt x="15882" y="19940"/>
                    <a:pt x="14312" y="20966"/>
                  </a:cubicBezTo>
                  <a:cubicBezTo>
                    <a:pt x="13413" y="21531"/>
                    <a:pt x="12450" y="21593"/>
                    <a:pt x="11446" y="21489"/>
                  </a:cubicBezTo>
                  <a:cubicBezTo>
                    <a:pt x="11299" y="21468"/>
                    <a:pt x="11111" y="21363"/>
                    <a:pt x="10985" y="21280"/>
                  </a:cubicBezTo>
                  <a:cubicBezTo>
                    <a:pt x="10860" y="21196"/>
                    <a:pt x="10776" y="21070"/>
                    <a:pt x="10672" y="20966"/>
                  </a:cubicBezTo>
                  <a:cubicBezTo>
                    <a:pt x="10295" y="20652"/>
                    <a:pt x="10128" y="20275"/>
                    <a:pt x="10169" y="19752"/>
                  </a:cubicBezTo>
                  <a:cubicBezTo>
                    <a:pt x="10190" y="19585"/>
                    <a:pt x="10253" y="19334"/>
                    <a:pt x="10044" y="19124"/>
                  </a:cubicBezTo>
                  <a:cubicBezTo>
                    <a:pt x="9667" y="19292"/>
                    <a:pt x="9228" y="19376"/>
                    <a:pt x="8935" y="19627"/>
                  </a:cubicBezTo>
                  <a:cubicBezTo>
                    <a:pt x="8475" y="20024"/>
                    <a:pt x="7931" y="20254"/>
                    <a:pt x="7408" y="20526"/>
                  </a:cubicBezTo>
                  <a:cubicBezTo>
                    <a:pt x="6696" y="20903"/>
                    <a:pt x="5964" y="20882"/>
                    <a:pt x="5232" y="20673"/>
                  </a:cubicBezTo>
                  <a:cubicBezTo>
                    <a:pt x="4855" y="20568"/>
                    <a:pt x="4520" y="20464"/>
                    <a:pt x="4123" y="20338"/>
                  </a:cubicBezTo>
                  <a:cubicBezTo>
                    <a:pt x="3913" y="21698"/>
                    <a:pt x="3851" y="22995"/>
                    <a:pt x="3788" y="24334"/>
                  </a:cubicBezTo>
                  <a:cubicBezTo>
                    <a:pt x="3767" y="25088"/>
                    <a:pt x="3892" y="25820"/>
                    <a:pt x="4206" y="26531"/>
                  </a:cubicBezTo>
                  <a:cubicBezTo>
                    <a:pt x="4436" y="27054"/>
                    <a:pt x="4625" y="27578"/>
                    <a:pt x="4855" y="28101"/>
                  </a:cubicBezTo>
                  <a:cubicBezTo>
                    <a:pt x="5252" y="28938"/>
                    <a:pt x="5357" y="29900"/>
                    <a:pt x="6068" y="30591"/>
                  </a:cubicBezTo>
                  <a:cubicBezTo>
                    <a:pt x="6110" y="30632"/>
                    <a:pt x="6173" y="30737"/>
                    <a:pt x="6173" y="30821"/>
                  </a:cubicBezTo>
                  <a:cubicBezTo>
                    <a:pt x="6173" y="31260"/>
                    <a:pt x="6487" y="31511"/>
                    <a:pt x="6738" y="31825"/>
                  </a:cubicBezTo>
                  <a:cubicBezTo>
                    <a:pt x="6947" y="32055"/>
                    <a:pt x="7156" y="32348"/>
                    <a:pt x="7345" y="32599"/>
                  </a:cubicBezTo>
                  <a:cubicBezTo>
                    <a:pt x="7847" y="33290"/>
                    <a:pt x="8391" y="33876"/>
                    <a:pt x="9081" y="34399"/>
                  </a:cubicBezTo>
                  <a:cubicBezTo>
                    <a:pt x="9625" y="34817"/>
                    <a:pt x="10149" y="35236"/>
                    <a:pt x="10776" y="35549"/>
                  </a:cubicBezTo>
                  <a:cubicBezTo>
                    <a:pt x="10818" y="35591"/>
                    <a:pt x="10881" y="35633"/>
                    <a:pt x="10902" y="35654"/>
                  </a:cubicBezTo>
                  <a:cubicBezTo>
                    <a:pt x="11278" y="36052"/>
                    <a:pt x="11739" y="36240"/>
                    <a:pt x="12220" y="36428"/>
                  </a:cubicBezTo>
                  <a:cubicBezTo>
                    <a:pt x="12743" y="36596"/>
                    <a:pt x="13287" y="36763"/>
                    <a:pt x="13852" y="36868"/>
                  </a:cubicBezTo>
                  <a:cubicBezTo>
                    <a:pt x="14312" y="36951"/>
                    <a:pt x="14689" y="37202"/>
                    <a:pt x="15170" y="37161"/>
                  </a:cubicBezTo>
                  <a:cubicBezTo>
                    <a:pt x="15735" y="37119"/>
                    <a:pt x="16321" y="37161"/>
                    <a:pt x="16865" y="37161"/>
                  </a:cubicBezTo>
                  <a:cubicBezTo>
                    <a:pt x="18079" y="37182"/>
                    <a:pt x="19271" y="37098"/>
                    <a:pt x="20443" y="37223"/>
                  </a:cubicBezTo>
                  <a:cubicBezTo>
                    <a:pt x="22075" y="37391"/>
                    <a:pt x="23623" y="37119"/>
                    <a:pt x="25109" y="36596"/>
                  </a:cubicBezTo>
                  <a:cubicBezTo>
                    <a:pt x="26867" y="36010"/>
                    <a:pt x="28561" y="35236"/>
                    <a:pt x="30131" y="34231"/>
                  </a:cubicBezTo>
                  <a:cubicBezTo>
                    <a:pt x="30968" y="33645"/>
                    <a:pt x="31909" y="33206"/>
                    <a:pt x="32683" y="32557"/>
                  </a:cubicBezTo>
                  <a:cubicBezTo>
                    <a:pt x="33478" y="31867"/>
                    <a:pt x="34106" y="31009"/>
                    <a:pt x="34838" y="30256"/>
                  </a:cubicBezTo>
                  <a:cubicBezTo>
                    <a:pt x="35550" y="29523"/>
                    <a:pt x="36115" y="28645"/>
                    <a:pt x="36617" y="27766"/>
                  </a:cubicBezTo>
                  <a:cubicBezTo>
                    <a:pt x="36952" y="27159"/>
                    <a:pt x="37245" y="26510"/>
                    <a:pt x="37286" y="25820"/>
                  </a:cubicBezTo>
                  <a:cubicBezTo>
                    <a:pt x="37370" y="24732"/>
                    <a:pt x="37391" y="23602"/>
                    <a:pt x="37391" y="22514"/>
                  </a:cubicBezTo>
                  <a:cubicBezTo>
                    <a:pt x="37391" y="21740"/>
                    <a:pt x="37349" y="20987"/>
                    <a:pt x="37077" y="20275"/>
                  </a:cubicBezTo>
                  <a:cubicBezTo>
                    <a:pt x="36450" y="18497"/>
                    <a:pt x="35613" y="16865"/>
                    <a:pt x="34357" y="15442"/>
                  </a:cubicBezTo>
                  <a:cubicBezTo>
                    <a:pt x="34232" y="15295"/>
                    <a:pt x="34085" y="15149"/>
                    <a:pt x="33939" y="15044"/>
                  </a:cubicBezTo>
                  <a:cubicBezTo>
                    <a:pt x="33813" y="15044"/>
                    <a:pt x="33771" y="15044"/>
                    <a:pt x="33709" y="15086"/>
                  </a:cubicBezTo>
                  <a:cubicBezTo>
                    <a:pt x="33206" y="15316"/>
                    <a:pt x="32725" y="15463"/>
                    <a:pt x="32160" y="15421"/>
                  </a:cubicBezTo>
                  <a:cubicBezTo>
                    <a:pt x="32097" y="15421"/>
                    <a:pt x="31993" y="15442"/>
                    <a:pt x="31909" y="15463"/>
                  </a:cubicBezTo>
                  <a:cubicBezTo>
                    <a:pt x="31470" y="15630"/>
                    <a:pt x="31009" y="15630"/>
                    <a:pt x="30570" y="15609"/>
                  </a:cubicBezTo>
                  <a:cubicBezTo>
                    <a:pt x="29963" y="15567"/>
                    <a:pt x="29377" y="15526"/>
                    <a:pt x="28771" y="15546"/>
                  </a:cubicBezTo>
                  <a:cubicBezTo>
                    <a:pt x="27975" y="15567"/>
                    <a:pt x="27243" y="15212"/>
                    <a:pt x="26490" y="15128"/>
                  </a:cubicBezTo>
                  <a:cubicBezTo>
                    <a:pt x="26197" y="15107"/>
                    <a:pt x="25925" y="14982"/>
                    <a:pt x="25632" y="14877"/>
                  </a:cubicBezTo>
                  <a:cubicBezTo>
                    <a:pt x="25506" y="14814"/>
                    <a:pt x="25339" y="14772"/>
                    <a:pt x="25234" y="14668"/>
                  </a:cubicBezTo>
                  <a:cubicBezTo>
                    <a:pt x="24690" y="14103"/>
                    <a:pt x="23979" y="13747"/>
                    <a:pt x="23519" y="13119"/>
                  </a:cubicBezTo>
                  <a:cubicBezTo>
                    <a:pt x="23456" y="13036"/>
                    <a:pt x="23372" y="13036"/>
                    <a:pt x="23226" y="12994"/>
                  </a:cubicBezTo>
                  <a:close/>
                  <a:moveTo>
                    <a:pt x="19857" y="38311"/>
                  </a:moveTo>
                  <a:cubicBezTo>
                    <a:pt x="18623" y="38290"/>
                    <a:pt x="17388" y="38228"/>
                    <a:pt x="16154" y="38207"/>
                  </a:cubicBezTo>
                  <a:cubicBezTo>
                    <a:pt x="16112" y="38207"/>
                    <a:pt x="16049" y="38290"/>
                    <a:pt x="15965" y="38332"/>
                  </a:cubicBezTo>
                  <a:cubicBezTo>
                    <a:pt x="15965" y="38562"/>
                    <a:pt x="15944" y="38834"/>
                    <a:pt x="15944" y="39086"/>
                  </a:cubicBezTo>
                  <a:cubicBezTo>
                    <a:pt x="15923" y="39985"/>
                    <a:pt x="15923" y="40906"/>
                    <a:pt x="15903" y="41785"/>
                  </a:cubicBezTo>
                  <a:cubicBezTo>
                    <a:pt x="15861" y="42224"/>
                    <a:pt x="15840" y="42684"/>
                    <a:pt x="15735" y="43124"/>
                  </a:cubicBezTo>
                  <a:cubicBezTo>
                    <a:pt x="15296" y="44819"/>
                    <a:pt x="15338" y="46576"/>
                    <a:pt x="14982" y="48271"/>
                  </a:cubicBezTo>
                  <a:cubicBezTo>
                    <a:pt x="14961" y="48438"/>
                    <a:pt x="14961" y="48564"/>
                    <a:pt x="14961" y="48710"/>
                  </a:cubicBezTo>
                  <a:cubicBezTo>
                    <a:pt x="14898" y="50175"/>
                    <a:pt x="14877" y="51640"/>
                    <a:pt x="14856" y="53104"/>
                  </a:cubicBezTo>
                  <a:lnTo>
                    <a:pt x="14856" y="53669"/>
                  </a:lnTo>
                  <a:cubicBezTo>
                    <a:pt x="14877" y="53899"/>
                    <a:pt x="15003" y="54046"/>
                    <a:pt x="15233" y="54088"/>
                  </a:cubicBezTo>
                  <a:cubicBezTo>
                    <a:pt x="15421" y="54109"/>
                    <a:pt x="15610" y="54109"/>
                    <a:pt x="15798" y="54109"/>
                  </a:cubicBezTo>
                  <a:cubicBezTo>
                    <a:pt x="17514" y="54151"/>
                    <a:pt x="19271" y="54213"/>
                    <a:pt x="20987" y="54234"/>
                  </a:cubicBezTo>
                  <a:cubicBezTo>
                    <a:pt x="21280" y="54234"/>
                    <a:pt x="21594" y="54213"/>
                    <a:pt x="21887" y="54192"/>
                  </a:cubicBezTo>
                  <a:cubicBezTo>
                    <a:pt x="24398" y="53879"/>
                    <a:pt x="26887" y="53586"/>
                    <a:pt x="29356" y="53251"/>
                  </a:cubicBezTo>
                  <a:cubicBezTo>
                    <a:pt x="30696" y="53063"/>
                    <a:pt x="32014" y="52749"/>
                    <a:pt x="33332" y="52477"/>
                  </a:cubicBezTo>
                  <a:cubicBezTo>
                    <a:pt x="33499" y="52456"/>
                    <a:pt x="33667" y="52330"/>
                    <a:pt x="33771" y="52267"/>
                  </a:cubicBezTo>
                  <a:cubicBezTo>
                    <a:pt x="33667" y="51786"/>
                    <a:pt x="33604" y="51326"/>
                    <a:pt x="33499" y="50907"/>
                  </a:cubicBezTo>
                  <a:cubicBezTo>
                    <a:pt x="33144" y="49380"/>
                    <a:pt x="32558" y="47873"/>
                    <a:pt x="32265" y="46304"/>
                  </a:cubicBezTo>
                  <a:cubicBezTo>
                    <a:pt x="32265" y="46262"/>
                    <a:pt x="32244" y="46200"/>
                    <a:pt x="32223" y="46137"/>
                  </a:cubicBezTo>
                  <a:cubicBezTo>
                    <a:pt x="31972" y="45425"/>
                    <a:pt x="31763" y="44693"/>
                    <a:pt x="31512" y="43982"/>
                  </a:cubicBezTo>
                  <a:cubicBezTo>
                    <a:pt x="31219" y="43145"/>
                    <a:pt x="30884" y="42308"/>
                    <a:pt x="30570" y="41450"/>
                  </a:cubicBezTo>
                  <a:cubicBezTo>
                    <a:pt x="29963" y="39881"/>
                    <a:pt x="29043" y="38458"/>
                    <a:pt x="28499" y="36868"/>
                  </a:cubicBezTo>
                  <a:cubicBezTo>
                    <a:pt x="28457" y="36679"/>
                    <a:pt x="28268" y="36554"/>
                    <a:pt x="28185" y="36449"/>
                  </a:cubicBezTo>
                  <a:cubicBezTo>
                    <a:pt x="26992" y="36889"/>
                    <a:pt x="25862" y="37307"/>
                    <a:pt x="24732" y="37726"/>
                  </a:cubicBezTo>
                  <a:cubicBezTo>
                    <a:pt x="24523" y="37809"/>
                    <a:pt x="24377" y="37893"/>
                    <a:pt x="24230" y="38102"/>
                  </a:cubicBezTo>
                  <a:cubicBezTo>
                    <a:pt x="24000" y="38521"/>
                    <a:pt x="23749" y="38918"/>
                    <a:pt x="23540" y="39358"/>
                  </a:cubicBezTo>
                  <a:cubicBezTo>
                    <a:pt x="23372" y="39671"/>
                    <a:pt x="23226" y="39985"/>
                    <a:pt x="22870" y="40027"/>
                  </a:cubicBezTo>
                  <a:cubicBezTo>
                    <a:pt x="22389" y="40111"/>
                    <a:pt x="21866" y="40132"/>
                    <a:pt x="21385" y="39902"/>
                  </a:cubicBezTo>
                  <a:cubicBezTo>
                    <a:pt x="20652" y="39651"/>
                    <a:pt x="20192" y="39065"/>
                    <a:pt x="19857" y="38311"/>
                  </a:cubicBezTo>
                  <a:close/>
                  <a:moveTo>
                    <a:pt x="20903" y="17011"/>
                  </a:moveTo>
                  <a:cubicBezTo>
                    <a:pt x="21259" y="16635"/>
                    <a:pt x="21531" y="16174"/>
                    <a:pt x="21698" y="15651"/>
                  </a:cubicBezTo>
                  <a:cubicBezTo>
                    <a:pt x="21845" y="15274"/>
                    <a:pt x="21782" y="14877"/>
                    <a:pt x="21949" y="14542"/>
                  </a:cubicBezTo>
                  <a:cubicBezTo>
                    <a:pt x="22180" y="14040"/>
                    <a:pt x="22138" y="13538"/>
                    <a:pt x="22180" y="13036"/>
                  </a:cubicBezTo>
                  <a:cubicBezTo>
                    <a:pt x="22201" y="12764"/>
                    <a:pt x="22201" y="12450"/>
                    <a:pt x="22221" y="12157"/>
                  </a:cubicBezTo>
                  <a:cubicBezTo>
                    <a:pt x="22263" y="11759"/>
                    <a:pt x="22326" y="11404"/>
                    <a:pt x="22159" y="11006"/>
                  </a:cubicBezTo>
                  <a:cubicBezTo>
                    <a:pt x="22075" y="10839"/>
                    <a:pt x="22159" y="10588"/>
                    <a:pt x="22201" y="10399"/>
                  </a:cubicBezTo>
                  <a:cubicBezTo>
                    <a:pt x="22221" y="10295"/>
                    <a:pt x="22326" y="10190"/>
                    <a:pt x="22431" y="10169"/>
                  </a:cubicBezTo>
                  <a:cubicBezTo>
                    <a:pt x="22514" y="10148"/>
                    <a:pt x="22682" y="10253"/>
                    <a:pt x="22724" y="10316"/>
                  </a:cubicBezTo>
                  <a:cubicBezTo>
                    <a:pt x="22891" y="10609"/>
                    <a:pt x="23038" y="10901"/>
                    <a:pt x="23163" y="11194"/>
                  </a:cubicBezTo>
                  <a:cubicBezTo>
                    <a:pt x="23728" y="12366"/>
                    <a:pt x="24690" y="13182"/>
                    <a:pt x="25737" y="13914"/>
                  </a:cubicBezTo>
                  <a:cubicBezTo>
                    <a:pt x="25820" y="13977"/>
                    <a:pt x="25967" y="13977"/>
                    <a:pt x="26071" y="14019"/>
                  </a:cubicBezTo>
                  <a:cubicBezTo>
                    <a:pt x="26595" y="14228"/>
                    <a:pt x="27180" y="14270"/>
                    <a:pt x="27724" y="14396"/>
                  </a:cubicBezTo>
                  <a:cubicBezTo>
                    <a:pt x="28164" y="14542"/>
                    <a:pt x="28582" y="14584"/>
                    <a:pt x="29022" y="14584"/>
                  </a:cubicBezTo>
                  <a:cubicBezTo>
                    <a:pt x="29587" y="14605"/>
                    <a:pt x="30110" y="14647"/>
                    <a:pt x="30654" y="14605"/>
                  </a:cubicBezTo>
                  <a:cubicBezTo>
                    <a:pt x="30947" y="14605"/>
                    <a:pt x="31260" y="14563"/>
                    <a:pt x="31532" y="14542"/>
                  </a:cubicBezTo>
                  <a:cubicBezTo>
                    <a:pt x="31742" y="14500"/>
                    <a:pt x="31951" y="14479"/>
                    <a:pt x="32160" y="14500"/>
                  </a:cubicBezTo>
                  <a:cubicBezTo>
                    <a:pt x="32453" y="14500"/>
                    <a:pt x="32767" y="14563"/>
                    <a:pt x="33060" y="14563"/>
                  </a:cubicBezTo>
                  <a:cubicBezTo>
                    <a:pt x="33583" y="14563"/>
                    <a:pt x="34001" y="14396"/>
                    <a:pt x="34232" y="13914"/>
                  </a:cubicBezTo>
                  <a:cubicBezTo>
                    <a:pt x="34232" y="13622"/>
                    <a:pt x="34043" y="13454"/>
                    <a:pt x="33897" y="13287"/>
                  </a:cubicBezTo>
                  <a:cubicBezTo>
                    <a:pt x="33269" y="12596"/>
                    <a:pt x="32621" y="11927"/>
                    <a:pt x="31993" y="11236"/>
                  </a:cubicBezTo>
                  <a:cubicBezTo>
                    <a:pt x="31407" y="10629"/>
                    <a:pt x="30863" y="10002"/>
                    <a:pt x="30152" y="9520"/>
                  </a:cubicBezTo>
                  <a:cubicBezTo>
                    <a:pt x="29754" y="9248"/>
                    <a:pt x="29440" y="8851"/>
                    <a:pt x="28980" y="8725"/>
                  </a:cubicBezTo>
                  <a:cubicBezTo>
                    <a:pt x="28812" y="8684"/>
                    <a:pt x="28666" y="8537"/>
                    <a:pt x="28561" y="8412"/>
                  </a:cubicBezTo>
                  <a:cubicBezTo>
                    <a:pt x="28331" y="8160"/>
                    <a:pt x="28038" y="8014"/>
                    <a:pt x="27724" y="7909"/>
                  </a:cubicBezTo>
                  <a:cubicBezTo>
                    <a:pt x="27285" y="7763"/>
                    <a:pt x="26825" y="7575"/>
                    <a:pt x="26364" y="7428"/>
                  </a:cubicBezTo>
                  <a:cubicBezTo>
                    <a:pt x="26134" y="7344"/>
                    <a:pt x="25883" y="7261"/>
                    <a:pt x="25653" y="7261"/>
                  </a:cubicBezTo>
                  <a:cubicBezTo>
                    <a:pt x="24816" y="7219"/>
                    <a:pt x="23979" y="7177"/>
                    <a:pt x="23142" y="7177"/>
                  </a:cubicBezTo>
                  <a:cubicBezTo>
                    <a:pt x="22912" y="7177"/>
                    <a:pt x="22640" y="7240"/>
                    <a:pt x="22452" y="7344"/>
                  </a:cubicBezTo>
                  <a:cubicBezTo>
                    <a:pt x="22096" y="7575"/>
                    <a:pt x="21719" y="7700"/>
                    <a:pt x="21280" y="7700"/>
                  </a:cubicBezTo>
                  <a:cubicBezTo>
                    <a:pt x="21133" y="7700"/>
                    <a:pt x="20945" y="7805"/>
                    <a:pt x="20757" y="7868"/>
                  </a:cubicBezTo>
                  <a:cubicBezTo>
                    <a:pt x="20422" y="7533"/>
                    <a:pt x="19983" y="7449"/>
                    <a:pt x="19522" y="7449"/>
                  </a:cubicBezTo>
                  <a:cubicBezTo>
                    <a:pt x="18518" y="7449"/>
                    <a:pt x="17493" y="7428"/>
                    <a:pt x="16467" y="7365"/>
                  </a:cubicBezTo>
                  <a:cubicBezTo>
                    <a:pt x="15965" y="7344"/>
                    <a:pt x="15526" y="7386"/>
                    <a:pt x="15087" y="7637"/>
                  </a:cubicBezTo>
                  <a:cubicBezTo>
                    <a:pt x="14877" y="7742"/>
                    <a:pt x="14647" y="7847"/>
                    <a:pt x="14396" y="7847"/>
                  </a:cubicBezTo>
                  <a:cubicBezTo>
                    <a:pt x="13643" y="7805"/>
                    <a:pt x="12994" y="8098"/>
                    <a:pt x="12346" y="8412"/>
                  </a:cubicBezTo>
                  <a:cubicBezTo>
                    <a:pt x="11006" y="9060"/>
                    <a:pt x="9688" y="9793"/>
                    <a:pt x="8370" y="10504"/>
                  </a:cubicBezTo>
                  <a:cubicBezTo>
                    <a:pt x="8203" y="10588"/>
                    <a:pt x="8056" y="10692"/>
                    <a:pt x="7952" y="10818"/>
                  </a:cubicBezTo>
                  <a:cubicBezTo>
                    <a:pt x="7449" y="11404"/>
                    <a:pt x="6717" y="11676"/>
                    <a:pt x="6299" y="12303"/>
                  </a:cubicBezTo>
                  <a:cubicBezTo>
                    <a:pt x="6236" y="12387"/>
                    <a:pt x="6173" y="12408"/>
                    <a:pt x="6089" y="12471"/>
                  </a:cubicBezTo>
                  <a:cubicBezTo>
                    <a:pt x="5232" y="12868"/>
                    <a:pt x="4834" y="13726"/>
                    <a:pt x="4248" y="14396"/>
                  </a:cubicBezTo>
                  <a:cubicBezTo>
                    <a:pt x="3997" y="14710"/>
                    <a:pt x="4102" y="15170"/>
                    <a:pt x="3934" y="15505"/>
                  </a:cubicBezTo>
                  <a:cubicBezTo>
                    <a:pt x="3683" y="16174"/>
                    <a:pt x="3830" y="16865"/>
                    <a:pt x="3809" y="17534"/>
                  </a:cubicBezTo>
                  <a:cubicBezTo>
                    <a:pt x="3809" y="17681"/>
                    <a:pt x="3892" y="17827"/>
                    <a:pt x="3934" y="17953"/>
                  </a:cubicBezTo>
                  <a:cubicBezTo>
                    <a:pt x="4102" y="18329"/>
                    <a:pt x="4290" y="18664"/>
                    <a:pt x="4436" y="18999"/>
                  </a:cubicBezTo>
                  <a:cubicBezTo>
                    <a:pt x="4562" y="19292"/>
                    <a:pt x="4771" y="19480"/>
                    <a:pt x="5085" y="19585"/>
                  </a:cubicBezTo>
                  <a:cubicBezTo>
                    <a:pt x="5273" y="19627"/>
                    <a:pt x="5441" y="19689"/>
                    <a:pt x="5608" y="19731"/>
                  </a:cubicBezTo>
                  <a:cubicBezTo>
                    <a:pt x="6027" y="19878"/>
                    <a:pt x="6424" y="19878"/>
                    <a:pt x="6843" y="19668"/>
                  </a:cubicBezTo>
                  <a:cubicBezTo>
                    <a:pt x="7345" y="19396"/>
                    <a:pt x="7889" y="19208"/>
                    <a:pt x="8307" y="18790"/>
                  </a:cubicBezTo>
                  <a:cubicBezTo>
                    <a:pt x="8433" y="18664"/>
                    <a:pt x="8600" y="18559"/>
                    <a:pt x="8789" y="18539"/>
                  </a:cubicBezTo>
                  <a:cubicBezTo>
                    <a:pt x="9270" y="18434"/>
                    <a:pt x="9625" y="18099"/>
                    <a:pt x="9960" y="17785"/>
                  </a:cubicBezTo>
                  <a:cubicBezTo>
                    <a:pt x="10358" y="17409"/>
                    <a:pt x="10734" y="17053"/>
                    <a:pt x="11153" y="16676"/>
                  </a:cubicBezTo>
                  <a:cubicBezTo>
                    <a:pt x="11341" y="16530"/>
                    <a:pt x="11571" y="16530"/>
                    <a:pt x="11739" y="16655"/>
                  </a:cubicBezTo>
                  <a:cubicBezTo>
                    <a:pt x="11885" y="16781"/>
                    <a:pt x="11948" y="16990"/>
                    <a:pt x="11843" y="17220"/>
                  </a:cubicBezTo>
                  <a:cubicBezTo>
                    <a:pt x="11655" y="17702"/>
                    <a:pt x="11467" y="18162"/>
                    <a:pt x="11258" y="18643"/>
                  </a:cubicBezTo>
                  <a:cubicBezTo>
                    <a:pt x="11090" y="18999"/>
                    <a:pt x="11111" y="19396"/>
                    <a:pt x="11111" y="19794"/>
                  </a:cubicBezTo>
                  <a:cubicBezTo>
                    <a:pt x="11132" y="20192"/>
                    <a:pt x="11446" y="20505"/>
                    <a:pt x="11864" y="20547"/>
                  </a:cubicBezTo>
                  <a:cubicBezTo>
                    <a:pt x="12387" y="20589"/>
                    <a:pt x="12890" y="20589"/>
                    <a:pt x="13350" y="20359"/>
                  </a:cubicBezTo>
                  <a:cubicBezTo>
                    <a:pt x="13936" y="20066"/>
                    <a:pt x="14543" y="19794"/>
                    <a:pt x="15024" y="19313"/>
                  </a:cubicBezTo>
                  <a:cubicBezTo>
                    <a:pt x="15233" y="19104"/>
                    <a:pt x="15505" y="18957"/>
                    <a:pt x="15735" y="18769"/>
                  </a:cubicBezTo>
                  <a:cubicBezTo>
                    <a:pt x="17012" y="17827"/>
                    <a:pt x="18100" y="16718"/>
                    <a:pt x="18769" y="15295"/>
                  </a:cubicBezTo>
                  <a:cubicBezTo>
                    <a:pt x="18853" y="15107"/>
                    <a:pt x="18978" y="14919"/>
                    <a:pt x="19104" y="14772"/>
                  </a:cubicBezTo>
                  <a:cubicBezTo>
                    <a:pt x="19271" y="14584"/>
                    <a:pt x="19606" y="14626"/>
                    <a:pt x="19732" y="14835"/>
                  </a:cubicBezTo>
                  <a:cubicBezTo>
                    <a:pt x="19815" y="14982"/>
                    <a:pt x="19878" y="15107"/>
                    <a:pt x="19878" y="15254"/>
                  </a:cubicBezTo>
                  <a:cubicBezTo>
                    <a:pt x="19899" y="15526"/>
                    <a:pt x="19878" y="15819"/>
                    <a:pt x="19836" y="16070"/>
                  </a:cubicBezTo>
                  <a:cubicBezTo>
                    <a:pt x="19794" y="16886"/>
                    <a:pt x="20004" y="17179"/>
                    <a:pt x="20903" y="17011"/>
                  </a:cubicBezTo>
                  <a:close/>
                  <a:moveTo>
                    <a:pt x="27871" y="7031"/>
                  </a:moveTo>
                  <a:cubicBezTo>
                    <a:pt x="27975" y="7072"/>
                    <a:pt x="28059" y="7135"/>
                    <a:pt x="28143" y="7156"/>
                  </a:cubicBezTo>
                  <a:cubicBezTo>
                    <a:pt x="28917" y="7428"/>
                    <a:pt x="29440" y="8119"/>
                    <a:pt x="30214" y="8370"/>
                  </a:cubicBezTo>
                  <a:cubicBezTo>
                    <a:pt x="31009" y="9123"/>
                    <a:pt x="31909" y="9772"/>
                    <a:pt x="32641" y="10609"/>
                  </a:cubicBezTo>
                  <a:cubicBezTo>
                    <a:pt x="33102" y="11153"/>
                    <a:pt x="33625" y="11655"/>
                    <a:pt x="34127" y="12178"/>
                  </a:cubicBezTo>
                  <a:cubicBezTo>
                    <a:pt x="34545" y="12617"/>
                    <a:pt x="34964" y="13036"/>
                    <a:pt x="35257" y="13601"/>
                  </a:cubicBezTo>
                  <a:cubicBezTo>
                    <a:pt x="35403" y="13873"/>
                    <a:pt x="35654" y="14124"/>
                    <a:pt x="35864" y="14375"/>
                  </a:cubicBezTo>
                  <a:cubicBezTo>
                    <a:pt x="36052" y="14605"/>
                    <a:pt x="36303" y="14751"/>
                    <a:pt x="36638" y="14751"/>
                  </a:cubicBezTo>
                  <a:cubicBezTo>
                    <a:pt x="37328" y="14751"/>
                    <a:pt x="38019" y="14793"/>
                    <a:pt x="38709" y="14772"/>
                  </a:cubicBezTo>
                  <a:cubicBezTo>
                    <a:pt x="39044" y="14772"/>
                    <a:pt x="39442" y="14689"/>
                    <a:pt x="39755" y="14542"/>
                  </a:cubicBezTo>
                  <a:cubicBezTo>
                    <a:pt x="40237" y="14291"/>
                    <a:pt x="40697" y="14019"/>
                    <a:pt x="41220" y="13852"/>
                  </a:cubicBezTo>
                  <a:cubicBezTo>
                    <a:pt x="41367" y="13810"/>
                    <a:pt x="41534" y="13642"/>
                    <a:pt x="41618" y="13517"/>
                  </a:cubicBezTo>
                  <a:cubicBezTo>
                    <a:pt x="41806" y="13078"/>
                    <a:pt x="41660" y="12513"/>
                    <a:pt x="41241" y="12241"/>
                  </a:cubicBezTo>
                  <a:cubicBezTo>
                    <a:pt x="40927" y="11989"/>
                    <a:pt x="40592" y="11780"/>
                    <a:pt x="40279" y="11550"/>
                  </a:cubicBezTo>
                  <a:cubicBezTo>
                    <a:pt x="40069" y="11404"/>
                    <a:pt x="39860" y="11257"/>
                    <a:pt x="39567" y="11215"/>
                  </a:cubicBezTo>
                  <a:cubicBezTo>
                    <a:pt x="39295" y="11153"/>
                    <a:pt x="39065" y="11027"/>
                    <a:pt x="38835" y="10901"/>
                  </a:cubicBezTo>
                  <a:cubicBezTo>
                    <a:pt x="38563" y="10734"/>
                    <a:pt x="38500" y="10483"/>
                    <a:pt x="38521" y="10190"/>
                  </a:cubicBezTo>
                  <a:cubicBezTo>
                    <a:pt x="38563" y="9939"/>
                    <a:pt x="38709" y="9751"/>
                    <a:pt x="38981" y="9730"/>
                  </a:cubicBezTo>
                  <a:cubicBezTo>
                    <a:pt x="39295" y="9688"/>
                    <a:pt x="39546" y="9520"/>
                    <a:pt x="39755" y="9311"/>
                  </a:cubicBezTo>
                  <a:cubicBezTo>
                    <a:pt x="39986" y="9102"/>
                    <a:pt x="40279" y="8893"/>
                    <a:pt x="40530" y="8704"/>
                  </a:cubicBezTo>
                  <a:cubicBezTo>
                    <a:pt x="40697" y="8579"/>
                    <a:pt x="40864" y="8474"/>
                    <a:pt x="41032" y="8307"/>
                  </a:cubicBezTo>
                  <a:cubicBezTo>
                    <a:pt x="41220" y="8119"/>
                    <a:pt x="41283" y="7909"/>
                    <a:pt x="41157" y="7658"/>
                  </a:cubicBezTo>
                  <a:cubicBezTo>
                    <a:pt x="40864" y="7031"/>
                    <a:pt x="40592" y="6403"/>
                    <a:pt x="39797" y="6235"/>
                  </a:cubicBezTo>
                  <a:cubicBezTo>
                    <a:pt x="39755" y="6235"/>
                    <a:pt x="39693" y="6194"/>
                    <a:pt x="39651" y="6173"/>
                  </a:cubicBezTo>
                  <a:cubicBezTo>
                    <a:pt x="39128" y="5880"/>
                    <a:pt x="38605" y="5775"/>
                    <a:pt x="37998" y="5775"/>
                  </a:cubicBezTo>
                  <a:cubicBezTo>
                    <a:pt x="37266" y="5775"/>
                    <a:pt x="36554" y="5754"/>
                    <a:pt x="35822" y="5712"/>
                  </a:cubicBezTo>
                  <a:cubicBezTo>
                    <a:pt x="35529" y="5712"/>
                    <a:pt x="35278" y="5608"/>
                    <a:pt x="35173" y="5336"/>
                  </a:cubicBezTo>
                  <a:cubicBezTo>
                    <a:pt x="35069" y="5064"/>
                    <a:pt x="35110" y="4813"/>
                    <a:pt x="35299" y="4562"/>
                  </a:cubicBezTo>
                  <a:cubicBezTo>
                    <a:pt x="35424" y="4436"/>
                    <a:pt x="35571" y="4331"/>
                    <a:pt x="35675" y="4185"/>
                  </a:cubicBezTo>
                  <a:cubicBezTo>
                    <a:pt x="35780" y="3997"/>
                    <a:pt x="35906" y="3808"/>
                    <a:pt x="35926" y="3620"/>
                  </a:cubicBezTo>
                  <a:cubicBezTo>
                    <a:pt x="36031" y="2971"/>
                    <a:pt x="35947" y="2302"/>
                    <a:pt x="35675" y="1695"/>
                  </a:cubicBezTo>
                  <a:cubicBezTo>
                    <a:pt x="35424" y="1151"/>
                    <a:pt x="35006" y="795"/>
                    <a:pt x="34336" y="774"/>
                  </a:cubicBezTo>
                  <a:cubicBezTo>
                    <a:pt x="33290" y="733"/>
                    <a:pt x="32432" y="1214"/>
                    <a:pt x="31512" y="1570"/>
                  </a:cubicBezTo>
                  <a:cubicBezTo>
                    <a:pt x="31407" y="1590"/>
                    <a:pt x="31323" y="1716"/>
                    <a:pt x="31240" y="1800"/>
                  </a:cubicBezTo>
                  <a:cubicBezTo>
                    <a:pt x="30026" y="2867"/>
                    <a:pt x="29105" y="4206"/>
                    <a:pt x="28247" y="5587"/>
                  </a:cubicBezTo>
                  <a:cubicBezTo>
                    <a:pt x="28017" y="6005"/>
                    <a:pt x="27829" y="6445"/>
                    <a:pt x="27871" y="7031"/>
                  </a:cubicBezTo>
                  <a:close/>
                  <a:moveTo>
                    <a:pt x="38228" y="24795"/>
                  </a:moveTo>
                  <a:cubicBezTo>
                    <a:pt x="38416" y="24795"/>
                    <a:pt x="38542" y="24837"/>
                    <a:pt x="38626" y="24795"/>
                  </a:cubicBezTo>
                  <a:cubicBezTo>
                    <a:pt x="39023" y="24606"/>
                    <a:pt x="39463" y="24418"/>
                    <a:pt x="39755" y="24062"/>
                  </a:cubicBezTo>
                  <a:cubicBezTo>
                    <a:pt x="40007" y="23749"/>
                    <a:pt x="40216" y="23351"/>
                    <a:pt x="40530" y="23079"/>
                  </a:cubicBezTo>
                  <a:cubicBezTo>
                    <a:pt x="41116" y="22535"/>
                    <a:pt x="41262" y="21886"/>
                    <a:pt x="41220" y="21133"/>
                  </a:cubicBezTo>
                  <a:cubicBezTo>
                    <a:pt x="41178" y="20840"/>
                    <a:pt x="41241" y="20526"/>
                    <a:pt x="41241" y="20233"/>
                  </a:cubicBezTo>
                  <a:cubicBezTo>
                    <a:pt x="41241" y="20087"/>
                    <a:pt x="41178" y="19878"/>
                    <a:pt x="41116" y="19731"/>
                  </a:cubicBezTo>
                  <a:cubicBezTo>
                    <a:pt x="40885" y="19417"/>
                    <a:pt x="40592" y="19166"/>
                    <a:pt x="40320" y="18873"/>
                  </a:cubicBezTo>
                  <a:cubicBezTo>
                    <a:pt x="40174" y="18727"/>
                    <a:pt x="39965" y="18643"/>
                    <a:pt x="39755" y="18748"/>
                  </a:cubicBezTo>
                  <a:cubicBezTo>
                    <a:pt x="39170" y="19041"/>
                    <a:pt x="38500" y="19145"/>
                    <a:pt x="37977" y="19731"/>
                  </a:cubicBezTo>
                  <a:cubicBezTo>
                    <a:pt x="38082" y="20526"/>
                    <a:pt x="38207" y="21342"/>
                    <a:pt x="38270" y="22179"/>
                  </a:cubicBezTo>
                  <a:cubicBezTo>
                    <a:pt x="38291" y="23016"/>
                    <a:pt x="38228" y="23895"/>
                    <a:pt x="38228" y="24795"/>
                  </a:cubicBezTo>
                  <a:close/>
                  <a:moveTo>
                    <a:pt x="1821" y="25548"/>
                  </a:moveTo>
                  <a:cubicBezTo>
                    <a:pt x="1402" y="26029"/>
                    <a:pt x="1361" y="26636"/>
                    <a:pt x="1172" y="27222"/>
                  </a:cubicBezTo>
                  <a:cubicBezTo>
                    <a:pt x="1068" y="27578"/>
                    <a:pt x="1193" y="27912"/>
                    <a:pt x="1465" y="28205"/>
                  </a:cubicBezTo>
                  <a:cubicBezTo>
                    <a:pt x="1926" y="28791"/>
                    <a:pt x="2532" y="29147"/>
                    <a:pt x="3244" y="29356"/>
                  </a:cubicBezTo>
                  <a:cubicBezTo>
                    <a:pt x="3579" y="29461"/>
                    <a:pt x="3892" y="29670"/>
                    <a:pt x="4311" y="29461"/>
                  </a:cubicBezTo>
                  <a:cubicBezTo>
                    <a:pt x="4102" y="29105"/>
                    <a:pt x="3913" y="28707"/>
                    <a:pt x="3746" y="28373"/>
                  </a:cubicBezTo>
                  <a:cubicBezTo>
                    <a:pt x="3390" y="27745"/>
                    <a:pt x="3055" y="27117"/>
                    <a:pt x="2930" y="26385"/>
                  </a:cubicBezTo>
                  <a:cubicBezTo>
                    <a:pt x="2888" y="26176"/>
                    <a:pt x="2763" y="25987"/>
                    <a:pt x="2700" y="25799"/>
                  </a:cubicBezTo>
                  <a:cubicBezTo>
                    <a:pt x="2595" y="25569"/>
                    <a:pt x="2407" y="25506"/>
                    <a:pt x="2198" y="25506"/>
                  </a:cubicBezTo>
                  <a:cubicBezTo>
                    <a:pt x="2072" y="25527"/>
                    <a:pt x="1967" y="25548"/>
                    <a:pt x="1821" y="25548"/>
                  </a:cubicBezTo>
                  <a:close/>
                  <a:moveTo>
                    <a:pt x="30842" y="65282"/>
                  </a:moveTo>
                  <a:cubicBezTo>
                    <a:pt x="31072" y="65847"/>
                    <a:pt x="31595" y="66119"/>
                    <a:pt x="32139" y="66223"/>
                  </a:cubicBezTo>
                  <a:cubicBezTo>
                    <a:pt x="32955" y="66370"/>
                    <a:pt x="33771" y="66391"/>
                    <a:pt x="34525" y="65910"/>
                  </a:cubicBezTo>
                  <a:cubicBezTo>
                    <a:pt x="34190" y="65303"/>
                    <a:pt x="33625" y="65073"/>
                    <a:pt x="33039" y="64989"/>
                  </a:cubicBezTo>
                  <a:cubicBezTo>
                    <a:pt x="32474" y="64905"/>
                    <a:pt x="31909" y="64926"/>
                    <a:pt x="31323" y="64926"/>
                  </a:cubicBezTo>
                  <a:cubicBezTo>
                    <a:pt x="31114" y="64968"/>
                    <a:pt x="30947" y="65031"/>
                    <a:pt x="30842" y="65282"/>
                  </a:cubicBezTo>
                  <a:close/>
                  <a:moveTo>
                    <a:pt x="19690" y="65847"/>
                  </a:moveTo>
                  <a:cubicBezTo>
                    <a:pt x="19229" y="65721"/>
                    <a:pt x="18811" y="65659"/>
                    <a:pt x="18413" y="66014"/>
                  </a:cubicBezTo>
                  <a:cubicBezTo>
                    <a:pt x="18288" y="66119"/>
                    <a:pt x="18100" y="66182"/>
                    <a:pt x="17932" y="66244"/>
                  </a:cubicBezTo>
                  <a:cubicBezTo>
                    <a:pt x="17472" y="66349"/>
                    <a:pt x="17242" y="66642"/>
                    <a:pt x="17179" y="67123"/>
                  </a:cubicBezTo>
                  <a:cubicBezTo>
                    <a:pt x="17723" y="67186"/>
                    <a:pt x="18246" y="67332"/>
                    <a:pt x="18727" y="66977"/>
                  </a:cubicBezTo>
                  <a:cubicBezTo>
                    <a:pt x="19125" y="66705"/>
                    <a:pt x="19564" y="66433"/>
                    <a:pt x="19690" y="65847"/>
                  </a:cubicBezTo>
                  <a:close/>
                  <a:moveTo>
                    <a:pt x="22535" y="39190"/>
                  </a:moveTo>
                  <a:cubicBezTo>
                    <a:pt x="22619" y="38918"/>
                    <a:pt x="22912" y="38646"/>
                    <a:pt x="22870" y="38249"/>
                  </a:cubicBezTo>
                  <a:cubicBezTo>
                    <a:pt x="22514" y="38290"/>
                    <a:pt x="22201" y="38332"/>
                    <a:pt x="21866" y="38353"/>
                  </a:cubicBezTo>
                  <a:cubicBezTo>
                    <a:pt x="21552" y="38395"/>
                    <a:pt x="21238" y="38353"/>
                    <a:pt x="20882" y="38353"/>
                  </a:cubicBezTo>
                  <a:cubicBezTo>
                    <a:pt x="21322" y="39065"/>
                    <a:pt x="21677" y="39253"/>
                    <a:pt x="22535" y="39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7293371" y="3001376"/>
              <a:ext cx="432124" cy="293966"/>
            </a:xfrm>
            <a:custGeom>
              <a:avLst/>
              <a:gdLst/>
              <a:ahLst/>
              <a:cxnLst/>
              <a:rect l="l" t="t" r="r" b="b"/>
              <a:pathLst>
                <a:path w="14333" h="9751" extrusionOk="0">
                  <a:moveTo>
                    <a:pt x="0" y="3620"/>
                  </a:moveTo>
                  <a:cubicBezTo>
                    <a:pt x="921" y="2950"/>
                    <a:pt x="1821" y="2553"/>
                    <a:pt x="2804" y="2176"/>
                  </a:cubicBezTo>
                  <a:cubicBezTo>
                    <a:pt x="3662" y="1862"/>
                    <a:pt x="4562" y="1548"/>
                    <a:pt x="5419" y="1214"/>
                  </a:cubicBezTo>
                  <a:cubicBezTo>
                    <a:pt x="5775" y="1088"/>
                    <a:pt x="6152" y="1004"/>
                    <a:pt x="6528" y="1004"/>
                  </a:cubicBezTo>
                  <a:cubicBezTo>
                    <a:pt x="6905" y="1004"/>
                    <a:pt x="7240" y="963"/>
                    <a:pt x="7575" y="858"/>
                  </a:cubicBezTo>
                  <a:cubicBezTo>
                    <a:pt x="8244" y="691"/>
                    <a:pt x="8872" y="502"/>
                    <a:pt x="9520" y="544"/>
                  </a:cubicBezTo>
                  <a:cubicBezTo>
                    <a:pt x="9709" y="544"/>
                    <a:pt x="9876" y="502"/>
                    <a:pt x="10044" y="460"/>
                  </a:cubicBezTo>
                  <a:cubicBezTo>
                    <a:pt x="10483" y="335"/>
                    <a:pt x="10922" y="272"/>
                    <a:pt x="11383" y="293"/>
                  </a:cubicBezTo>
                  <a:cubicBezTo>
                    <a:pt x="11613" y="293"/>
                    <a:pt x="11885" y="335"/>
                    <a:pt x="12094" y="230"/>
                  </a:cubicBezTo>
                  <a:cubicBezTo>
                    <a:pt x="12638" y="0"/>
                    <a:pt x="13203" y="126"/>
                    <a:pt x="13789" y="147"/>
                  </a:cubicBezTo>
                  <a:cubicBezTo>
                    <a:pt x="14186" y="167"/>
                    <a:pt x="14333" y="314"/>
                    <a:pt x="14333" y="711"/>
                  </a:cubicBezTo>
                  <a:cubicBezTo>
                    <a:pt x="14333" y="1360"/>
                    <a:pt x="14333" y="1988"/>
                    <a:pt x="14186" y="2678"/>
                  </a:cubicBezTo>
                  <a:cubicBezTo>
                    <a:pt x="13977" y="3599"/>
                    <a:pt x="13580" y="4436"/>
                    <a:pt x="13245" y="5294"/>
                  </a:cubicBezTo>
                  <a:cubicBezTo>
                    <a:pt x="13036" y="5838"/>
                    <a:pt x="12743" y="6319"/>
                    <a:pt x="12303" y="6696"/>
                  </a:cubicBezTo>
                  <a:cubicBezTo>
                    <a:pt x="11613" y="7302"/>
                    <a:pt x="10985" y="7930"/>
                    <a:pt x="10336" y="8558"/>
                  </a:cubicBezTo>
                  <a:cubicBezTo>
                    <a:pt x="10044" y="8851"/>
                    <a:pt x="9730" y="9039"/>
                    <a:pt x="9332" y="9165"/>
                  </a:cubicBezTo>
                  <a:cubicBezTo>
                    <a:pt x="8746" y="9353"/>
                    <a:pt x="8160" y="9520"/>
                    <a:pt x="7512" y="9583"/>
                  </a:cubicBezTo>
                  <a:cubicBezTo>
                    <a:pt x="6884" y="9667"/>
                    <a:pt x="6277" y="9750"/>
                    <a:pt x="5629" y="9750"/>
                  </a:cubicBezTo>
                  <a:cubicBezTo>
                    <a:pt x="5252" y="9709"/>
                    <a:pt x="4917" y="9646"/>
                    <a:pt x="4603" y="9437"/>
                  </a:cubicBezTo>
                  <a:cubicBezTo>
                    <a:pt x="4206" y="9165"/>
                    <a:pt x="3787" y="8934"/>
                    <a:pt x="3369" y="8662"/>
                  </a:cubicBezTo>
                  <a:cubicBezTo>
                    <a:pt x="3222" y="8558"/>
                    <a:pt x="3055" y="8495"/>
                    <a:pt x="2929" y="8349"/>
                  </a:cubicBezTo>
                  <a:cubicBezTo>
                    <a:pt x="2281" y="7679"/>
                    <a:pt x="1611" y="7030"/>
                    <a:pt x="1025" y="6319"/>
                  </a:cubicBezTo>
                  <a:cubicBezTo>
                    <a:pt x="607" y="5880"/>
                    <a:pt x="419" y="5273"/>
                    <a:pt x="314" y="4687"/>
                  </a:cubicBezTo>
                  <a:cubicBezTo>
                    <a:pt x="377" y="4310"/>
                    <a:pt x="251" y="3996"/>
                    <a:pt x="0" y="3620"/>
                  </a:cubicBezTo>
                  <a:close/>
                  <a:moveTo>
                    <a:pt x="13412" y="1109"/>
                  </a:moveTo>
                  <a:cubicBezTo>
                    <a:pt x="13077" y="900"/>
                    <a:pt x="12784" y="983"/>
                    <a:pt x="12512" y="1067"/>
                  </a:cubicBezTo>
                  <a:cubicBezTo>
                    <a:pt x="12240" y="1109"/>
                    <a:pt x="11989" y="1193"/>
                    <a:pt x="11717" y="1193"/>
                  </a:cubicBezTo>
                  <a:cubicBezTo>
                    <a:pt x="11173" y="1172"/>
                    <a:pt x="10650" y="1193"/>
                    <a:pt x="10127" y="1339"/>
                  </a:cubicBezTo>
                  <a:cubicBezTo>
                    <a:pt x="10002" y="1402"/>
                    <a:pt x="9834" y="1423"/>
                    <a:pt x="9688" y="1402"/>
                  </a:cubicBezTo>
                  <a:cubicBezTo>
                    <a:pt x="9081" y="1381"/>
                    <a:pt x="8474" y="1507"/>
                    <a:pt x="7909" y="1653"/>
                  </a:cubicBezTo>
                  <a:cubicBezTo>
                    <a:pt x="7449" y="1799"/>
                    <a:pt x="7031" y="1841"/>
                    <a:pt x="6570" y="1862"/>
                  </a:cubicBezTo>
                  <a:cubicBezTo>
                    <a:pt x="6256" y="1862"/>
                    <a:pt x="5922" y="1967"/>
                    <a:pt x="5587" y="2051"/>
                  </a:cubicBezTo>
                  <a:cubicBezTo>
                    <a:pt x="4708" y="2343"/>
                    <a:pt x="3850" y="2636"/>
                    <a:pt x="2950" y="2950"/>
                  </a:cubicBezTo>
                  <a:cubicBezTo>
                    <a:pt x="2385" y="3118"/>
                    <a:pt x="1862" y="3369"/>
                    <a:pt x="1360" y="3683"/>
                  </a:cubicBezTo>
                  <a:cubicBezTo>
                    <a:pt x="1235" y="4478"/>
                    <a:pt x="1444" y="5189"/>
                    <a:pt x="1904" y="5733"/>
                  </a:cubicBezTo>
                  <a:cubicBezTo>
                    <a:pt x="2762" y="6737"/>
                    <a:pt x="3641" y="7700"/>
                    <a:pt x="4813" y="8390"/>
                  </a:cubicBezTo>
                  <a:cubicBezTo>
                    <a:pt x="5482" y="8767"/>
                    <a:pt x="6152" y="8851"/>
                    <a:pt x="6842" y="8704"/>
                  </a:cubicBezTo>
                  <a:cubicBezTo>
                    <a:pt x="7135" y="8641"/>
                    <a:pt x="7428" y="8558"/>
                    <a:pt x="7742" y="8537"/>
                  </a:cubicBezTo>
                  <a:cubicBezTo>
                    <a:pt x="8621" y="8453"/>
                    <a:pt x="9416" y="8181"/>
                    <a:pt x="10044" y="7491"/>
                  </a:cubicBezTo>
                  <a:cubicBezTo>
                    <a:pt x="10336" y="7177"/>
                    <a:pt x="10650" y="6884"/>
                    <a:pt x="10964" y="6633"/>
                  </a:cubicBezTo>
                  <a:cubicBezTo>
                    <a:pt x="11717" y="6005"/>
                    <a:pt x="12345" y="5294"/>
                    <a:pt x="12575" y="4331"/>
                  </a:cubicBezTo>
                  <a:cubicBezTo>
                    <a:pt x="12596" y="4248"/>
                    <a:pt x="12659" y="4164"/>
                    <a:pt x="12680" y="4101"/>
                  </a:cubicBezTo>
                  <a:lnTo>
                    <a:pt x="13077" y="2908"/>
                  </a:lnTo>
                  <a:cubicBezTo>
                    <a:pt x="13119" y="2741"/>
                    <a:pt x="13119" y="2553"/>
                    <a:pt x="13203" y="2385"/>
                  </a:cubicBezTo>
                  <a:cubicBezTo>
                    <a:pt x="13475" y="1967"/>
                    <a:pt x="13454" y="1590"/>
                    <a:pt x="13412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7680009" y="2849496"/>
              <a:ext cx="131913" cy="102886"/>
            </a:xfrm>
            <a:custGeom>
              <a:avLst/>
              <a:gdLst/>
              <a:ahLst/>
              <a:cxnLst/>
              <a:rect l="l" t="t" r="r" b="b"/>
              <a:pathLst>
                <a:path w="4416" h="3453" extrusionOk="0">
                  <a:moveTo>
                    <a:pt x="461" y="1737"/>
                  </a:moveTo>
                  <a:cubicBezTo>
                    <a:pt x="335" y="1465"/>
                    <a:pt x="231" y="1256"/>
                    <a:pt x="147" y="1025"/>
                  </a:cubicBezTo>
                  <a:cubicBezTo>
                    <a:pt x="126" y="942"/>
                    <a:pt x="147" y="816"/>
                    <a:pt x="210" y="795"/>
                  </a:cubicBezTo>
                  <a:cubicBezTo>
                    <a:pt x="273" y="732"/>
                    <a:pt x="440" y="691"/>
                    <a:pt x="524" y="712"/>
                  </a:cubicBezTo>
                  <a:cubicBezTo>
                    <a:pt x="649" y="753"/>
                    <a:pt x="775" y="858"/>
                    <a:pt x="879" y="942"/>
                  </a:cubicBezTo>
                  <a:cubicBezTo>
                    <a:pt x="1151" y="858"/>
                    <a:pt x="1403" y="816"/>
                    <a:pt x="1695" y="732"/>
                  </a:cubicBezTo>
                  <a:cubicBezTo>
                    <a:pt x="1716" y="691"/>
                    <a:pt x="1779" y="607"/>
                    <a:pt x="1800" y="523"/>
                  </a:cubicBezTo>
                  <a:cubicBezTo>
                    <a:pt x="1884" y="335"/>
                    <a:pt x="1988" y="188"/>
                    <a:pt x="2072" y="0"/>
                  </a:cubicBezTo>
                  <a:cubicBezTo>
                    <a:pt x="2532" y="105"/>
                    <a:pt x="2386" y="502"/>
                    <a:pt x="2511" y="691"/>
                  </a:cubicBezTo>
                  <a:cubicBezTo>
                    <a:pt x="2846" y="921"/>
                    <a:pt x="3139" y="1130"/>
                    <a:pt x="3432" y="1339"/>
                  </a:cubicBezTo>
                  <a:cubicBezTo>
                    <a:pt x="3641" y="1256"/>
                    <a:pt x="3851" y="1151"/>
                    <a:pt x="4081" y="1067"/>
                  </a:cubicBezTo>
                  <a:cubicBezTo>
                    <a:pt x="4269" y="1025"/>
                    <a:pt x="4416" y="1256"/>
                    <a:pt x="4332" y="1423"/>
                  </a:cubicBezTo>
                  <a:cubicBezTo>
                    <a:pt x="4269" y="1569"/>
                    <a:pt x="4164" y="1737"/>
                    <a:pt x="4060" y="1862"/>
                  </a:cubicBezTo>
                  <a:cubicBezTo>
                    <a:pt x="3997" y="1946"/>
                    <a:pt x="3892" y="1967"/>
                    <a:pt x="3851" y="2009"/>
                  </a:cubicBezTo>
                  <a:cubicBezTo>
                    <a:pt x="3767" y="2072"/>
                    <a:pt x="3704" y="2113"/>
                    <a:pt x="3641" y="2197"/>
                  </a:cubicBezTo>
                  <a:cubicBezTo>
                    <a:pt x="3600" y="2427"/>
                    <a:pt x="3579" y="2699"/>
                    <a:pt x="3495" y="2909"/>
                  </a:cubicBezTo>
                  <a:cubicBezTo>
                    <a:pt x="3453" y="3013"/>
                    <a:pt x="3328" y="3118"/>
                    <a:pt x="3181" y="3160"/>
                  </a:cubicBezTo>
                  <a:cubicBezTo>
                    <a:pt x="3035" y="3222"/>
                    <a:pt x="2825" y="3055"/>
                    <a:pt x="2804" y="2867"/>
                  </a:cubicBezTo>
                  <a:cubicBezTo>
                    <a:pt x="2763" y="2657"/>
                    <a:pt x="2763" y="2448"/>
                    <a:pt x="2763" y="2260"/>
                  </a:cubicBezTo>
                  <a:cubicBezTo>
                    <a:pt x="2742" y="1862"/>
                    <a:pt x="2595" y="1695"/>
                    <a:pt x="2219" y="1674"/>
                  </a:cubicBezTo>
                  <a:cubicBezTo>
                    <a:pt x="2030" y="1653"/>
                    <a:pt x="1884" y="1695"/>
                    <a:pt x="1675" y="1695"/>
                  </a:cubicBezTo>
                  <a:cubicBezTo>
                    <a:pt x="1382" y="2218"/>
                    <a:pt x="879" y="2616"/>
                    <a:pt x="775" y="3243"/>
                  </a:cubicBezTo>
                  <a:cubicBezTo>
                    <a:pt x="754" y="3348"/>
                    <a:pt x="545" y="3453"/>
                    <a:pt x="440" y="3453"/>
                  </a:cubicBezTo>
                  <a:cubicBezTo>
                    <a:pt x="335" y="3453"/>
                    <a:pt x="147" y="3327"/>
                    <a:pt x="126" y="3201"/>
                  </a:cubicBezTo>
                  <a:cubicBezTo>
                    <a:pt x="1" y="2888"/>
                    <a:pt x="22" y="2532"/>
                    <a:pt x="189" y="2218"/>
                  </a:cubicBezTo>
                  <a:cubicBezTo>
                    <a:pt x="252" y="2093"/>
                    <a:pt x="335" y="1946"/>
                    <a:pt x="461" y="17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7193300" y="2947484"/>
              <a:ext cx="127363" cy="112685"/>
            </a:xfrm>
            <a:custGeom>
              <a:avLst/>
              <a:gdLst/>
              <a:ahLst/>
              <a:cxnLst/>
              <a:rect l="l" t="t" r="r" b="b"/>
              <a:pathLst>
                <a:path w="4269" h="3809" extrusionOk="0">
                  <a:moveTo>
                    <a:pt x="3578" y="419"/>
                  </a:moveTo>
                  <a:cubicBezTo>
                    <a:pt x="3871" y="607"/>
                    <a:pt x="3913" y="775"/>
                    <a:pt x="3809" y="984"/>
                  </a:cubicBezTo>
                  <a:cubicBezTo>
                    <a:pt x="3599" y="1381"/>
                    <a:pt x="3662" y="1716"/>
                    <a:pt x="3976" y="2072"/>
                  </a:cubicBezTo>
                  <a:cubicBezTo>
                    <a:pt x="4081" y="2197"/>
                    <a:pt x="4164" y="2386"/>
                    <a:pt x="4206" y="2532"/>
                  </a:cubicBezTo>
                  <a:cubicBezTo>
                    <a:pt x="4269" y="2741"/>
                    <a:pt x="4122" y="2972"/>
                    <a:pt x="3913" y="3034"/>
                  </a:cubicBezTo>
                  <a:cubicBezTo>
                    <a:pt x="3704" y="3076"/>
                    <a:pt x="3557" y="3013"/>
                    <a:pt x="3474" y="2846"/>
                  </a:cubicBezTo>
                  <a:cubicBezTo>
                    <a:pt x="3265" y="2448"/>
                    <a:pt x="2951" y="2135"/>
                    <a:pt x="2679" y="1758"/>
                  </a:cubicBezTo>
                  <a:cubicBezTo>
                    <a:pt x="2407" y="1800"/>
                    <a:pt x="2156" y="1863"/>
                    <a:pt x="1988" y="1904"/>
                  </a:cubicBezTo>
                  <a:cubicBezTo>
                    <a:pt x="1612" y="2323"/>
                    <a:pt x="1423" y="2741"/>
                    <a:pt x="1486" y="3244"/>
                  </a:cubicBezTo>
                  <a:cubicBezTo>
                    <a:pt x="1486" y="3327"/>
                    <a:pt x="1507" y="3453"/>
                    <a:pt x="1465" y="3495"/>
                  </a:cubicBezTo>
                  <a:cubicBezTo>
                    <a:pt x="1381" y="3599"/>
                    <a:pt x="1277" y="3746"/>
                    <a:pt x="1151" y="3767"/>
                  </a:cubicBezTo>
                  <a:cubicBezTo>
                    <a:pt x="984" y="3808"/>
                    <a:pt x="775" y="3683"/>
                    <a:pt x="733" y="3536"/>
                  </a:cubicBezTo>
                  <a:cubicBezTo>
                    <a:pt x="691" y="3390"/>
                    <a:pt x="670" y="3244"/>
                    <a:pt x="670" y="3076"/>
                  </a:cubicBezTo>
                  <a:cubicBezTo>
                    <a:pt x="670" y="2741"/>
                    <a:pt x="691" y="2428"/>
                    <a:pt x="691" y="2197"/>
                  </a:cubicBezTo>
                  <a:cubicBezTo>
                    <a:pt x="586" y="1758"/>
                    <a:pt x="0" y="1612"/>
                    <a:pt x="314" y="1067"/>
                  </a:cubicBezTo>
                  <a:cubicBezTo>
                    <a:pt x="586" y="1193"/>
                    <a:pt x="858" y="1298"/>
                    <a:pt x="1151" y="1444"/>
                  </a:cubicBezTo>
                  <a:cubicBezTo>
                    <a:pt x="1528" y="1193"/>
                    <a:pt x="1842" y="963"/>
                    <a:pt x="1737" y="440"/>
                  </a:cubicBezTo>
                  <a:cubicBezTo>
                    <a:pt x="1716" y="335"/>
                    <a:pt x="1842" y="210"/>
                    <a:pt x="1925" y="0"/>
                  </a:cubicBezTo>
                  <a:cubicBezTo>
                    <a:pt x="2302" y="335"/>
                    <a:pt x="2574" y="607"/>
                    <a:pt x="2930" y="879"/>
                  </a:cubicBezTo>
                  <a:cubicBezTo>
                    <a:pt x="3139" y="754"/>
                    <a:pt x="3348" y="607"/>
                    <a:pt x="3578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5755915" y="2624122"/>
              <a:ext cx="1028004" cy="700616"/>
            </a:xfrm>
            <a:custGeom>
              <a:avLst/>
              <a:gdLst/>
              <a:ahLst/>
              <a:cxnLst/>
              <a:rect l="l" t="t" r="r" b="b"/>
              <a:pathLst>
                <a:path w="33876" h="23017" extrusionOk="0">
                  <a:moveTo>
                    <a:pt x="13161" y="14814"/>
                  </a:moveTo>
                  <a:cubicBezTo>
                    <a:pt x="13140" y="14437"/>
                    <a:pt x="13140" y="14207"/>
                    <a:pt x="13119" y="13977"/>
                  </a:cubicBezTo>
                  <a:cubicBezTo>
                    <a:pt x="13078" y="13789"/>
                    <a:pt x="13078" y="13601"/>
                    <a:pt x="13057" y="13454"/>
                  </a:cubicBezTo>
                  <a:cubicBezTo>
                    <a:pt x="13015" y="13266"/>
                    <a:pt x="12847" y="13161"/>
                    <a:pt x="12638" y="13161"/>
                  </a:cubicBezTo>
                  <a:cubicBezTo>
                    <a:pt x="12450" y="13161"/>
                    <a:pt x="12282" y="13245"/>
                    <a:pt x="12220" y="13433"/>
                  </a:cubicBezTo>
                  <a:cubicBezTo>
                    <a:pt x="12136" y="13601"/>
                    <a:pt x="12136" y="13852"/>
                    <a:pt x="12115" y="14019"/>
                  </a:cubicBezTo>
                  <a:cubicBezTo>
                    <a:pt x="12010" y="14626"/>
                    <a:pt x="11927" y="15212"/>
                    <a:pt x="11822" y="15798"/>
                  </a:cubicBezTo>
                  <a:cubicBezTo>
                    <a:pt x="11718" y="16300"/>
                    <a:pt x="11508" y="16781"/>
                    <a:pt x="11194" y="17199"/>
                  </a:cubicBezTo>
                  <a:cubicBezTo>
                    <a:pt x="11048" y="17409"/>
                    <a:pt x="10881" y="17639"/>
                    <a:pt x="10776" y="17869"/>
                  </a:cubicBezTo>
                  <a:cubicBezTo>
                    <a:pt x="10525" y="18476"/>
                    <a:pt x="10086" y="18915"/>
                    <a:pt x="9583" y="19313"/>
                  </a:cubicBezTo>
                  <a:cubicBezTo>
                    <a:pt x="9060" y="19752"/>
                    <a:pt x="8495" y="20171"/>
                    <a:pt x="7951" y="20589"/>
                  </a:cubicBezTo>
                  <a:cubicBezTo>
                    <a:pt x="7700" y="20798"/>
                    <a:pt x="7386" y="20924"/>
                    <a:pt x="7261" y="21280"/>
                  </a:cubicBezTo>
                  <a:cubicBezTo>
                    <a:pt x="7198" y="21384"/>
                    <a:pt x="7093" y="21447"/>
                    <a:pt x="6989" y="21489"/>
                  </a:cubicBezTo>
                  <a:cubicBezTo>
                    <a:pt x="6424" y="21719"/>
                    <a:pt x="5817" y="21928"/>
                    <a:pt x="5210" y="22137"/>
                  </a:cubicBezTo>
                  <a:cubicBezTo>
                    <a:pt x="5127" y="22158"/>
                    <a:pt x="5001" y="22137"/>
                    <a:pt x="4938" y="22179"/>
                  </a:cubicBezTo>
                  <a:cubicBezTo>
                    <a:pt x="4373" y="22681"/>
                    <a:pt x="3662" y="22765"/>
                    <a:pt x="2930" y="22807"/>
                  </a:cubicBezTo>
                  <a:cubicBezTo>
                    <a:pt x="2783" y="22807"/>
                    <a:pt x="2616" y="22953"/>
                    <a:pt x="2469" y="23016"/>
                  </a:cubicBezTo>
                  <a:cubicBezTo>
                    <a:pt x="2407" y="22995"/>
                    <a:pt x="2323" y="22995"/>
                    <a:pt x="2302" y="22953"/>
                  </a:cubicBezTo>
                  <a:cubicBezTo>
                    <a:pt x="1946" y="22347"/>
                    <a:pt x="1423" y="21824"/>
                    <a:pt x="1067" y="21217"/>
                  </a:cubicBezTo>
                  <a:cubicBezTo>
                    <a:pt x="398" y="20024"/>
                    <a:pt x="0" y="18727"/>
                    <a:pt x="21" y="17367"/>
                  </a:cubicBezTo>
                  <a:cubicBezTo>
                    <a:pt x="63" y="16174"/>
                    <a:pt x="84" y="14961"/>
                    <a:pt x="126" y="13768"/>
                  </a:cubicBezTo>
                  <a:cubicBezTo>
                    <a:pt x="189" y="13036"/>
                    <a:pt x="293" y="12282"/>
                    <a:pt x="440" y="11550"/>
                  </a:cubicBezTo>
                  <a:cubicBezTo>
                    <a:pt x="628" y="10629"/>
                    <a:pt x="963" y="9772"/>
                    <a:pt x="1465" y="8955"/>
                  </a:cubicBezTo>
                  <a:cubicBezTo>
                    <a:pt x="2783" y="6800"/>
                    <a:pt x="4583" y="5231"/>
                    <a:pt x="6884" y="4248"/>
                  </a:cubicBezTo>
                  <a:cubicBezTo>
                    <a:pt x="8433" y="3599"/>
                    <a:pt x="10023" y="3034"/>
                    <a:pt x="11571" y="2406"/>
                  </a:cubicBezTo>
                  <a:cubicBezTo>
                    <a:pt x="11906" y="2281"/>
                    <a:pt x="12199" y="2281"/>
                    <a:pt x="12471" y="2511"/>
                  </a:cubicBezTo>
                  <a:cubicBezTo>
                    <a:pt x="12659" y="2657"/>
                    <a:pt x="12889" y="2762"/>
                    <a:pt x="13078" y="2867"/>
                  </a:cubicBezTo>
                  <a:cubicBezTo>
                    <a:pt x="13412" y="2448"/>
                    <a:pt x="13726" y="2072"/>
                    <a:pt x="14082" y="1674"/>
                  </a:cubicBezTo>
                  <a:cubicBezTo>
                    <a:pt x="14710" y="1005"/>
                    <a:pt x="15442" y="523"/>
                    <a:pt x="16384" y="419"/>
                  </a:cubicBezTo>
                  <a:cubicBezTo>
                    <a:pt x="17325" y="314"/>
                    <a:pt x="18288" y="147"/>
                    <a:pt x="19229" y="63"/>
                  </a:cubicBezTo>
                  <a:cubicBezTo>
                    <a:pt x="19857" y="0"/>
                    <a:pt x="20485" y="84"/>
                    <a:pt x="21112" y="63"/>
                  </a:cubicBezTo>
                  <a:cubicBezTo>
                    <a:pt x="22096" y="0"/>
                    <a:pt x="23037" y="314"/>
                    <a:pt x="24021" y="565"/>
                  </a:cubicBezTo>
                  <a:cubicBezTo>
                    <a:pt x="24167" y="586"/>
                    <a:pt x="24293" y="628"/>
                    <a:pt x="24439" y="691"/>
                  </a:cubicBezTo>
                  <a:cubicBezTo>
                    <a:pt x="25799" y="1297"/>
                    <a:pt x="27013" y="2051"/>
                    <a:pt x="28017" y="3181"/>
                  </a:cubicBezTo>
                  <a:cubicBezTo>
                    <a:pt x="28310" y="3494"/>
                    <a:pt x="28582" y="3766"/>
                    <a:pt x="28875" y="4080"/>
                  </a:cubicBezTo>
                  <a:cubicBezTo>
                    <a:pt x="29272" y="4541"/>
                    <a:pt x="29628" y="5022"/>
                    <a:pt x="30005" y="5482"/>
                  </a:cubicBezTo>
                  <a:cubicBezTo>
                    <a:pt x="30088" y="5587"/>
                    <a:pt x="30130" y="5691"/>
                    <a:pt x="30214" y="5754"/>
                  </a:cubicBezTo>
                  <a:cubicBezTo>
                    <a:pt x="30988" y="6570"/>
                    <a:pt x="31595" y="7491"/>
                    <a:pt x="32202" y="8432"/>
                  </a:cubicBezTo>
                  <a:cubicBezTo>
                    <a:pt x="32829" y="9416"/>
                    <a:pt x="33332" y="10462"/>
                    <a:pt x="33499" y="11655"/>
                  </a:cubicBezTo>
                  <a:cubicBezTo>
                    <a:pt x="33562" y="11906"/>
                    <a:pt x="33645" y="12178"/>
                    <a:pt x="33708" y="12429"/>
                  </a:cubicBezTo>
                  <a:cubicBezTo>
                    <a:pt x="33855" y="12826"/>
                    <a:pt x="33876" y="13182"/>
                    <a:pt x="33771" y="13601"/>
                  </a:cubicBezTo>
                  <a:cubicBezTo>
                    <a:pt x="33436" y="13642"/>
                    <a:pt x="33164" y="13433"/>
                    <a:pt x="32871" y="13266"/>
                  </a:cubicBezTo>
                  <a:cubicBezTo>
                    <a:pt x="31281" y="12345"/>
                    <a:pt x="29837" y="11194"/>
                    <a:pt x="28561" y="9897"/>
                  </a:cubicBezTo>
                  <a:cubicBezTo>
                    <a:pt x="28415" y="9709"/>
                    <a:pt x="28226" y="9562"/>
                    <a:pt x="28038" y="9395"/>
                  </a:cubicBezTo>
                  <a:cubicBezTo>
                    <a:pt x="27808" y="9207"/>
                    <a:pt x="27494" y="9353"/>
                    <a:pt x="27410" y="9667"/>
                  </a:cubicBezTo>
                  <a:cubicBezTo>
                    <a:pt x="27159" y="10650"/>
                    <a:pt x="27159" y="10629"/>
                    <a:pt x="26176" y="10650"/>
                  </a:cubicBezTo>
                  <a:cubicBezTo>
                    <a:pt x="24669" y="10671"/>
                    <a:pt x="23351" y="10127"/>
                    <a:pt x="22158" y="9290"/>
                  </a:cubicBezTo>
                  <a:cubicBezTo>
                    <a:pt x="20987" y="8474"/>
                    <a:pt x="19961" y="7512"/>
                    <a:pt x="19020" y="6466"/>
                  </a:cubicBezTo>
                  <a:cubicBezTo>
                    <a:pt x="18748" y="6173"/>
                    <a:pt x="18685" y="5859"/>
                    <a:pt x="18748" y="5482"/>
                  </a:cubicBezTo>
                  <a:cubicBezTo>
                    <a:pt x="18811" y="5126"/>
                    <a:pt x="18832" y="4771"/>
                    <a:pt x="18853" y="4394"/>
                  </a:cubicBezTo>
                  <a:cubicBezTo>
                    <a:pt x="18853" y="4290"/>
                    <a:pt x="18832" y="4143"/>
                    <a:pt x="18790" y="4059"/>
                  </a:cubicBezTo>
                  <a:cubicBezTo>
                    <a:pt x="18727" y="3976"/>
                    <a:pt x="18601" y="3934"/>
                    <a:pt x="18497" y="3913"/>
                  </a:cubicBezTo>
                  <a:cubicBezTo>
                    <a:pt x="18434" y="3913"/>
                    <a:pt x="18371" y="3976"/>
                    <a:pt x="18288" y="4038"/>
                  </a:cubicBezTo>
                  <a:cubicBezTo>
                    <a:pt x="18267" y="4059"/>
                    <a:pt x="18267" y="4080"/>
                    <a:pt x="18267" y="4122"/>
                  </a:cubicBezTo>
                  <a:cubicBezTo>
                    <a:pt x="18225" y="5085"/>
                    <a:pt x="17744" y="5963"/>
                    <a:pt x="17785" y="6947"/>
                  </a:cubicBezTo>
                  <a:cubicBezTo>
                    <a:pt x="17785" y="7198"/>
                    <a:pt x="17702" y="7470"/>
                    <a:pt x="17660" y="7721"/>
                  </a:cubicBezTo>
                  <a:cubicBezTo>
                    <a:pt x="17367" y="9144"/>
                    <a:pt x="16865" y="10462"/>
                    <a:pt x="16091" y="11696"/>
                  </a:cubicBezTo>
                  <a:cubicBezTo>
                    <a:pt x="15860" y="12031"/>
                    <a:pt x="15672" y="12429"/>
                    <a:pt x="15484" y="12805"/>
                  </a:cubicBezTo>
                  <a:cubicBezTo>
                    <a:pt x="14961" y="13789"/>
                    <a:pt x="14166" y="14291"/>
                    <a:pt x="13161" y="14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5892375" y="2849496"/>
              <a:ext cx="886993" cy="676121"/>
            </a:xfrm>
            <a:custGeom>
              <a:avLst/>
              <a:gdLst/>
              <a:ahLst/>
              <a:cxnLst/>
              <a:rect l="l" t="t" r="r" b="b"/>
              <a:pathLst>
                <a:path w="29294" h="22326" extrusionOk="0">
                  <a:moveTo>
                    <a:pt x="29189" y="7303"/>
                  </a:moveTo>
                  <a:cubicBezTo>
                    <a:pt x="29294" y="8035"/>
                    <a:pt x="29064" y="8600"/>
                    <a:pt x="28875" y="9207"/>
                  </a:cubicBezTo>
                  <a:cubicBezTo>
                    <a:pt x="28750" y="9625"/>
                    <a:pt x="28541" y="10044"/>
                    <a:pt x="28457" y="10483"/>
                  </a:cubicBezTo>
                  <a:cubicBezTo>
                    <a:pt x="28227" y="11550"/>
                    <a:pt x="27662" y="12471"/>
                    <a:pt x="26992" y="13329"/>
                  </a:cubicBezTo>
                  <a:cubicBezTo>
                    <a:pt x="26427" y="14061"/>
                    <a:pt x="25841" y="14793"/>
                    <a:pt x="25088" y="15379"/>
                  </a:cubicBezTo>
                  <a:cubicBezTo>
                    <a:pt x="24649" y="15735"/>
                    <a:pt x="24230" y="16111"/>
                    <a:pt x="23791" y="16509"/>
                  </a:cubicBezTo>
                  <a:cubicBezTo>
                    <a:pt x="22473" y="17681"/>
                    <a:pt x="21029" y="18643"/>
                    <a:pt x="19460" y="19438"/>
                  </a:cubicBezTo>
                  <a:cubicBezTo>
                    <a:pt x="18937" y="19689"/>
                    <a:pt x="18414" y="20003"/>
                    <a:pt x="17870" y="20275"/>
                  </a:cubicBezTo>
                  <a:cubicBezTo>
                    <a:pt x="17367" y="20505"/>
                    <a:pt x="16844" y="20736"/>
                    <a:pt x="16384" y="21028"/>
                  </a:cubicBezTo>
                  <a:cubicBezTo>
                    <a:pt x="16091" y="21175"/>
                    <a:pt x="15777" y="21238"/>
                    <a:pt x="15463" y="21321"/>
                  </a:cubicBezTo>
                  <a:cubicBezTo>
                    <a:pt x="14794" y="21468"/>
                    <a:pt x="14103" y="21698"/>
                    <a:pt x="13434" y="21970"/>
                  </a:cubicBezTo>
                  <a:cubicBezTo>
                    <a:pt x="13162" y="22075"/>
                    <a:pt x="12932" y="22158"/>
                    <a:pt x="12639" y="22116"/>
                  </a:cubicBezTo>
                  <a:cubicBezTo>
                    <a:pt x="12137" y="22096"/>
                    <a:pt x="11613" y="22054"/>
                    <a:pt x="11132" y="22012"/>
                  </a:cubicBezTo>
                  <a:cubicBezTo>
                    <a:pt x="10986" y="22012"/>
                    <a:pt x="10818" y="22012"/>
                    <a:pt x="10714" y="22096"/>
                  </a:cubicBezTo>
                  <a:cubicBezTo>
                    <a:pt x="10337" y="22326"/>
                    <a:pt x="9981" y="22284"/>
                    <a:pt x="9584" y="22263"/>
                  </a:cubicBezTo>
                  <a:cubicBezTo>
                    <a:pt x="8433" y="22158"/>
                    <a:pt x="7366" y="21782"/>
                    <a:pt x="6320" y="21342"/>
                  </a:cubicBezTo>
                  <a:cubicBezTo>
                    <a:pt x="5211" y="20903"/>
                    <a:pt x="4186" y="20338"/>
                    <a:pt x="3307" y="19564"/>
                  </a:cubicBezTo>
                  <a:cubicBezTo>
                    <a:pt x="3098" y="19375"/>
                    <a:pt x="2888" y="19229"/>
                    <a:pt x="2658" y="19062"/>
                  </a:cubicBezTo>
                  <a:cubicBezTo>
                    <a:pt x="1507" y="18329"/>
                    <a:pt x="838" y="17179"/>
                    <a:pt x="1" y="16111"/>
                  </a:cubicBezTo>
                  <a:cubicBezTo>
                    <a:pt x="419" y="15798"/>
                    <a:pt x="880" y="15609"/>
                    <a:pt x="1319" y="15463"/>
                  </a:cubicBezTo>
                  <a:cubicBezTo>
                    <a:pt x="3223" y="14793"/>
                    <a:pt x="4771" y="13580"/>
                    <a:pt x="6236" y="12220"/>
                  </a:cubicBezTo>
                  <a:cubicBezTo>
                    <a:pt x="6383" y="12073"/>
                    <a:pt x="6571" y="11927"/>
                    <a:pt x="6655" y="11738"/>
                  </a:cubicBezTo>
                  <a:cubicBezTo>
                    <a:pt x="7178" y="10692"/>
                    <a:pt x="7994" y="9813"/>
                    <a:pt x="8266" y="8663"/>
                  </a:cubicBezTo>
                  <a:cubicBezTo>
                    <a:pt x="8266" y="8621"/>
                    <a:pt x="8308" y="8600"/>
                    <a:pt x="8328" y="8516"/>
                  </a:cubicBezTo>
                  <a:cubicBezTo>
                    <a:pt x="9354" y="8558"/>
                    <a:pt x="10044" y="7847"/>
                    <a:pt x="10818" y="7261"/>
                  </a:cubicBezTo>
                  <a:cubicBezTo>
                    <a:pt x="11174" y="6989"/>
                    <a:pt x="11446" y="6528"/>
                    <a:pt x="11676" y="6110"/>
                  </a:cubicBezTo>
                  <a:cubicBezTo>
                    <a:pt x="12220" y="5147"/>
                    <a:pt x="12722" y="4164"/>
                    <a:pt x="13225" y="3160"/>
                  </a:cubicBezTo>
                  <a:cubicBezTo>
                    <a:pt x="13371" y="2867"/>
                    <a:pt x="13455" y="2532"/>
                    <a:pt x="13538" y="2218"/>
                  </a:cubicBezTo>
                  <a:cubicBezTo>
                    <a:pt x="13685" y="1486"/>
                    <a:pt x="13894" y="774"/>
                    <a:pt x="14061" y="84"/>
                  </a:cubicBezTo>
                  <a:cubicBezTo>
                    <a:pt x="14334" y="0"/>
                    <a:pt x="14417" y="209"/>
                    <a:pt x="14543" y="314"/>
                  </a:cubicBezTo>
                  <a:cubicBezTo>
                    <a:pt x="15317" y="1130"/>
                    <a:pt x="16154" y="1862"/>
                    <a:pt x="17054" y="2511"/>
                  </a:cubicBezTo>
                  <a:cubicBezTo>
                    <a:pt x="18037" y="3181"/>
                    <a:pt x="19041" y="3746"/>
                    <a:pt x="20234" y="3955"/>
                  </a:cubicBezTo>
                  <a:cubicBezTo>
                    <a:pt x="20862" y="4059"/>
                    <a:pt x="21489" y="4080"/>
                    <a:pt x="22117" y="4101"/>
                  </a:cubicBezTo>
                  <a:cubicBezTo>
                    <a:pt x="22536" y="4101"/>
                    <a:pt x="22954" y="3955"/>
                    <a:pt x="23226" y="3641"/>
                  </a:cubicBezTo>
                  <a:cubicBezTo>
                    <a:pt x="23331" y="3536"/>
                    <a:pt x="23414" y="3390"/>
                    <a:pt x="23498" y="3264"/>
                  </a:cubicBezTo>
                  <a:cubicBezTo>
                    <a:pt x="24461" y="4080"/>
                    <a:pt x="25318" y="4813"/>
                    <a:pt x="26218" y="5482"/>
                  </a:cubicBezTo>
                  <a:cubicBezTo>
                    <a:pt x="27139" y="6215"/>
                    <a:pt x="28101" y="6842"/>
                    <a:pt x="29189" y="7303"/>
                  </a:cubicBezTo>
                  <a:close/>
                  <a:moveTo>
                    <a:pt x="15442" y="18957"/>
                  </a:moveTo>
                  <a:cubicBezTo>
                    <a:pt x="15442" y="18957"/>
                    <a:pt x="15442" y="18978"/>
                    <a:pt x="15442" y="18957"/>
                  </a:cubicBezTo>
                  <a:cubicBezTo>
                    <a:pt x="15714" y="18978"/>
                    <a:pt x="15986" y="18978"/>
                    <a:pt x="16258" y="19020"/>
                  </a:cubicBezTo>
                  <a:cubicBezTo>
                    <a:pt x="16761" y="19062"/>
                    <a:pt x="17200" y="18936"/>
                    <a:pt x="17619" y="18622"/>
                  </a:cubicBezTo>
                  <a:cubicBezTo>
                    <a:pt x="18183" y="18204"/>
                    <a:pt x="18769" y="17764"/>
                    <a:pt x="19334" y="17346"/>
                  </a:cubicBezTo>
                  <a:cubicBezTo>
                    <a:pt x="19481" y="17241"/>
                    <a:pt x="19585" y="17074"/>
                    <a:pt x="19690" y="16927"/>
                  </a:cubicBezTo>
                  <a:cubicBezTo>
                    <a:pt x="20297" y="15902"/>
                    <a:pt x="20757" y="14772"/>
                    <a:pt x="21113" y="13621"/>
                  </a:cubicBezTo>
                  <a:cubicBezTo>
                    <a:pt x="21196" y="13329"/>
                    <a:pt x="21217" y="13057"/>
                    <a:pt x="21217" y="12743"/>
                  </a:cubicBezTo>
                  <a:cubicBezTo>
                    <a:pt x="21217" y="12638"/>
                    <a:pt x="21176" y="12492"/>
                    <a:pt x="21113" y="12387"/>
                  </a:cubicBezTo>
                  <a:cubicBezTo>
                    <a:pt x="21071" y="12261"/>
                    <a:pt x="20799" y="12261"/>
                    <a:pt x="20736" y="12366"/>
                  </a:cubicBezTo>
                  <a:cubicBezTo>
                    <a:pt x="20694" y="12408"/>
                    <a:pt x="20652" y="12471"/>
                    <a:pt x="20652" y="12533"/>
                  </a:cubicBezTo>
                  <a:cubicBezTo>
                    <a:pt x="20255" y="13412"/>
                    <a:pt x="19836" y="14333"/>
                    <a:pt x="19439" y="15212"/>
                  </a:cubicBezTo>
                  <a:cubicBezTo>
                    <a:pt x="19292" y="15526"/>
                    <a:pt x="19125" y="15881"/>
                    <a:pt x="18958" y="16153"/>
                  </a:cubicBezTo>
                  <a:cubicBezTo>
                    <a:pt x="18853" y="16342"/>
                    <a:pt x="18707" y="16509"/>
                    <a:pt x="18560" y="16635"/>
                  </a:cubicBezTo>
                  <a:cubicBezTo>
                    <a:pt x="18163" y="16948"/>
                    <a:pt x="17744" y="17262"/>
                    <a:pt x="17347" y="17576"/>
                  </a:cubicBezTo>
                  <a:cubicBezTo>
                    <a:pt x="16970" y="17890"/>
                    <a:pt x="16551" y="18078"/>
                    <a:pt x="16028" y="17995"/>
                  </a:cubicBezTo>
                  <a:cubicBezTo>
                    <a:pt x="15631" y="17932"/>
                    <a:pt x="15233" y="17974"/>
                    <a:pt x="14836" y="17974"/>
                  </a:cubicBezTo>
                  <a:cubicBezTo>
                    <a:pt x="14417" y="17974"/>
                    <a:pt x="14082" y="17827"/>
                    <a:pt x="13789" y="17513"/>
                  </a:cubicBezTo>
                  <a:cubicBezTo>
                    <a:pt x="13120" y="16781"/>
                    <a:pt x="12283" y="16132"/>
                    <a:pt x="11927" y="15107"/>
                  </a:cubicBezTo>
                  <a:lnTo>
                    <a:pt x="11865" y="14961"/>
                  </a:lnTo>
                  <a:cubicBezTo>
                    <a:pt x="11781" y="14835"/>
                    <a:pt x="11634" y="14730"/>
                    <a:pt x="11488" y="14793"/>
                  </a:cubicBezTo>
                  <a:cubicBezTo>
                    <a:pt x="11383" y="14877"/>
                    <a:pt x="11321" y="15002"/>
                    <a:pt x="11258" y="15149"/>
                  </a:cubicBezTo>
                  <a:cubicBezTo>
                    <a:pt x="11237" y="15212"/>
                    <a:pt x="11237" y="15316"/>
                    <a:pt x="11258" y="15400"/>
                  </a:cubicBezTo>
                  <a:cubicBezTo>
                    <a:pt x="11425" y="15902"/>
                    <a:pt x="11572" y="16362"/>
                    <a:pt x="11906" y="16760"/>
                  </a:cubicBezTo>
                  <a:cubicBezTo>
                    <a:pt x="12367" y="17283"/>
                    <a:pt x="12827" y="17785"/>
                    <a:pt x="13329" y="18287"/>
                  </a:cubicBezTo>
                  <a:cubicBezTo>
                    <a:pt x="13664" y="18643"/>
                    <a:pt x="14082" y="18852"/>
                    <a:pt x="14606" y="18852"/>
                  </a:cubicBezTo>
                  <a:cubicBezTo>
                    <a:pt x="14836" y="18936"/>
                    <a:pt x="15129" y="18957"/>
                    <a:pt x="15442" y="18957"/>
                  </a:cubicBezTo>
                  <a:close/>
                  <a:moveTo>
                    <a:pt x="8852" y="12366"/>
                  </a:moveTo>
                  <a:cubicBezTo>
                    <a:pt x="8852" y="12450"/>
                    <a:pt x="8852" y="12575"/>
                    <a:pt x="8872" y="12680"/>
                  </a:cubicBezTo>
                  <a:cubicBezTo>
                    <a:pt x="8935" y="13098"/>
                    <a:pt x="9333" y="13266"/>
                    <a:pt x="9668" y="12994"/>
                  </a:cubicBezTo>
                  <a:cubicBezTo>
                    <a:pt x="9793" y="12910"/>
                    <a:pt x="9898" y="12805"/>
                    <a:pt x="10002" y="12701"/>
                  </a:cubicBezTo>
                  <a:cubicBezTo>
                    <a:pt x="10379" y="12345"/>
                    <a:pt x="10379" y="12010"/>
                    <a:pt x="10002" y="11613"/>
                  </a:cubicBezTo>
                  <a:cubicBezTo>
                    <a:pt x="9793" y="11404"/>
                    <a:pt x="9542" y="11383"/>
                    <a:pt x="9249" y="11487"/>
                  </a:cubicBezTo>
                  <a:cubicBezTo>
                    <a:pt x="9019" y="11550"/>
                    <a:pt x="8935" y="11738"/>
                    <a:pt x="8914" y="11948"/>
                  </a:cubicBezTo>
                  <a:cubicBezTo>
                    <a:pt x="8914" y="12073"/>
                    <a:pt x="8872" y="12220"/>
                    <a:pt x="8852" y="12366"/>
                  </a:cubicBezTo>
                  <a:close/>
                  <a:moveTo>
                    <a:pt x="20548" y="8600"/>
                  </a:moveTo>
                  <a:lnTo>
                    <a:pt x="20548" y="8893"/>
                  </a:lnTo>
                  <a:cubicBezTo>
                    <a:pt x="20569" y="9332"/>
                    <a:pt x="20736" y="9541"/>
                    <a:pt x="21092" y="9541"/>
                  </a:cubicBezTo>
                  <a:cubicBezTo>
                    <a:pt x="21468" y="9562"/>
                    <a:pt x="21699" y="9353"/>
                    <a:pt x="21720" y="8935"/>
                  </a:cubicBezTo>
                  <a:cubicBezTo>
                    <a:pt x="21740" y="8725"/>
                    <a:pt x="21720" y="8516"/>
                    <a:pt x="21699" y="8307"/>
                  </a:cubicBezTo>
                  <a:cubicBezTo>
                    <a:pt x="21678" y="7993"/>
                    <a:pt x="21427" y="7826"/>
                    <a:pt x="21176" y="7826"/>
                  </a:cubicBezTo>
                  <a:cubicBezTo>
                    <a:pt x="20862" y="7784"/>
                    <a:pt x="20632" y="7993"/>
                    <a:pt x="20569" y="8349"/>
                  </a:cubicBezTo>
                  <a:cubicBezTo>
                    <a:pt x="20548" y="8453"/>
                    <a:pt x="20548" y="8516"/>
                    <a:pt x="20548" y="8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6124357" y="3417829"/>
              <a:ext cx="509453" cy="568333"/>
            </a:xfrm>
            <a:custGeom>
              <a:avLst/>
              <a:gdLst/>
              <a:ahLst/>
              <a:cxnLst/>
              <a:rect l="l" t="t" r="r" b="b"/>
              <a:pathLst>
                <a:path w="16802" h="18707" extrusionOk="0">
                  <a:moveTo>
                    <a:pt x="16718" y="8119"/>
                  </a:moveTo>
                  <a:cubicBezTo>
                    <a:pt x="16509" y="6843"/>
                    <a:pt x="16237" y="5587"/>
                    <a:pt x="16028" y="4290"/>
                  </a:cubicBezTo>
                  <a:cubicBezTo>
                    <a:pt x="15965" y="3872"/>
                    <a:pt x="15902" y="3453"/>
                    <a:pt x="15923" y="3035"/>
                  </a:cubicBezTo>
                  <a:cubicBezTo>
                    <a:pt x="15965" y="2428"/>
                    <a:pt x="15797" y="1884"/>
                    <a:pt x="15504" y="1382"/>
                  </a:cubicBezTo>
                  <a:cubicBezTo>
                    <a:pt x="15295" y="1026"/>
                    <a:pt x="15191" y="691"/>
                    <a:pt x="15191" y="294"/>
                  </a:cubicBezTo>
                  <a:cubicBezTo>
                    <a:pt x="15191" y="210"/>
                    <a:pt x="15128" y="126"/>
                    <a:pt x="15065" y="1"/>
                  </a:cubicBezTo>
                  <a:cubicBezTo>
                    <a:pt x="14877" y="105"/>
                    <a:pt x="14709" y="210"/>
                    <a:pt x="14521" y="294"/>
                  </a:cubicBezTo>
                  <a:cubicBezTo>
                    <a:pt x="13914" y="628"/>
                    <a:pt x="13328" y="1026"/>
                    <a:pt x="12743" y="1340"/>
                  </a:cubicBezTo>
                  <a:cubicBezTo>
                    <a:pt x="12240" y="1570"/>
                    <a:pt x="11989" y="1968"/>
                    <a:pt x="11927" y="2428"/>
                  </a:cubicBezTo>
                  <a:cubicBezTo>
                    <a:pt x="11843" y="3097"/>
                    <a:pt x="11529" y="3641"/>
                    <a:pt x="11215" y="4165"/>
                  </a:cubicBezTo>
                  <a:cubicBezTo>
                    <a:pt x="10692" y="5085"/>
                    <a:pt x="10587" y="5106"/>
                    <a:pt x="9562" y="5001"/>
                  </a:cubicBezTo>
                  <a:cubicBezTo>
                    <a:pt x="9227" y="4981"/>
                    <a:pt x="9018" y="4834"/>
                    <a:pt x="8872" y="4520"/>
                  </a:cubicBezTo>
                  <a:cubicBezTo>
                    <a:pt x="8704" y="4185"/>
                    <a:pt x="8495" y="3851"/>
                    <a:pt x="8307" y="3474"/>
                  </a:cubicBezTo>
                  <a:cubicBezTo>
                    <a:pt x="6821" y="3746"/>
                    <a:pt x="5419" y="4102"/>
                    <a:pt x="3976" y="4437"/>
                  </a:cubicBezTo>
                  <a:cubicBezTo>
                    <a:pt x="3662" y="5441"/>
                    <a:pt x="3327" y="6445"/>
                    <a:pt x="3034" y="7470"/>
                  </a:cubicBezTo>
                  <a:cubicBezTo>
                    <a:pt x="2825" y="8224"/>
                    <a:pt x="2595" y="8956"/>
                    <a:pt x="2281" y="9688"/>
                  </a:cubicBezTo>
                  <a:cubicBezTo>
                    <a:pt x="2134" y="10023"/>
                    <a:pt x="2030" y="10358"/>
                    <a:pt x="1967" y="10714"/>
                  </a:cubicBezTo>
                  <a:cubicBezTo>
                    <a:pt x="1716" y="11697"/>
                    <a:pt x="1486" y="12701"/>
                    <a:pt x="963" y="13580"/>
                  </a:cubicBezTo>
                  <a:cubicBezTo>
                    <a:pt x="816" y="13873"/>
                    <a:pt x="649" y="14187"/>
                    <a:pt x="628" y="14501"/>
                  </a:cubicBezTo>
                  <a:cubicBezTo>
                    <a:pt x="607" y="15045"/>
                    <a:pt x="460" y="15547"/>
                    <a:pt x="293" y="16070"/>
                  </a:cubicBezTo>
                  <a:cubicBezTo>
                    <a:pt x="188" y="16405"/>
                    <a:pt x="105" y="16740"/>
                    <a:pt x="0" y="17116"/>
                  </a:cubicBezTo>
                  <a:cubicBezTo>
                    <a:pt x="209" y="17242"/>
                    <a:pt x="398" y="17430"/>
                    <a:pt x="628" y="17451"/>
                  </a:cubicBezTo>
                  <a:cubicBezTo>
                    <a:pt x="1758" y="17660"/>
                    <a:pt x="2804" y="18183"/>
                    <a:pt x="3955" y="18162"/>
                  </a:cubicBezTo>
                  <a:cubicBezTo>
                    <a:pt x="4122" y="18162"/>
                    <a:pt x="4289" y="18246"/>
                    <a:pt x="4478" y="18267"/>
                  </a:cubicBezTo>
                  <a:cubicBezTo>
                    <a:pt x="4896" y="18309"/>
                    <a:pt x="5315" y="18413"/>
                    <a:pt x="5691" y="18434"/>
                  </a:cubicBezTo>
                  <a:cubicBezTo>
                    <a:pt x="7972" y="18518"/>
                    <a:pt x="10253" y="18539"/>
                    <a:pt x="12554" y="18644"/>
                  </a:cubicBezTo>
                  <a:cubicBezTo>
                    <a:pt x="13893" y="18706"/>
                    <a:pt x="15086" y="18351"/>
                    <a:pt x="16237" y="17744"/>
                  </a:cubicBezTo>
                  <a:cubicBezTo>
                    <a:pt x="16341" y="17158"/>
                    <a:pt x="16613" y="16719"/>
                    <a:pt x="16613" y="16133"/>
                  </a:cubicBezTo>
                  <a:cubicBezTo>
                    <a:pt x="16634" y="13831"/>
                    <a:pt x="16739" y="11509"/>
                    <a:pt x="16781" y="9207"/>
                  </a:cubicBezTo>
                  <a:cubicBezTo>
                    <a:pt x="16802" y="8893"/>
                    <a:pt x="16760" y="8517"/>
                    <a:pt x="16718" y="8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6106162" y="3991060"/>
              <a:ext cx="518551" cy="240073"/>
            </a:xfrm>
            <a:custGeom>
              <a:avLst/>
              <a:gdLst/>
              <a:ahLst/>
              <a:cxnLst/>
              <a:rect l="l" t="t" r="r" b="b"/>
              <a:pathLst>
                <a:path w="17033" h="7910" extrusionOk="0">
                  <a:moveTo>
                    <a:pt x="2051" y="1"/>
                  </a:moveTo>
                  <a:cubicBezTo>
                    <a:pt x="2574" y="126"/>
                    <a:pt x="3013" y="294"/>
                    <a:pt x="3495" y="377"/>
                  </a:cubicBezTo>
                  <a:cubicBezTo>
                    <a:pt x="3934" y="440"/>
                    <a:pt x="4373" y="440"/>
                    <a:pt x="4813" y="503"/>
                  </a:cubicBezTo>
                  <a:cubicBezTo>
                    <a:pt x="5294" y="545"/>
                    <a:pt x="5754" y="691"/>
                    <a:pt x="6236" y="712"/>
                  </a:cubicBezTo>
                  <a:cubicBezTo>
                    <a:pt x="8642" y="796"/>
                    <a:pt x="11027" y="838"/>
                    <a:pt x="13433" y="921"/>
                  </a:cubicBezTo>
                  <a:cubicBezTo>
                    <a:pt x="14103" y="942"/>
                    <a:pt x="14731" y="817"/>
                    <a:pt x="15379" y="649"/>
                  </a:cubicBezTo>
                  <a:cubicBezTo>
                    <a:pt x="15672" y="587"/>
                    <a:pt x="15965" y="503"/>
                    <a:pt x="16279" y="398"/>
                  </a:cubicBezTo>
                  <a:cubicBezTo>
                    <a:pt x="16363" y="691"/>
                    <a:pt x="16467" y="942"/>
                    <a:pt x="16509" y="1235"/>
                  </a:cubicBezTo>
                  <a:cubicBezTo>
                    <a:pt x="16572" y="1528"/>
                    <a:pt x="16530" y="1842"/>
                    <a:pt x="16593" y="2114"/>
                  </a:cubicBezTo>
                  <a:cubicBezTo>
                    <a:pt x="16697" y="2700"/>
                    <a:pt x="16823" y="3265"/>
                    <a:pt x="16928" y="3872"/>
                  </a:cubicBezTo>
                  <a:cubicBezTo>
                    <a:pt x="16948" y="4039"/>
                    <a:pt x="17032" y="4164"/>
                    <a:pt x="17011" y="4311"/>
                  </a:cubicBezTo>
                  <a:cubicBezTo>
                    <a:pt x="16969" y="5441"/>
                    <a:pt x="16948" y="6592"/>
                    <a:pt x="16928" y="7742"/>
                  </a:cubicBezTo>
                  <a:cubicBezTo>
                    <a:pt x="16132" y="7910"/>
                    <a:pt x="15379" y="7763"/>
                    <a:pt x="14647" y="7763"/>
                  </a:cubicBezTo>
                  <a:cubicBezTo>
                    <a:pt x="13894" y="7763"/>
                    <a:pt x="13161" y="7742"/>
                    <a:pt x="12408" y="7721"/>
                  </a:cubicBezTo>
                  <a:cubicBezTo>
                    <a:pt x="11885" y="7094"/>
                    <a:pt x="11780" y="6341"/>
                    <a:pt x="11529" y="5650"/>
                  </a:cubicBezTo>
                  <a:cubicBezTo>
                    <a:pt x="11404" y="5315"/>
                    <a:pt x="11362" y="4980"/>
                    <a:pt x="11257" y="4625"/>
                  </a:cubicBezTo>
                  <a:cubicBezTo>
                    <a:pt x="11174" y="4374"/>
                    <a:pt x="10985" y="4248"/>
                    <a:pt x="10734" y="4206"/>
                  </a:cubicBezTo>
                  <a:lnTo>
                    <a:pt x="8223" y="4144"/>
                  </a:lnTo>
                  <a:cubicBezTo>
                    <a:pt x="7951" y="4144"/>
                    <a:pt x="7742" y="4269"/>
                    <a:pt x="7617" y="4478"/>
                  </a:cubicBezTo>
                  <a:cubicBezTo>
                    <a:pt x="7428" y="4729"/>
                    <a:pt x="7198" y="5001"/>
                    <a:pt x="7114" y="5315"/>
                  </a:cubicBezTo>
                  <a:cubicBezTo>
                    <a:pt x="6926" y="5964"/>
                    <a:pt x="6570" y="6487"/>
                    <a:pt x="6089" y="7010"/>
                  </a:cubicBezTo>
                  <a:cubicBezTo>
                    <a:pt x="5545" y="6989"/>
                    <a:pt x="4980" y="7010"/>
                    <a:pt x="4415" y="6968"/>
                  </a:cubicBezTo>
                  <a:cubicBezTo>
                    <a:pt x="3955" y="6905"/>
                    <a:pt x="3474" y="6801"/>
                    <a:pt x="3034" y="6613"/>
                  </a:cubicBezTo>
                  <a:cubicBezTo>
                    <a:pt x="2051" y="6194"/>
                    <a:pt x="1026" y="5817"/>
                    <a:pt x="126" y="5232"/>
                  </a:cubicBezTo>
                  <a:cubicBezTo>
                    <a:pt x="84" y="5211"/>
                    <a:pt x="63" y="5127"/>
                    <a:pt x="0" y="5043"/>
                  </a:cubicBezTo>
                  <a:cubicBezTo>
                    <a:pt x="21" y="4980"/>
                    <a:pt x="63" y="4813"/>
                    <a:pt x="126" y="4771"/>
                  </a:cubicBezTo>
                  <a:cubicBezTo>
                    <a:pt x="398" y="4499"/>
                    <a:pt x="523" y="4185"/>
                    <a:pt x="586" y="3830"/>
                  </a:cubicBezTo>
                  <a:cubicBezTo>
                    <a:pt x="607" y="3579"/>
                    <a:pt x="733" y="3369"/>
                    <a:pt x="837" y="3160"/>
                  </a:cubicBezTo>
                  <a:cubicBezTo>
                    <a:pt x="1151" y="2470"/>
                    <a:pt x="1528" y="1779"/>
                    <a:pt x="1653" y="1005"/>
                  </a:cubicBezTo>
                  <a:cubicBezTo>
                    <a:pt x="1716" y="628"/>
                    <a:pt x="1863" y="377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6779368" y="2908289"/>
              <a:ext cx="77329" cy="166580"/>
            </a:xfrm>
            <a:custGeom>
              <a:avLst/>
              <a:gdLst/>
              <a:ahLst/>
              <a:cxnLst/>
              <a:rect l="l" t="t" r="r" b="b"/>
              <a:pathLst>
                <a:path w="2449" h="5421" extrusionOk="0">
                  <a:moveTo>
                    <a:pt x="753" y="5420"/>
                  </a:moveTo>
                  <a:cubicBezTo>
                    <a:pt x="565" y="5043"/>
                    <a:pt x="628" y="4667"/>
                    <a:pt x="628" y="4269"/>
                  </a:cubicBezTo>
                  <a:cubicBezTo>
                    <a:pt x="649" y="3370"/>
                    <a:pt x="544" y="2533"/>
                    <a:pt x="209" y="1738"/>
                  </a:cubicBezTo>
                  <a:cubicBezTo>
                    <a:pt x="21" y="1319"/>
                    <a:pt x="0" y="859"/>
                    <a:pt x="105" y="398"/>
                  </a:cubicBezTo>
                  <a:cubicBezTo>
                    <a:pt x="293" y="189"/>
                    <a:pt x="481" y="64"/>
                    <a:pt x="774" y="22"/>
                  </a:cubicBezTo>
                  <a:cubicBezTo>
                    <a:pt x="1339" y="1"/>
                    <a:pt x="1507" y="106"/>
                    <a:pt x="1716" y="650"/>
                  </a:cubicBezTo>
                  <a:cubicBezTo>
                    <a:pt x="1758" y="733"/>
                    <a:pt x="1758" y="838"/>
                    <a:pt x="1800" y="922"/>
                  </a:cubicBezTo>
                  <a:cubicBezTo>
                    <a:pt x="2448" y="1884"/>
                    <a:pt x="2155" y="2951"/>
                    <a:pt x="2030" y="3955"/>
                  </a:cubicBezTo>
                  <a:cubicBezTo>
                    <a:pt x="1967" y="4667"/>
                    <a:pt x="1569" y="5253"/>
                    <a:pt x="753" y="5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5778657" y="3319841"/>
              <a:ext cx="141011" cy="107787"/>
            </a:xfrm>
            <a:custGeom>
              <a:avLst/>
              <a:gdLst/>
              <a:ahLst/>
              <a:cxnLst/>
              <a:rect l="l" t="t" r="r" b="b"/>
              <a:pathLst>
                <a:path w="4605" h="3453" extrusionOk="0">
                  <a:moveTo>
                    <a:pt x="4604" y="3264"/>
                  </a:moveTo>
                  <a:cubicBezTo>
                    <a:pt x="3558" y="3453"/>
                    <a:pt x="2449" y="3348"/>
                    <a:pt x="1738" y="3034"/>
                  </a:cubicBezTo>
                  <a:cubicBezTo>
                    <a:pt x="1110" y="2762"/>
                    <a:pt x="670" y="2302"/>
                    <a:pt x="315" y="1716"/>
                  </a:cubicBezTo>
                  <a:cubicBezTo>
                    <a:pt x="1" y="1193"/>
                    <a:pt x="105" y="649"/>
                    <a:pt x="147" y="0"/>
                  </a:cubicBezTo>
                  <a:cubicBezTo>
                    <a:pt x="315" y="84"/>
                    <a:pt x="419" y="126"/>
                    <a:pt x="482" y="189"/>
                  </a:cubicBezTo>
                  <a:cubicBezTo>
                    <a:pt x="650" y="335"/>
                    <a:pt x="754" y="502"/>
                    <a:pt x="901" y="649"/>
                  </a:cubicBezTo>
                  <a:cubicBezTo>
                    <a:pt x="1528" y="1277"/>
                    <a:pt x="1905" y="1339"/>
                    <a:pt x="2763" y="837"/>
                  </a:cubicBezTo>
                  <a:cubicBezTo>
                    <a:pt x="3349" y="1611"/>
                    <a:pt x="3935" y="2407"/>
                    <a:pt x="4604" y="3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6556484" y="4510399"/>
              <a:ext cx="118266" cy="63694"/>
            </a:xfrm>
            <a:custGeom>
              <a:avLst/>
              <a:gdLst/>
              <a:ahLst/>
              <a:cxnLst/>
              <a:rect l="l" t="t" r="r" b="b"/>
              <a:pathLst>
                <a:path w="3955" h="2198" extrusionOk="0">
                  <a:moveTo>
                    <a:pt x="0" y="63"/>
                  </a:moveTo>
                  <a:cubicBezTo>
                    <a:pt x="1109" y="21"/>
                    <a:pt x="2155" y="0"/>
                    <a:pt x="3139" y="440"/>
                  </a:cubicBezTo>
                  <a:cubicBezTo>
                    <a:pt x="3432" y="565"/>
                    <a:pt x="3662" y="795"/>
                    <a:pt x="3955" y="1005"/>
                  </a:cubicBezTo>
                  <a:cubicBezTo>
                    <a:pt x="3955" y="1277"/>
                    <a:pt x="3913" y="1528"/>
                    <a:pt x="3913" y="1779"/>
                  </a:cubicBezTo>
                  <a:cubicBezTo>
                    <a:pt x="3850" y="1821"/>
                    <a:pt x="3808" y="1883"/>
                    <a:pt x="3766" y="1904"/>
                  </a:cubicBezTo>
                  <a:cubicBezTo>
                    <a:pt x="3076" y="2197"/>
                    <a:pt x="2386" y="2134"/>
                    <a:pt x="1779" y="1821"/>
                  </a:cubicBezTo>
                  <a:cubicBezTo>
                    <a:pt x="1151" y="1486"/>
                    <a:pt x="502" y="1067"/>
                    <a:pt x="42" y="440"/>
                  </a:cubicBezTo>
                  <a:cubicBezTo>
                    <a:pt x="21" y="356"/>
                    <a:pt x="21" y="251"/>
                    <a:pt x="0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6060675" y="4485904"/>
              <a:ext cx="77329" cy="78391"/>
            </a:xfrm>
            <a:custGeom>
              <a:avLst/>
              <a:gdLst/>
              <a:ahLst/>
              <a:cxnLst/>
              <a:rect l="l" t="t" r="r" b="b"/>
              <a:pathLst>
                <a:path w="2575" h="2575" extrusionOk="0">
                  <a:moveTo>
                    <a:pt x="63" y="2428"/>
                  </a:moveTo>
                  <a:cubicBezTo>
                    <a:pt x="1" y="1842"/>
                    <a:pt x="252" y="1486"/>
                    <a:pt x="566" y="1152"/>
                  </a:cubicBezTo>
                  <a:cubicBezTo>
                    <a:pt x="1444" y="210"/>
                    <a:pt x="1507" y="168"/>
                    <a:pt x="2511" y="1"/>
                  </a:cubicBezTo>
                  <a:cubicBezTo>
                    <a:pt x="2511" y="147"/>
                    <a:pt x="2574" y="273"/>
                    <a:pt x="2511" y="440"/>
                  </a:cubicBezTo>
                  <a:cubicBezTo>
                    <a:pt x="2365" y="1068"/>
                    <a:pt x="2030" y="1612"/>
                    <a:pt x="1612" y="2051"/>
                  </a:cubicBezTo>
                  <a:cubicBezTo>
                    <a:pt x="1235" y="2428"/>
                    <a:pt x="691" y="2574"/>
                    <a:pt x="63" y="2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6406376" y="3496220"/>
              <a:ext cx="45487" cy="44093"/>
            </a:xfrm>
            <a:custGeom>
              <a:avLst/>
              <a:gdLst/>
              <a:ahLst/>
              <a:cxnLst/>
              <a:rect l="l" t="t" r="r" b="b"/>
              <a:pathLst>
                <a:path w="1444" h="1528" extrusionOk="0">
                  <a:moveTo>
                    <a:pt x="0" y="775"/>
                  </a:moveTo>
                  <a:cubicBezTo>
                    <a:pt x="440" y="419"/>
                    <a:pt x="921" y="210"/>
                    <a:pt x="1444" y="1"/>
                  </a:cubicBezTo>
                  <a:cubicBezTo>
                    <a:pt x="1172" y="1047"/>
                    <a:pt x="1172" y="1047"/>
                    <a:pt x="628" y="1528"/>
                  </a:cubicBezTo>
                  <a:cubicBezTo>
                    <a:pt x="230" y="1319"/>
                    <a:pt x="230" y="1319"/>
                    <a:pt x="0" y="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5992446" y="3251249"/>
              <a:ext cx="222884" cy="191076"/>
            </a:xfrm>
            <a:custGeom>
              <a:avLst/>
              <a:gdLst/>
              <a:ahLst/>
              <a:cxnLst/>
              <a:rect l="l" t="t" r="r" b="b"/>
              <a:pathLst>
                <a:path w="7345" h="6404" extrusionOk="0">
                  <a:moveTo>
                    <a:pt x="5085" y="252"/>
                  </a:moveTo>
                  <a:cubicBezTo>
                    <a:pt x="4709" y="105"/>
                    <a:pt x="4290" y="84"/>
                    <a:pt x="3872" y="126"/>
                  </a:cubicBezTo>
                  <a:cubicBezTo>
                    <a:pt x="3390" y="1"/>
                    <a:pt x="2867" y="1"/>
                    <a:pt x="2407" y="147"/>
                  </a:cubicBezTo>
                  <a:cubicBezTo>
                    <a:pt x="649" y="733"/>
                    <a:pt x="1" y="2951"/>
                    <a:pt x="775" y="4520"/>
                  </a:cubicBezTo>
                  <a:cubicBezTo>
                    <a:pt x="880" y="4813"/>
                    <a:pt x="1047" y="5064"/>
                    <a:pt x="1277" y="5273"/>
                  </a:cubicBezTo>
                  <a:cubicBezTo>
                    <a:pt x="1382" y="5378"/>
                    <a:pt x="1507" y="5462"/>
                    <a:pt x="1654" y="5545"/>
                  </a:cubicBezTo>
                  <a:cubicBezTo>
                    <a:pt x="2846" y="6403"/>
                    <a:pt x="4604" y="6006"/>
                    <a:pt x="5755" y="5064"/>
                  </a:cubicBezTo>
                  <a:cubicBezTo>
                    <a:pt x="7345" y="3704"/>
                    <a:pt x="7031" y="1068"/>
                    <a:pt x="508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6542836" y="3050371"/>
              <a:ext cx="191045" cy="210677"/>
            </a:xfrm>
            <a:custGeom>
              <a:avLst/>
              <a:gdLst/>
              <a:ahLst/>
              <a:cxnLst/>
              <a:rect l="l" t="t" r="r" b="b"/>
              <a:pathLst>
                <a:path w="6278" h="6864" extrusionOk="0">
                  <a:moveTo>
                    <a:pt x="6194" y="2972"/>
                  </a:moveTo>
                  <a:cubicBezTo>
                    <a:pt x="6277" y="2093"/>
                    <a:pt x="5859" y="1194"/>
                    <a:pt x="4959" y="691"/>
                  </a:cubicBezTo>
                  <a:cubicBezTo>
                    <a:pt x="3683" y="1"/>
                    <a:pt x="1695" y="545"/>
                    <a:pt x="837" y="1696"/>
                  </a:cubicBezTo>
                  <a:cubicBezTo>
                    <a:pt x="0" y="2846"/>
                    <a:pt x="84" y="4458"/>
                    <a:pt x="963" y="5546"/>
                  </a:cubicBezTo>
                  <a:cubicBezTo>
                    <a:pt x="2072" y="6864"/>
                    <a:pt x="4185" y="6320"/>
                    <a:pt x="5315" y="5378"/>
                  </a:cubicBezTo>
                  <a:cubicBezTo>
                    <a:pt x="5901" y="4876"/>
                    <a:pt x="6215" y="4039"/>
                    <a:pt x="6194" y="3265"/>
                  </a:cubicBezTo>
                  <a:cubicBezTo>
                    <a:pt x="6215" y="3181"/>
                    <a:pt x="6215" y="3077"/>
                    <a:pt x="6194" y="29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6156199" y="3785284"/>
              <a:ext cx="482161" cy="117586"/>
            </a:xfrm>
            <a:custGeom>
              <a:avLst/>
              <a:gdLst/>
              <a:ahLst/>
              <a:cxnLst/>
              <a:rect l="l" t="t" r="r" b="b"/>
              <a:pathLst>
                <a:path w="16007" h="3955" extrusionOk="0">
                  <a:moveTo>
                    <a:pt x="15630" y="2281"/>
                  </a:moveTo>
                  <a:cubicBezTo>
                    <a:pt x="14814" y="1884"/>
                    <a:pt x="13684" y="2072"/>
                    <a:pt x="12785" y="2072"/>
                  </a:cubicBezTo>
                  <a:cubicBezTo>
                    <a:pt x="11404" y="2072"/>
                    <a:pt x="10044" y="2051"/>
                    <a:pt x="8684" y="1946"/>
                  </a:cubicBezTo>
                  <a:cubicBezTo>
                    <a:pt x="7135" y="1842"/>
                    <a:pt x="5629" y="1549"/>
                    <a:pt x="4164" y="1109"/>
                  </a:cubicBezTo>
                  <a:cubicBezTo>
                    <a:pt x="3055" y="796"/>
                    <a:pt x="2030" y="0"/>
                    <a:pt x="879" y="0"/>
                  </a:cubicBezTo>
                  <a:cubicBezTo>
                    <a:pt x="126" y="0"/>
                    <a:pt x="0" y="1109"/>
                    <a:pt x="712" y="1319"/>
                  </a:cubicBezTo>
                  <a:cubicBezTo>
                    <a:pt x="1716" y="1632"/>
                    <a:pt x="2658" y="2302"/>
                    <a:pt x="3704" y="2679"/>
                  </a:cubicBezTo>
                  <a:cubicBezTo>
                    <a:pt x="5148" y="3202"/>
                    <a:pt x="6696" y="3453"/>
                    <a:pt x="8202" y="3620"/>
                  </a:cubicBezTo>
                  <a:cubicBezTo>
                    <a:pt x="9730" y="3767"/>
                    <a:pt x="11278" y="3809"/>
                    <a:pt x="12785" y="3809"/>
                  </a:cubicBezTo>
                  <a:cubicBezTo>
                    <a:pt x="13915" y="3809"/>
                    <a:pt x="14898" y="3955"/>
                    <a:pt x="15777" y="3139"/>
                  </a:cubicBezTo>
                  <a:cubicBezTo>
                    <a:pt x="16007" y="2930"/>
                    <a:pt x="15986" y="2448"/>
                    <a:pt x="15630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6128907" y="3878375"/>
              <a:ext cx="495806" cy="127385"/>
            </a:xfrm>
            <a:custGeom>
              <a:avLst/>
              <a:gdLst/>
              <a:ahLst/>
              <a:cxnLst/>
              <a:rect l="l" t="t" r="r" b="b"/>
              <a:pathLst>
                <a:path w="16300" h="4269" extrusionOk="0">
                  <a:moveTo>
                    <a:pt x="15316" y="2072"/>
                  </a:moveTo>
                  <a:cubicBezTo>
                    <a:pt x="14605" y="2239"/>
                    <a:pt x="14040" y="2030"/>
                    <a:pt x="13329" y="2406"/>
                  </a:cubicBezTo>
                  <a:cubicBezTo>
                    <a:pt x="12848" y="2657"/>
                    <a:pt x="12136" y="2092"/>
                    <a:pt x="11550" y="2072"/>
                  </a:cubicBezTo>
                  <a:cubicBezTo>
                    <a:pt x="11299" y="2030"/>
                    <a:pt x="11006" y="1988"/>
                    <a:pt x="10755" y="2072"/>
                  </a:cubicBezTo>
                  <a:cubicBezTo>
                    <a:pt x="10065" y="2281"/>
                    <a:pt x="9835" y="1800"/>
                    <a:pt x="9249" y="1653"/>
                  </a:cubicBezTo>
                  <a:cubicBezTo>
                    <a:pt x="8516" y="1444"/>
                    <a:pt x="7972" y="1507"/>
                    <a:pt x="7261" y="1820"/>
                  </a:cubicBezTo>
                  <a:cubicBezTo>
                    <a:pt x="5964" y="2406"/>
                    <a:pt x="5106" y="356"/>
                    <a:pt x="3557" y="1193"/>
                  </a:cubicBezTo>
                  <a:cubicBezTo>
                    <a:pt x="2930" y="1507"/>
                    <a:pt x="2867" y="1235"/>
                    <a:pt x="2281" y="963"/>
                  </a:cubicBezTo>
                  <a:cubicBezTo>
                    <a:pt x="1988" y="837"/>
                    <a:pt x="1653" y="921"/>
                    <a:pt x="1360" y="1025"/>
                  </a:cubicBezTo>
                  <a:cubicBezTo>
                    <a:pt x="1298" y="963"/>
                    <a:pt x="1256" y="921"/>
                    <a:pt x="1172" y="816"/>
                  </a:cubicBezTo>
                  <a:cubicBezTo>
                    <a:pt x="1068" y="607"/>
                    <a:pt x="942" y="419"/>
                    <a:pt x="816" y="230"/>
                  </a:cubicBezTo>
                  <a:cubicBezTo>
                    <a:pt x="649" y="0"/>
                    <a:pt x="293" y="21"/>
                    <a:pt x="189" y="314"/>
                  </a:cubicBezTo>
                  <a:cubicBezTo>
                    <a:pt x="0" y="942"/>
                    <a:pt x="105" y="1800"/>
                    <a:pt x="607" y="2281"/>
                  </a:cubicBezTo>
                  <a:cubicBezTo>
                    <a:pt x="1088" y="2720"/>
                    <a:pt x="1695" y="2281"/>
                    <a:pt x="2218" y="2636"/>
                  </a:cubicBezTo>
                  <a:cubicBezTo>
                    <a:pt x="2846" y="3076"/>
                    <a:pt x="3432" y="2971"/>
                    <a:pt x="4060" y="2595"/>
                  </a:cubicBezTo>
                  <a:cubicBezTo>
                    <a:pt x="4645" y="2218"/>
                    <a:pt x="5545" y="3285"/>
                    <a:pt x="6089" y="3536"/>
                  </a:cubicBezTo>
                  <a:cubicBezTo>
                    <a:pt x="6403" y="3662"/>
                    <a:pt x="6822" y="3557"/>
                    <a:pt x="7135" y="3536"/>
                  </a:cubicBezTo>
                  <a:cubicBezTo>
                    <a:pt x="7324" y="3473"/>
                    <a:pt x="7512" y="3390"/>
                    <a:pt x="7658" y="3327"/>
                  </a:cubicBezTo>
                  <a:cubicBezTo>
                    <a:pt x="8307" y="3034"/>
                    <a:pt x="8726" y="3139"/>
                    <a:pt x="9311" y="3494"/>
                  </a:cubicBezTo>
                  <a:cubicBezTo>
                    <a:pt x="10065" y="3976"/>
                    <a:pt x="11236" y="3264"/>
                    <a:pt x="11822" y="3766"/>
                  </a:cubicBezTo>
                  <a:cubicBezTo>
                    <a:pt x="12429" y="4269"/>
                    <a:pt x="13203" y="4206"/>
                    <a:pt x="13852" y="3913"/>
                  </a:cubicBezTo>
                  <a:cubicBezTo>
                    <a:pt x="14731" y="3557"/>
                    <a:pt x="15463" y="3955"/>
                    <a:pt x="15986" y="2971"/>
                  </a:cubicBezTo>
                  <a:cubicBezTo>
                    <a:pt x="16300" y="2490"/>
                    <a:pt x="15881" y="1904"/>
                    <a:pt x="15316" y="2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5719525" y="2589825"/>
              <a:ext cx="1282730" cy="2013665"/>
            </a:xfrm>
            <a:custGeom>
              <a:avLst/>
              <a:gdLst/>
              <a:ahLst/>
              <a:cxnLst/>
              <a:rect l="l" t="t" r="r" b="b"/>
              <a:pathLst>
                <a:path w="42351" h="66475" extrusionOk="0">
                  <a:moveTo>
                    <a:pt x="34713" y="10127"/>
                  </a:moveTo>
                  <a:cubicBezTo>
                    <a:pt x="35257" y="10086"/>
                    <a:pt x="35697" y="10023"/>
                    <a:pt x="36178" y="10002"/>
                  </a:cubicBezTo>
                  <a:cubicBezTo>
                    <a:pt x="36785" y="9939"/>
                    <a:pt x="37119" y="10337"/>
                    <a:pt x="37350" y="10818"/>
                  </a:cubicBezTo>
                  <a:cubicBezTo>
                    <a:pt x="37454" y="11027"/>
                    <a:pt x="37496" y="11278"/>
                    <a:pt x="37642" y="11467"/>
                  </a:cubicBezTo>
                  <a:cubicBezTo>
                    <a:pt x="37956" y="11822"/>
                    <a:pt x="38019" y="12283"/>
                    <a:pt x="37977" y="12722"/>
                  </a:cubicBezTo>
                  <a:cubicBezTo>
                    <a:pt x="37956" y="13161"/>
                    <a:pt x="37956" y="13601"/>
                    <a:pt x="37956" y="14082"/>
                  </a:cubicBezTo>
                  <a:cubicBezTo>
                    <a:pt x="37977" y="14647"/>
                    <a:pt x="37789" y="15212"/>
                    <a:pt x="37559" y="15735"/>
                  </a:cubicBezTo>
                  <a:cubicBezTo>
                    <a:pt x="37412" y="16070"/>
                    <a:pt x="37203" y="16321"/>
                    <a:pt x="36847" y="16509"/>
                  </a:cubicBezTo>
                  <a:cubicBezTo>
                    <a:pt x="36513" y="16697"/>
                    <a:pt x="36262" y="16990"/>
                    <a:pt x="35948" y="17241"/>
                  </a:cubicBezTo>
                  <a:cubicBezTo>
                    <a:pt x="35864" y="17325"/>
                    <a:pt x="35759" y="17430"/>
                    <a:pt x="35738" y="17534"/>
                  </a:cubicBezTo>
                  <a:cubicBezTo>
                    <a:pt x="35571" y="18162"/>
                    <a:pt x="35215" y="18727"/>
                    <a:pt x="35132" y="19418"/>
                  </a:cubicBezTo>
                  <a:cubicBezTo>
                    <a:pt x="35027" y="20192"/>
                    <a:pt x="34776" y="20924"/>
                    <a:pt x="34274" y="21552"/>
                  </a:cubicBezTo>
                  <a:cubicBezTo>
                    <a:pt x="33897" y="22012"/>
                    <a:pt x="33583" y="22472"/>
                    <a:pt x="33249" y="22954"/>
                  </a:cubicBezTo>
                  <a:cubicBezTo>
                    <a:pt x="32600" y="23832"/>
                    <a:pt x="31763" y="24565"/>
                    <a:pt x="30905" y="25297"/>
                  </a:cubicBezTo>
                  <a:cubicBezTo>
                    <a:pt x="30528" y="25611"/>
                    <a:pt x="30194" y="25946"/>
                    <a:pt x="29796" y="26239"/>
                  </a:cubicBezTo>
                  <a:cubicBezTo>
                    <a:pt x="29461" y="26511"/>
                    <a:pt x="29399" y="26845"/>
                    <a:pt x="29545" y="27201"/>
                  </a:cubicBezTo>
                  <a:cubicBezTo>
                    <a:pt x="29650" y="27473"/>
                    <a:pt x="29796" y="27766"/>
                    <a:pt x="30005" y="27975"/>
                  </a:cubicBezTo>
                  <a:cubicBezTo>
                    <a:pt x="30466" y="28457"/>
                    <a:pt x="30989" y="28917"/>
                    <a:pt x="31512" y="29377"/>
                  </a:cubicBezTo>
                  <a:cubicBezTo>
                    <a:pt x="31784" y="29607"/>
                    <a:pt x="32077" y="29858"/>
                    <a:pt x="32286" y="30130"/>
                  </a:cubicBezTo>
                  <a:cubicBezTo>
                    <a:pt x="33144" y="31344"/>
                    <a:pt x="34211" y="32327"/>
                    <a:pt x="35257" y="33374"/>
                  </a:cubicBezTo>
                  <a:cubicBezTo>
                    <a:pt x="35655" y="33771"/>
                    <a:pt x="36073" y="34106"/>
                    <a:pt x="36429" y="34483"/>
                  </a:cubicBezTo>
                  <a:cubicBezTo>
                    <a:pt x="36743" y="34796"/>
                    <a:pt x="37119" y="35047"/>
                    <a:pt x="37538" y="35257"/>
                  </a:cubicBezTo>
                  <a:cubicBezTo>
                    <a:pt x="37747" y="35361"/>
                    <a:pt x="37977" y="35466"/>
                    <a:pt x="38145" y="35654"/>
                  </a:cubicBezTo>
                  <a:cubicBezTo>
                    <a:pt x="38521" y="36073"/>
                    <a:pt x="38982" y="36407"/>
                    <a:pt x="39505" y="36659"/>
                  </a:cubicBezTo>
                  <a:cubicBezTo>
                    <a:pt x="39839" y="36805"/>
                    <a:pt x="40091" y="37140"/>
                    <a:pt x="40363" y="37391"/>
                  </a:cubicBezTo>
                  <a:cubicBezTo>
                    <a:pt x="40781" y="37328"/>
                    <a:pt x="41200" y="37286"/>
                    <a:pt x="41618" y="37244"/>
                  </a:cubicBezTo>
                  <a:cubicBezTo>
                    <a:pt x="42016" y="37244"/>
                    <a:pt x="42246" y="37433"/>
                    <a:pt x="42183" y="37642"/>
                  </a:cubicBezTo>
                  <a:cubicBezTo>
                    <a:pt x="42141" y="37956"/>
                    <a:pt x="41911" y="37977"/>
                    <a:pt x="41639" y="37977"/>
                  </a:cubicBezTo>
                  <a:cubicBezTo>
                    <a:pt x="41534" y="37977"/>
                    <a:pt x="41430" y="38040"/>
                    <a:pt x="41325" y="38040"/>
                  </a:cubicBezTo>
                  <a:cubicBezTo>
                    <a:pt x="41241" y="38353"/>
                    <a:pt x="41409" y="38542"/>
                    <a:pt x="41555" y="38709"/>
                  </a:cubicBezTo>
                  <a:cubicBezTo>
                    <a:pt x="41764" y="38960"/>
                    <a:pt x="41974" y="39169"/>
                    <a:pt x="42162" y="39400"/>
                  </a:cubicBezTo>
                  <a:cubicBezTo>
                    <a:pt x="42350" y="39609"/>
                    <a:pt x="42350" y="39818"/>
                    <a:pt x="42267" y="40069"/>
                  </a:cubicBezTo>
                  <a:cubicBezTo>
                    <a:pt x="42162" y="40341"/>
                    <a:pt x="41911" y="40425"/>
                    <a:pt x="41723" y="40174"/>
                  </a:cubicBezTo>
                  <a:lnTo>
                    <a:pt x="40927" y="39316"/>
                  </a:lnTo>
                  <a:cubicBezTo>
                    <a:pt x="40865" y="39232"/>
                    <a:pt x="40760" y="39190"/>
                    <a:pt x="40614" y="39086"/>
                  </a:cubicBezTo>
                  <a:cubicBezTo>
                    <a:pt x="40488" y="39400"/>
                    <a:pt x="40551" y="39651"/>
                    <a:pt x="40509" y="39923"/>
                  </a:cubicBezTo>
                  <a:cubicBezTo>
                    <a:pt x="40488" y="40153"/>
                    <a:pt x="40488" y="40425"/>
                    <a:pt x="40446" y="40634"/>
                  </a:cubicBezTo>
                  <a:cubicBezTo>
                    <a:pt x="40404" y="40739"/>
                    <a:pt x="40237" y="40864"/>
                    <a:pt x="40091" y="40864"/>
                  </a:cubicBezTo>
                  <a:cubicBezTo>
                    <a:pt x="39965" y="40864"/>
                    <a:pt x="39777" y="40781"/>
                    <a:pt x="39735" y="40676"/>
                  </a:cubicBezTo>
                  <a:cubicBezTo>
                    <a:pt x="39651" y="40488"/>
                    <a:pt x="39567" y="40257"/>
                    <a:pt x="39630" y="40069"/>
                  </a:cubicBezTo>
                  <a:cubicBezTo>
                    <a:pt x="39735" y="39337"/>
                    <a:pt x="39463" y="38667"/>
                    <a:pt x="39442" y="37935"/>
                  </a:cubicBezTo>
                  <a:cubicBezTo>
                    <a:pt x="39442" y="37642"/>
                    <a:pt x="39212" y="37433"/>
                    <a:pt x="38940" y="37349"/>
                  </a:cubicBezTo>
                  <a:cubicBezTo>
                    <a:pt x="38396" y="37203"/>
                    <a:pt x="38040" y="36826"/>
                    <a:pt x="37642" y="36449"/>
                  </a:cubicBezTo>
                  <a:cubicBezTo>
                    <a:pt x="37517" y="36282"/>
                    <a:pt x="37329" y="36156"/>
                    <a:pt x="37140" y="36073"/>
                  </a:cubicBezTo>
                  <a:cubicBezTo>
                    <a:pt x="36596" y="35822"/>
                    <a:pt x="36157" y="35424"/>
                    <a:pt x="35697" y="35006"/>
                  </a:cubicBezTo>
                  <a:cubicBezTo>
                    <a:pt x="34546" y="33980"/>
                    <a:pt x="33500" y="32892"/>
                    <a:pt x="32453" y="31762"/>
                  </a:cubicBezTo>
                  <a:cubicBezTo>
                    <a:pt x="32244" y="31553"/>
                    <a:pt x="32077" y="31281"/>
                    <a:pt x="31888" y="31051"/>
                  </a:cubicBezTo>
                  <a:cubicBezTo>
                    <a:pt x="31679" y="30800"/>
                    <a:pt x="31512" y="30507"/>
                    <a:pt x="31282" y="30277"/>
                  </a:cubicBezTo>
                  <a:cubicBezTo>
                    <a:pt x="31031" y="30005"/>
                    <a:pt x="30738" y="29817"/>
                    <a:pt x="30445" y="29586"/>
                  </a:cubicBezTo>
                  <a:cubicBezTo>
                    <a:pt x="30236" y="30089"/>
                    <a:pt x="30215" y="30633"/>
                    <a:pt x="30361" y="31323"/>
                  </a:cubicBezTo>
                  <a:cubicBezTo>
                    <a:pt x="30570" y="32265"/>
                    <a:pt x="30759" y="33206"/>
                    <a:pt x="30968" y="34148"/>
                  </a:cubicBezTo>
                  <a:cubicBezTo>
                    <a:pt x="31240" y="35236"/>
                    <a:pt x="31303" y="36303"/>
                    <a:pt x="31282" y="37433"/>
                  </a:cubicBezTo>
                  <a:cubicBezTo>
                    <a:pt x="31198" y="39546"/>
                    <a:pt x="31177" y="41701"/>
                    <a:pt x="31093" y="43814"/>
                  </a:cubicBezTo>
                  <a:cubicBezTo>
                    <a:pt x="31072" y="44819"/>
                    <a:pt x="31072" y="44819"/>
                    <a:pt x="30508" y="45614"/>
                  </a:cubicBezTo>
                  <a:cubicBezTo>
                    <a:pt x="30361" y="45781"/>
                    <a:pt x="30256" y="45970"/>
                    <a:pt x="30110" y="46179"/>
                  </a:cubicBezTo>
                  <a:cubicBezTo>
                    <a:pt x="30361" y="46597"/>
                    <a:pt x="30424" y="47058"/>
                    <a:pt x="30403" y="47560"/>
                  </a:cubicBezTo>
                  <a:cubicBezTo>
                    <a:pt x="30361" y="47853"/>
                    <a:pt x="30361" y="48125"/>
                    <a:pt x="30528" y="48418"/>
                  </a:cubicBezTo>
                  <a:cubicBezTo>
                    <a:pt x="30612" y="48606"/>
                    <a:pt x="30612" y="48836"/>
                    <a:pt x="30633" y="49024"/>
                  </a:cubicBezTo>
                  <a:cubicBezTo>
                    <a:pt x="30654" y="49213"/>
                    <a:pt x="30612" y="49422"/>
                    <a:pt x="30654" y="49548"/>
                  </a:cubicBezTo>
                  <a:cubicBezTo>
                    <a:pt x="30926" y="50175"/>
                    <a:pt x="30842" y="50845"/>
                    <a:pt x="30821" y="51514"/>
                  </a:cubicBezTo>
                  <a:cubicBezTo>
                    <a:pt x="30780" y="52309"/>
                    <a:pt x="30780" y="53125"/>
                    <a:pt x="30738" y="53941"/>
                  </a:cubicBezTo>
                  <a:cubicBezTo>
                    <a:pt x="30717" y="54695"/>
                    <a:pt x="30340" y="55009"/>
                    <a:pt x="29608" y="55030"/>
                  </a:cubicBezTo>
                  <a:cubicBezTo>
                    <a:pt x="29273" y="55030"/>
                    <a:pt x="28959" y="55030"/>
                    <a:pt x="28624" y="55071"/>
                  </a:cubicBezTo>
                  <a:cubicBezTo>
                    <a:pt x="28603" y="55071"/>
                    <a:pt x="28562" y="55092"/>
                    <a:pt x="28499" y="55134"/>
                  </a:cubicBezTo>
                  <a:cubicBezTo>
                    <a:pt x="28499" y="55281"/>
                    <a:pt x="28499" y="55448"/>
                    <a:pt x="28457" y="55615"/>
                  </a:cubicBezTo>
                  <a:cubicBezTo>
                    <a:pt x="28436" y="56850"/>
                    <a:pt x="28436" y="58063"/>
                    <a:pt x="28415" y="59298"/>
                  </a:cubicBezTo>
                  <a:cubicBezTo>
                    <a:pt x="28415" y="59486"/>
                    <a:pt x="28415" y="59675"/>
                    <a:pt x="28352" y="59821"/>
                  </a:cubicBezTo>
                  <a:cubicBezTo>
                    <a:pt x="28039" y="60574"/>
                    <a:pt x="28143" y="61369"/>
                    <a:pt x="28122" y="62123"/>
                  </a:cubicBezTo>
                  <a:cubicBezTo>
                    <a:pt x="28436" y="62353"/>
                    <a:pt x="28771" y="62311"/>
                    <a:pt x="29085" y="62290"/>
                  </a:cubicBezTo>
                  <a:cubicBezTo>
                    <a:pt x="29838" y="62206"/>
                    <a:pt x="30508" y="62520"/>
                    <a:pt x="31177" y="62729"/>
                  </a:cubicBezTo>
                  <a:cubicBezTo>
                    <a:pt x="31637" y="62855"/>
                    <a:pt x="32014" y="63190"/>
                    <a:pt x="32328" y="63545"/>
                  </a:cubicBezTo>
                  <a:cubicBezTo>
                    <a:pt x="32851" y="64069"/>
                    <a:pt x="32558" y="64738"/>
                    <a:pt x="32537" y="65345"/>
                  </a:cubicBezTo>
                  <a:cubicBezTo>
                    <a:pt x="32537" y="65784"/>
                    <a:pt x="32202" y="66014"/>
                    <a:pt x="31805" y="66161"/>
                  </a:cubicBezTo>
                  <a:cubicBezTo>
                    <a:pt x="31491" y="66265"/>
                    <a:pt x="31177" y="66370"/>
                    <a:pt x="30842" y="66391"/>
                  </a:cubicBezTo>
                  <a:cubicBezTo>
                    <a:pt x="30110" y="66475"/>
                    <a:pt x="29399" y="66307"/>
                    <a:pt x="28729" y="66056"/>
                  </a:cubicBezTo>
                  <a:cubicBezTo>
                    <a:pt x="28666" y="66014"/>
                    <a:pt x="28583" y="66014"/>
                    <a:pt x="28562" y="65973"/>
                  </a:cubicBezTo>
                  <a:cubicBezTo>
                    <a:pt x="27955" y="65387"/>
                    <a:pt x="27202" y="65010"/>
                    <a:pt x="26679" y="64320"/>
                  </a:cubicBezTo>
                  <a:cubicBezTo>
                    <a:pt x="26532" y="64110"/>
                    <a:pt x="26448" y="63901"/>
                    <a:pt x="26448" y="63671"/>
                  </a:cubicBezTo>
                  <a:cubicBezTo>
                    <a:pt x="26448" y="63545"/>
                    <a:pt x="26490" y="63399"/>
                    <a:pt x="26469" y="63294"/>
                  </a:cubicBezTo>
                  <a:cubicBezTo>
                    <a:pt x="26323" y="62834"/>
                    <a:pt x="26469" y="62436"/>
                    <a:pt x="26783" y="62081"/>
                  </a:cubicBezTo>
                  <a:cubicBezTo>
                    <a:pt x="26992" y="61830"/>
                    <a:pt x="27055" y="61558"/>
                    <a:pt x="27055" y="61244"/>
                  </a:cubicBezTo>
                  <a:cubicBezTo>
                    <a:pt x="27055" y="60679"/>
                    <a:pt x="27076" y="60156"/>
                    <a:pt x="27285" y="59633"/>
                  </a:cubicBezTo>
                  <a:cubicBezTo>
                    <a:pt x="27369" y="59486"/>
                    <a:pt x="27369" y="59298"/>
                    <a:pt x="27369" y="59110"/>
                  </a:cubicBezTo>
                  <a:cubicBezTo>
                    <a:pt x="27432" y="57854"/>
                    <a:pt x="27495" y="56599"/>
                    <a:pt x="27578" y="55343"/>
                  </a:cubicBezTo>
                  <a:cubicBezTo>
                    <a:pt x="27578" y="55281"/>
                    <a:pt x="27536" y="55176"/>
                    <a:pt x="27515" y="55030"/>
                  </a:cubicBezTo>
                  <a:cubicBezTo>
                    <a:pt x="27369" y="55009"/>
                    <a:pt x="27181" y="54967"/>
                    <a:pt x="27013" y="54967"/>
                  </a:cubicBezTo>
                  <a:cubicBezTo>
                    <a:pt x="26281" y="54925"/>
                    <a:pt x="25590" y="54925"/>
                    <a:pt x="24858" y="54883"/>
                  </a:cubicBezTo>
                  <a:cubicBezTo>
                    <a:pt x="24251" y="54862"/>
                    <a:pt x="24230" y="54757"/>
                    <a:pt x="23979" y="54172"/>
                  </a:cubicBezTo>
                  <a:cubicBezTo>
                    <a:pt x="23666" y="53356"/>
                    <a:pt x="23394" y="52561"/>
                    <a:pt x="23142" y="51724"/>
                  </a:cubicBezTo>
                  <a:cubicBezTo>
                    <a:pt x="23122" y="51577"/>
                    <a:pt x="23017" y="51452"/>
                    <a:pt x="22912" y="51305"/>
                  </a:cubicBezTo>
                  <a:cubicBezTo>
                    <a:pt x="22494" y="51305"/>
                    <a:pt x="22075" y="51305"/>
                    <a:pt x="21657" y="51242"/>
                  </a:cubicBezTo>
                  <a:cubicBezTo>
                    <a:pt x="21259" y="51221"/>
                    <a:pt x="21029" y="51368"/>
                    <a:pt x="20841" y="51682"/>
                  </a:cubicBezTo>
                  <a:cubicBezTo>
                    <a:pt x="20736" y="51849"/>
                    <a:pt x="20694" y="52037"/>
                    <a:pt x="20611" y="52184"/>
                  </a:cubicBezTo>
                  <a:cubicBezTo>
                    <a:pt x="20422" y="52561"/>
                    <a:pt x="20360" y="52979"/>
                    <a:pt x="20046" y="53293"/>
                  </a:cubicBezTo>
                  <a:cubicBezTo>
                    <a:pt x="19941" y="53397"/>
                    <a:pt x="19941" y="53628"/>
                    <a:pt x="19857" y="53774"/>
                  </a:cubicBezTo>
                  <a:cubicBezTo>
                    <a:pt x="19627" y="54339"/>
                    <a:pt x="19167" y="54569"/>
                    <a:pt x="18623" y="54360"/>
                  </a:cubicBezTo>
                  <a:cubicBezTo>
                    <a:pt x="18288" y="54193"/>
                    <a:pt x="17953" y="54172"/>
                    <a:pt x="17577" y="54172"/>
                  </a:cubicBezTo>
                  <a:cubicBezTo>
                    <a:pt x="17033" y="54172"/>
                    <a:pt x="16510" y="54151"/>
                    <a:pt x="16007" y="53858"/>
                  </a:cubicBezTo>
                  <a:cubicBezTo>
                    <a:pt x="15924" y="53837"/>
                    <a:pt x="15819" y="53858"/>
                    <a:pt x="15694" y="53858"/>
                  </a:cubicBezTo>
                  <a:cubicBezTo>
                    <a:pt x="15694" y="54862"/>
                    <a:pt x="15715" y="55846"/>
                    <a:pt x="15715" y="56808"/>
                  </a:cubicBezTo>
                  <a:cubicBezTo>
                    <a:pt x="15715" y="57373"/>
                    <a:pt x="15694" y="57896"/>
                    <a:pt x="15715" y="58440"/>
                  </a:cubicBezTo>
                  <a:cubicBezTo>
                    <a:pt x="15777" y="59005"/>
                    <a:pt x="15380" y="59465"/>
                    <a:pt x="15401" y="60009"/>
                  </a:cubicBezTo>
                  <a:cubicBezTo>
                    <a:pt x="15443" y="60553"/>
                    <a:pt x="15296" y="61076"/>
                    <a:pt x="15087" y="61579"/>
                  </a:cubicBezTo>
                  <a:cubicBezTo>
                    <a:pt x="15045" y="61683"/>
                    <a:pt x="15045" y="61809"/>
                    <a:pt x="14961" y="61913"/>
                  </a:cubicBezTo>
                  <a:cubicBezTo>
                    <a:pt x="14731" y="62144"/>
                    <a:pt x="14731" y="62457"/>
                    <a:pt x="14752" y="62750"/>
                  </a:cubicBezTo>
                  <a:cubicBezTo>
                    <a:pt x="14857" y="63985"/>
                    <a:pt x="14103" y="64822"/>
                    <a:pt x="13350" y="65638"/>
                  </a:cubicBezTo>
                  <a:cubicBezTo>
                    <a:pt x="13036" y="65973"/>
                    <a:pt x="12534" y="66014"/>
                    <a:pt x="12116" y="66098"/>
                  </a:cubicBezTo>
                  <a:cubicBezTo>
                    <a:pt x="11739" y="66182"/>
                    <a:pt x="11321" y="66119"/>
                    <a:pt x="10944" y="66077"/>
                  </a:cubicBezTo>
                  <a:cubicBezTo>
                    <a:pt x="10546" y="66014"/>
                    <a:pt x="10233" y="65680"/>
                    <a:pt x="10170" y="65282"/>
                  </a:cubicBezTo>
                  <a:cubicBezTo>
                    <a:pt x="10086" y="64403"/>
                    <a:pt x="10253" y="63608"/>
                    <a:pt x="10944" y="62980"/>
                  </a:cubicBezTo>
                  <a:cubicBezTo>
                    <a:pt x="11174" y="62750"/>
                    <a:pt x="11404" y="62541"/>
                    <a:pt x="11676" y="62311"/>
                  </a:cubicBezTo>
                  <a:cubicBezTo>
                    <a:pt x="12471" y="61558"/>
                    <a:pt x="12827" y="61390"/>
                    <a:pt x="13894" y="61265"/>
                  </a:cubicBezTo>
                  <a:cubicBezTo>
                    <a:pt x="14187" y="60888"/>
                    <a:pt x="14355" y="60449"/>
                    <a:pt x="14334" y="59947"/>
                  </a:cubicBezTo>
                  <a:cubicBezTo>
                    <a:pt x="14334" y="59716"/>
                    <a:pt x="14355" y="59465"/>
                    <a:pt x="14438" y="59256"/>
                  </a:cubicBezTo>
                  <a:cubicBezTo>
                    <a:pt x="14647" y="58838"/>
                    <a:pt x="14647" y="58377"/>
                    <a:pt x="14668" y="57938"/>
                  </a:cubicBezTo>
                  <a:cubicBezTo>
                    <a:pt x="14731" y="57080"/>
                    <a:pt x="14752" y="56180"/>
                    <a:pt x="14815" y="55322"/>
                  </a:cubicBezTo>
                  <a:cubicBezTo>
                    <a:pt x="14857" y="54778"/>
                    <a:pt x="14961" y="54193"/>
                    <a:pt x="15045" y="53607"/>
                  </a:cubicBezTo>
                  <a:cubicBezTo>
                    <a:pt x="14940" y="53544"/>
                    <a:pt x="14836" y="53439"/>
                    <a:pt x="14710" y="53397"/>
                  </a:cubicBezTo>
                  <a:cubicBezTo>
                    <a:pt x="13936" y="53042"/>
                    <a:pt x="13183" y="52686"/>
                    <a:pt x="12430" y="52372"/>
                  </a:cubicBezTo>
                  <a:cubicBezTo>
                    <a:pt x="11634" y="52037"/>
                    <a:pt x="11321" y="51138"/>
                    <a:pt x="11844" y="50468"/>
                  </a:cubicBezTo>
                  <a:cubicBezTo>
                    <a:pt x="12304" y="49903"/>
                    <a:pt x="12409" y="49213"/>
                    <a:pt x="12764" y="48627"/>
                  </a:cubicBezTo>
                  <a:cubicBezTo>
                    <a:pt x="13141" y="48083"/>
                    <a:pt x="13392" y="47476"/>
                    <a:pt x="13497" y="46807"/>
                  </a:cubicBezTo>
                  <a:cubicBezTo>
                    <a:pt x="13518" y="46535"/>
                    <a:pt x="13685" y="46304"/>
                    <a:pt x="13790" y="46032"/>
                  </a:cubicBezTo>
                  <a:cubicBezTo>
                    <a:pt x="13497" y="45886"/>
                    <a:pt x="13287" y="45760"/>
                    <a:pt x="13036" y="45656"/>
                  </a:cubicBezTo>
                  <a:cubicBezTo>
                    <a:pt x="12053" y="45258"/>
                    <a:pt x="12053" y="44672"/>
                    <a:pt x="12220" y="43731"/>
                  </a:cubicBezTo>
                  <a:cubicBezTo>
                    <a:pt x="12262" y="43480"/>
                    <a:pt x="12367" y="43250"/>
                    <a:pt x="12471" y="42977"/>
                  </a:cubicBezTo>
                  <a:cubicBezTo>
                    <a:pt x="12660" y="42559"/>
                    <a:pt x="12743" y="42141"/>
                    <a:pt x="12785" y="41680"/>
                  </a:cubicBezTo>
                  <a:cubicBezTo>
                    <a:pt x="12869" y="41199"/>
                    <a:pt x="13057" y="40739"/>
                    <a:pt x="13287" y="40341"/>
                  </a:cubicBezTo>
                  <a:cubicBezTo>
                    <a:pt x="13685" y="39630"/>
                    <a:pt x="13936" y="38856"/>
                    <a:pt x="14103" y="38060"/>
                  </a:cubicBezTo>
                  <a:cubicBezTo>
                    <a:pt x="14250" y="37391"/>
                    <a:pt x="14459" y="36721"/>
                    <a:pt x="14752" y="36094"/>
                  </a:cubicBezTo>
                  <a:cubicBezTo>
                    <a:pt x="14940" y="35717"/>
                    <a:pt x="15129" y="35299"/>
                    <a:pt x="15129" y="34692"/>
                  </a:cubicBezTo>
                  <a:cubicBezTo>
                    <a:pt x="14815" y="35027"/>
                    <a:pt x="14543" y="35257"/>
                    <a:pt x="14313" y="35529"/>
                  </a:cubicBezTo>
                  <a:cubicBezTo>
                    <a:pt x="14041" y="35780"/>
                    <a:pt x="13790" y="36031"/>
                    <a:pt x="13559" y="36282"/>
                  </a:cubicBezTo>
                  <a:cubicBezTo>
                    <a:pt x="13246" y="36596"/>
                    <a:pt x="12932" y="36931"/>
                    <a:pt x="12639" y="37286"/>
                  </a:cubicBezTo>
                  <a:cubicBezTo>
                    <a:pt x="12116" y="37872"/>
                    <a:pt x="11530" y="38374"/>
                    <a:pt x="10902" y="38856"/>
                  </a:cubicBezTo>
                  <a:cubicBezTo>
                    <a:pt x="10212" y="39379"/>
                    <a:pt x="9584" y="39964"/>
                    <a:pt x="8914" y="40529"/>
                  </a:cubicBezTo>
                  <a:cubicBezTo>
                    <a:pt x="8161" y="41178"/>
                    <a:pt x="7345" y="41722"/>
                    <a:pt x="6487" y="42203"/>
                  </a:cubicBezTo>
                  <a:cubicBezTo>
                    <a:pt x="6341" y="42266"/>
                    <a:pt x="6173" y="42371"/>
                    <a:pt x="6027" y="42475"/>
                  </a:cubicBezTo>
                  <a:cubicBezTo>
                    <a:pt x="5943" y="43061"/>
                    <a:pt x="6341" y="43501"/>
                    <a:pt x="6404" y="44024"/>
                  </a:cubicBezTo>
                  <a:cubicBezTo>
                    <a:pt x="6445" y="44254"/>
                    <a:pt x="6550" y="44505"/>
                    <a:pt x="6550" y="44714"/>
                  </a:cubicBezTo>
                  <a:cubicBezTo>
                    <a:pt x="6550" y="44965"/>
                    <a:pt x="6341" y="45195"/>
                    <a:pt x="6090" y="45195"/>
                  </a:cubicBezTo>
                  <a:cubicBezTo>
                    <a:pt x="5860" y="45195"/>
                    <a:pt x="5734" y="45049"/>
                    <a:pt x="5650" y="44840"/>
                  </a:cubicBezTo>
                  <a:cubicBezTo>
                    <a:pt x="5546" y="44505"/>
                    <a:pt x="5420" y="44149"/>
                    <a:pt x="5316" y="43814"/>
                  </a:cubicBezTo>
                  <a:cubicBezTo>
                    <a:pt x="5002" y="44128"/>
                    <a:pt x="4981" y="44128"/>
                    <a:pt x="4981" y="44254"/>
                  </a:cubicBezTo>
                  <a:cubicBezTo>
                    <a:pt x="4939" y="44965"/>
                    <a:pt x="4416" y="45363"/>
                    <a:pt x="4039" y="45823"/>
                  </a:cubicBezTo>
                  <a:cubicBezTo>
                    <a:pt x="3851" y="46074"/>
                    <a:pt x="3558" y="46074"/>
                    <a:pt x="3370" y="45928"/>
                  </a:cubicBezTo>
                  <a:cubicBezTo>
                    <a:pt x="3139" y="45760"/>
                    <a:pt x="3098" y="45405"/>
                    <a:pt x="3307" y="45133"/>
                  </a:cubicBezTo>
                  <a:cubicBezTo>
                    <a:pt x="3328" y="45091"/>
                    <a:pt x="3328" y="45070"/>
                    <a:pt x="3349" y="45049"/>
                  </a:cubicBezTo>
                  <a:cubicBezTo>
                    <a:pt x="3935" y="44568"/>
                    <a:pt x="4102" y="43919"/>
                    <a:pt x="4290" y="43270"/>
                  </a:cubicBezTo>
                  <a:cubicBezTo>
                    <a:pt x="4165" y="43103"/>
                    <a:pt x="4039" y="43208"/>
                    <a:pt x="3893" y="43270"/>
                  </a:cubicBezTo>
                  <a:cubicBezTo>
                    <a:pt x="3579" y="43375"/>
                    <a:pt x="3265" y="43480"/>
                    <a:pt x="2951" y="43563"/>
                  </a:cubicBezTo>
                  <a:cubicBezTo>
                    <a:pt x="2826" y="43605"/>
                    <a:pt x="2679" y="43626"/>
                    <a:pt x="2512" y="43626"/>
                  </a:cubicBezTo>
                  <a:cubicBezTo>
                    <a:pt x="2219" y="43668"/>
                    <a:pt x="2010" y="43501"/>
                    <a:pt x="1968" y="43270"/>
                  </a:cubicBezTo>
                  <a:cubicBezTo>
                    <a:pt x="1905" y="43040"/>
                    <a:pt x="2051" y="42831"/>
                    <a:pt x="2323" y="42726"/>
                  </a:cubicBezTo>
                  <a:cubicBezTo>
                    <a:pt x="2888" y="42538"/>
                    <a:pt x="3411" y="42371"/>
                    <a:pt x="3955" y="42224"/>
                  </a:cubicBezTo>
                  <a:lnTo>
                    <a:pt x="4039" y="42224"/>
                  </a:lnTo>
                  <a:cubicBezTo>
                    <a:pt x="4792" y="42099"/>
                    <a:pt x="5441" y="41848"/>
                    <a:pt x="6027" y="41304"/>
                  </a:cubicBezTo>
                  <a:cubicBezTo>
                    <a:pt x="6550" y="40781"/>
                    <a:pt x="7220" y="40425"/>
                    <a:pt x="7805" y="39944"/>
                  </a:cubicBezTo>
                  <a:cubicBezTo>
                    <a:pt x="8454" y="39420"/>
                    <a:pt x="9082" y="38856"/>
                    <a:pt x="9709" y="38332"/>
                  </a:cubicBezTo>
                  <a:cubicBezTo>
                    <a:pt x="9814" y="38228"/>
                    <a:pt x="9919" y="38123"/>
                    <a:pt x="10044" y="38040"/>
                  </a:cubicBezTo>
                  <a:cubicBezTo>
                    <a:pt x="10881" y="37537"/>
                    <a:pt x="11509" y="36805"/>
                    <a:pt x="12158" y="36094"/>
                  </a:cubicBezTo>
                  <a:cubicBezTo>
                    <a:pt x="12555" y="35675"/>
                    <a:pt x="12953" y="35257"/>
                    <a:pt x="13371" y="34880"/>
                  </a:cubicBezTo>
                  <a:cubicBezTo>
                    <a:pt x="14229" y="34085"/>
                    <a:pt x="14836" y="33122"/>
                    <a:pt x="15338" y="32097"/>
                  </a:cubicBezTo>
                  <a:cubicBezTo>
                    <a:pt x="15359" y="32055"/>
                    <a:pt x="15338" y="31993"/>
                    <a:pt x="15296" y="31867"/>
                  </a:cubicBezTo>
                  <a:cubicBezTo>
                    <a:pt x="15150" y="31804"/>
                    <a:pt x="14982" y="31762"/>
                    <a:pt x="14836" y="31742"/>
                  </a:cubicBezTo>
                  <a:cubicBezTo>
                    <a:pt x="12994" y="31532"/>
                    <a:pt x="11383" y="30758"/>
                    <a:pt x="9793" y="29963"/>
                  </a:cubicBezTo>
                  <a:cubicBezTo>
                    <a:pt x="9165" y="29607"/>
                    <a:pt x="8601" y="29126"/>
                    <a:pt x="8056" y="28666"/>
                  </a:cubicBezTo>
                  <a:cubicBezTo>
                    <a:pt x="7701" y="28394"/>
                    <a:pt x="7345" y="28247"/>
                    <a:pt x="6822" y="28331"/>
                  </a:cubicBezTo>
                  <a:cubicBezTo>
                    <a:pt x="5818" y="28498"/>
                    <a:pt x="4792" y="28394"/>
                    <a:pt x="3788" y="28143"/>
                  </a:cubicBezTo>
                  <a:cubicBezTo>
                    <a:pt x="2637" y="27871"/>
                    <a:pt x="1800" y="27180"/>
                    <a:pt x="1256" y="26134"/>
                  </a:cubicBezTo>
                  <a:cubicBezTo>
                    <a:pt x="838" y="25360"/>
                    <a:pt x="922" y="24523"/>
                    <a:pt x="1152" y="23686"/>
                  </a:cubicBezTo>
                  <a:cubicBezTo>
                    <a:pt x="1214" y="23498"/>
                    <a:pt x="1340" y="23309"/>
                    <a:pt x="1445" y="23079"/>
                  </a:cubicBezTo>
                  <a:cubicBezTo>
                    <a:pt x="1382" y="22975"/>
                    <a:pt x="1340" y="22807"/>
                    <a:pt x="1256" y="22682"/>
                  </a:cubicBezTo>
                  <a:cubicBezTo>
                    <a:pt x="398" y="21175"/>
                    <a:pt x="1" y="19522"/>
                    <a:pt x="85" y="17765"/>
                  </a:cubicBezTo>
                  <a:lnTo>
                    <a:pt x="168" y="15337"/>
                  </a:lnTo>
                  <a:cubicBezTo>
                    <a:pt x="189" y="14187"/>
                    <a:pt x="378" y="13057"/>
                    <a:pt x="629" y="11969"/>
                  </a:cubicBezTo>
                  <a:cubicBezTo>
                    <a:pt x="838" y="11048"/>
                    <a:pt x="1235" y="10211"/>
                    <a:pt x="1696" y="9395"/>
                  </a:cubicBezTo>
                  <a:cubicBezTo>
                    <a:pt x="3035" y="7261"/>
                    <a:pt x="4813" y="5608"/>
                    <a:pt x="7136" y="4562"/>
                  </a:cubicBezTo>
                  <a:cubicBezTo>
                    <a:pt x="8873" y="3767"/>
                    <a:pt x="10672" y="3202"/>
                    <a:pt x="12430" y="2553"/>
                  </a:cubicBezTo>
                  <a:cubicBezTo>
                    <a:pt x="12974" y="2365"/>
                    <a:pt x="13497" y="2469"/>
                    <a:pt x="13978" y="2595"/>
                  </a:cubicBezTo>
                  <a:cubicBezTo>
                    <a:pt x="14041" y="2553"/>
                    <a:pt x="14124" y="2553"/>
                    <a:pt x="14145" y="2490"/>
                  </a:cubicBezTo>
                  <a:cubicBezTo>
                    <a:pt x="15024" y="1465"/>
                    <a:pt x="16238" y="1151"/>
                    <a:pt x="17451" y="775"/>
                  </a:cubicBezTo>
                  <a:cubicBezTo>
                    <a:pt x="17870" y="628"/>
                    <a:pt x="18309" y="503"/>
                    <a:pt x="18728" y="377"/>
                  </a:cubicBezTo>
                  <a:cubicBezTo>
                    <a:pt x="18832" y="356"/>
                    <a:pt x="18958" y="293"/>
                    <a:pt x="19062" y="293"/>
                  </a:cubicBezTo>
                  <a:cubicBezTo>
                    <a:pt x="20401" y="210"/>
                    <a:pt x="21761" y="0"/>
                    <a:pt x="23101" y="147"/>
                  </a:cubicBezTo>
                  <a:cubicBezTo>
                    <a:pt x="23561" y="189"/>
                    <a:pt x="24063" y="251"/>
                    <a:pt x="24502" y="398"/>
                  </a:cubicBezTo>
                  <a:cubicBezTo>
                    <a:pt x="25946" y="879"/>
                    <a:pt x="27285" y="1465"/>
                    <a:pt x="28520" y="2386"/>
                  </a:cubicBezTo>
                  <a:cubicBezTo>
                    <a:pt x="30236" y="3662"/>
                    <a:pt x="31658" y="5273"/>
                    <a:pt x="32977" y="6947"/>
                  </a:cubicBezTo>
                  <a:cubicBezTo>
                    <a:pt x="33290" y="7324"/>
                    <a:pt x="33500" y="7805"/>
                    <a:pt x="33751" y="8265"/>
                  </a:cubicBezTo>
                  <a:cubicBezTo>
                    <a:pt x="34211" y="8977"/>
                    <a:pt x="34420" y="9604"/>
                    <a:pt x="34713" y="10127"/>
                  </a:cubicBezTo>
                  <a:close/>
                  <a:moveTo>
                    <a:pt x="14417" y="15965"/>
                  </a:moveTo>
                  <a:cubicBezTo>
                    <a:pt x="15422" y="15442"/>
                    <a:pt x="16217" y="14940"/>
                    <a:pt x="16677" y="14019"/>
                  </a:cubicBezTo>
                  <a:cubicBezTo>
                    <a:pt x="16844" y="13664"/>
                    <a:pt x="17054" y="13266"/>
                    <a:pt x="17263" y="12931"/>
                  </a:cubicBezTo>
                  <a:cubicBezTo>
                    <a:pt x="18058" y="11697"/>
                    <a:pt x="18581" y="10358"/>
                    <a:pt x="18832" y="8956"/>
                  </a:cubicBezTo>
                  <a:cubicBezTo>
                    <a:pt x="18895" y="8684"/>
                    <a:pt x="18979" y="8433"/>
                    <a:pt x="18979" y="8161"/>
                  </a:cubicBezTo>
                  <a:cubicBezTo>
                    <a:pt x="18937" y="7198"/>
                    <a:pt x="19439" y="6319"/>
                    <a:pt x="19439" y="5336"/>
                  </a:cubicBezTo>
                  <a:cubicBezTo>
                    <a:pt x="19439" y="5315"/>
                    <a:pt x="19460" y="5294"/>
                    <a:pt x="19460" y="5273"/>
                  </a:cubicBezTo>
                  <a:cubicBezTo>
                    <a:pt x="19544" y="5210"/>
                    <a:pt x="19627" y="5106"/>
                    <a:pt x="19669" y="5127"/>
                  </a:cubicBezTo>
                  <a:cubicBezTo>
                    <a:pt x="19774" y="5169"/>
                    <a:pt x="19920" y="5210"/>
                    <a:pt x="19962" y="5294"/>
                  </a:cubicBezTo>
                  <a:cubicBezTo>
                    <a:pt x="20025" y="5378"/>
                    <a:pt x="20067" y="5524"/>
                    <a:pt x="20046" y="5629"/>
                  </a:cubicBezTo>
                  <a:cubicBezTo>
                    <a:pt x="20025" y="6005"/>
                    <a:pt x="19983" y="6340"/>
                    <a:pt x="19941" y="6696"/>
                  </a:cubicBezTo>
                  <a:cubicBezTo>
                    <a:pt x="19857" y="7093"/>
                    <a:pt x="19941" y="7386"/>
                    <a:pt x="20192" y="7700"/>
                  </a:cubicBezTo>
                  <a:cubicBezTo>
                    <a:pt x="21134" y="8746"/>
                    <a:pt x="22159" y="9709"/>
                    <a:pt x="23331" y="10525"/>
                  </a:cubicBezTo>
                  <a:cubicBezTo>
                    <a:pt x="24544" y="11362"/>
                    <a:pt x="25842" y="11906"/>
                    <a:pt x="27369" y="11885"/>
                  </a:cubicBezTo>
                  <a:cubicBezTo>
                    <a:pt x="28331" y="11864"/>
                    <a:pt x="28352" y="11885"/>
                    <a:pt x="28603" y="10881"/>
                  </a:cubicBezTo>
                  <a:cubicBezTo>
                    <a:pt x="28666" y="10567"/>
                    <a:pt x="28980" y="10441"/>
                    <a:pt x="29231" y="10630"/>
                  </a:cubicBezTo>
                  <a:cubicBezTo>
                    <a:pt x="29399" y="10755"/>
                    <a:pt x="29566" y="10943"/>
                    <a:pt x="29754" y="11132"/>
                  </a:cubicBezTo>
                  <a:cubicBezTo>
                    <a:pt x="31031" y="12429"/>
                    <a:pt x="32474" y="13559"/>
                    <a:pt x="34065" y="14500"/>
                  </a:cubicBezTo>
                  <a:cubicBezTo>
                    <a:pt x="34316" y="14647"/>
                    <a:pt x="34609" y="14856"/>
                    <a:pt x="34943" y="14835"/>
                  </a:cubicBezTo>
                  <a:cubicBezTo>
                    <a:pt x="35048" y="14417"/>
                    <a:pt x="35027" y="14019"/>
                    <a:pt x="34901" y="13664"/>
                  </a:cubicBezTo>
                  <a:cubicBezTo>
                    <a:pt x="34818" y="13392"/>
                    <a:pt x="34713" y="13140"/>
                    <a:pt x="34692" y="12868"/>
                  </a:cubicBezTo>
                  <a:cubicBezTo>
                    <a:pt x="34504" y="11697"/>
                    <a:pt x="34002" y="10651"/>
                    <a:pt x="33374" y="9667"/>
                  </a:cubicBezTo>
                  <a:cubicBezTo>
                    <a:pt x="32809" y="8726"/>
                    <a:pt x="32181" y="7805"/>
                    <a:pt x="31386" y="6989"/>
                  </a:cubicBezTo>
                  <a:cubicBezTo>
                    <a:pt x="31324" y="6905"/>
                    <a:pt x="31261" y="6801"/>
                    <a:pt x="31177" y="6696"/>
                  </a:cubicBezTo>
                  <a:cubicBezTo>
                    <a:pt x="30821" y="6236"/>
                    <a:pt x="30445" y="5754"/>
                    <a:pt x="30068" y="5315"/>
                  </a:cubicBezTo>
                  <a:cubicBezTo>
                    <a:pt x="29796" y="5001"/>
                    <a:pt x="29482" y="4708"/>
                    <a:pt x="29189" y="4394"/>
                  </a:cubicBezTo>
                  <a:cubicBezTo>
                    <a:pt x="28206" y="3285"/>
                    <a:pt x="26971" y="2511"/>
                    <a:pt x="25611" y="1925"/>
                  </a:cubicBezTo>
                  <a:cubicBezTo>
                    <a:pt x="25486" y="1863"/>
                    <a:pt x="25318" y="1821"/>
                    <a:pt x="25193" y="1779"/>
                  </a:cubicBezTo>
                  <a:cubicBezTo>
                    <a:pt x="24251" y="1549"/>
                    <a:pt x="23310" y="1235"/>
                    <a:pt x="22285" y="1298"/>
                  </a:cubicBezTo>
                  <a:cubicBezTo>
                    <a:pt x="21657" y="1319"/>
                    <a:pt x="21029" y="1235"/>
                    <a:pt x="20401" y="1298"/>
                  </a:cubicBezTo>
                  <a:cubicBezTo>
                    <a:pt x="19460" y="1360"/>
                    <a:pt x="18497" y="1549"/>
                    <a:pt x="17556" y="1653"/>
                  </a:cubicBezTo>
                  <a:cubicBezTo>
                    <a:pt x="16593" y="1758"/>
                    <a:pt x="15861" y="2239"/>
                    <a:pt x="15254" y="2909"/>
                  </a:cubicBezTo>
                  <a:cubicBezTo>
                    <a:pt x="14919" y="3285"/>
                    <a:pt x="14606" y="3662"/>
                    <a:pt x="14271" y="4080"/>
                  </a:cubicBezTo>
                  <a:cubicBezTo>
                    <a:pt x="14062" y="3976"/>
                    <a:pt x="13852" y="3871"/>
                    <a:pt x="13664" y="3746"/>
                  </a:cubicBezTo>
                  <a:cubicBezTo>
                    <a:pt x="13371" y="3516"/>
                    <a:pt x="13057" y="3516"/>
                    <a:pt x="12743" y="3641"/>
                  </a:cubicBezTo>
                  <a:cubicBezTo>
                    <a:pt x="11174" y="4248"/>
                    <a:pt x="9605" y="4813"/>
                    <a:pt x="8056" y="5482"/>
                  </a:cubicBezTo>
                  <a:cubicBezTo>
                    <a:pt x="5755" y="6445"/>
                    <a:pt x="3955" y="8035"/>
                    <a:pt x="2658" y="10190"/>
                  </a:cubicBezTo>
                  <a:cubicBezTo>
                    <a:pt x="2156" y="10985"/>
                    <a:pt x="1821" y="11864"/>
                    <a:pt x="1633" y="12764"/>
                  </a:cubicBezTo>
                  <a:cubicBezTo>
                    <a:pt x="1466" y="13496"/>
                    <a:pt x="1361" y="14270"/>
                    <a:pt x="1319" y="15003"/>
                  </a:cubicBezTo>
                  <a:cubicBezTo>
                    <a:pt x="1235" y="16195"/>
                    <a:pt x="1214" y="17409"/>
                    <a:pt x="1214" y="18601"/>
                  </a:cubicBezTo>
                  <a:cubicBezTo>
                    <a:pt x="1194" y="19982"/>
                    <a:pt x="1570" y="21280"/>
                    <a:pt x="2261" y="22451"/>
                  </a:cubicBezTo>
                  <a:cubicBezTo>
                    <a:pt x="2595" y="23079"/>
                    <a:pt x="3119" y="23581"/>
                    <a:pt x="3495" y="24167"/>
                  </a:cubicBezTo>
                  <a:cubicBezTo>
                    <a:pt x="3516" y="24230"/>
                    <a:pt x="3600" y="24230"/>
                    <a:pt x="3642" y="24251"/>
                  </a:cubicBezTo>
                  <a:cubicBezTo>
                    <a:pt x="3809" y="24167"/>
                    <a:pt x="3955" y="24063"/>
                    <a:pt x="4123" y="24042"/>
                  </a:cubicBezTo>
                  <a:cubicBezTo>
                    <a:pt x="4855" y="24021"/>
                    <a:pt x="5546" y="23916"/>
                    <a:pt x="6132" y="23414"/>
                  </a:cubicBezTo>
                  <a:cubicBezTo>
                    <a:pt x="6173" y="23372"/>
                    <a:pt x="6320" y="23393"/>
                    <a:pt x="6383" y="23372"/>
                  </a:cubicBezTo>
                  <a:cubicBezTo>
                    <a:pt x="6989" y="23163"/>
                    <a:pt x="7575" y="22954"/>
                    <a:pt x="8161" y="22703"/>
                  </a:cubicBezTo>
                  <a:cubicBezTo>
                    <a:pt x="8266" y="22661"/>
                    <a:pt x="8412" y="22577"/>
                    <a:pt x="8433" y="22493"/>
                  </a:cubicBezTo>
                  <a:cubicBezTo>
                    <a:pt x="8580" y="22158"/>
                    <a:pt x="8873" y="22033"/>
                    <a:pt x="9145" y="21824"/>
                  </a:cubicBezTo>
                  <a:cubicBezTo>
                    <a:pt x="9689" y="21405"/>
                    <a:pt x="10233" y="20987"/>
                    <a:pt x="10756" y="20547"/>
                  </a:cubicBezTo>
                  <a:cubicBezTo>
                    <a:pt x="11258" y="20150"/>
                    <a:pt x="11697" y="19710"/>
                    <a:pt x="11969" y="19104"/>
                  </a:cubicBezTo>
                  <a:cubicBezTo>
                    <a:pt x="12074" y="18873"/>
                    <a:pt x="12220" y="18622"/>
                    <a:pt x="12388" y="18413"/>
                  </a:cubicBezTo>
                  <a:cubicBezTo>
                    <a:pt x="12702" y="17995"/>
                    <a:pt x="12911" y="17555"/>
                    <a:pt x="13015" y="17032"/>
                  </a:cubicBezTo>
                  <a:cubicBezTo>
                    <a:pt x="13120" y="16467"/>
                    <a:pt x="13183" y="15860"/>
                    <a:pt x="13287" y="15254"/>
                  </a:cubicBezTo>
                  <a:cubicBezTo>
                    <a:pt x="13329" y="15044"/>
                    <a:pt x="13350" y="14835"/>
                    <a:pt x="13392" y="14647"/>
                  </a:cubicBezTo>
                  <a:cubicBezTo>
                    <a:pt x="13455" y="14480"/>
                    <a:pt x="13643" y="14396"/>
                    <a:pt x="13810" y="14396"/>
                  </a:cubicBezTo>
                  <a:cubicBezTo>
                    <a:pt x="13999" y="14396"/>
                    <a:pt x="14187" y="14500"/>
                    <a:pt x="14229" y="14689"/>
                  </a:cubicBezTo>
                  <a:cubicBezTo>
                    <a:pt x="14292" y="14835"/>
                    <a:pt x="14292" y="15024"/>
                    <a:pt x="14292" y="15212"/>
                  </a:cubicBezTo>
                  <a:cubicBezTo>
                    <a:pt x="14396" y="15358"/>
                    <a:pt x="14417" y="15588"/>
                    <a:pt x="14417" y="15965"/>
                  </a:cubicBezTo>
                  <a:close/>
                  <a:moveTo>
                    <a:pt x="34964" y="15840"/>
                  </a:moveTo>
                  <a:cubicBezTo>
                    <a:pt x="33876" y="15379"/>
                    <a:pt x="32914" y="14793"/>
                    <a:pt x="31993" y="14082"/>
                  </a:cubicBezTo>
                  <a:cubicBezTo>
                    <a:pt x="31114" y="13392"/>
                    <a:pt x="30236" y="12638"/>
                    <a:pt x="29273" y="11864"/>
                  </a:cubicBezTo>
                  <a:cubicBezTo>
                    <a:pt x="29189" y="11990"/>
                    <a:pt x="29127" y="12115"/>
                    <a:pt x="29022" y="12220"/>
                  </a:cubicBezTo>
                  <a:cubicBezTo>
                    <a:pt x="28687" y="12534"/>
                    <a:pt x="28311" y="12701"/>
                    <a:pt x="27892" y="12701"/>
                  </a:cubicBezTo>
                  <a:cubicBezTo>
                    <a:pt x="27264" y="12659"/>
                    <a:pt x="26637" y="12659"/>
                    <a:pt x="26009" y="12534"/>
                  </a:cubicBezTo>
                  <a:cubicBezTo>
                    <a:pt x="24837" y="12324"/>
                    <a:pt x="23812" y="11780"/>
                    <a:pt x="22849" y="11090"/>
                  </a:cubicBezTo>
                  <a:cubicBezTo>
                    <a:pt x="21929" y="10441"/>
                    <a:pt x="21113" y="9709"/>
                    <a:pt x="20318" y="8893"/>
                  </a:cubicBezTo>
                  <a:cubicBezTo>
                    <a:pt x="20234" y="8788"/>
                    <a:pt x="20150" y="8579"/>
                    <a:pt x="19836" y="8663"/>
                  </a:cubicBezTo>
                  <a:cubicBezTo>
                    <a:pt x="19669" y="9353"/>
                    <a:pt x="19460" y="10086"/>
                    <a:pt x="19313" y="10818"/>
                  </a:cubicBezTo>
                  <a:cubicBezTo>
                    <a:pt x="19230" y="11132"/>
                    <a:pt x="19146" y="11467"/>
                    <a:pt x="19000" y="11759"/>
                  </a:cubicBezTo>
                  <a:cubicBezTo>
                    <a:pt x="18497" y="12743"/>
                    <a:pt x="17995" y="13747"/>
                    <a:pt x="17451" y="14710"/>
                  </a:cubicBezTo>
                  <a:cubicBezTo>
                    <a:pt x="17221" y="15128"/>
                    <a:pt x="16949" y="15568"/>
                    <a:pt x="16593" y="15860"/>
                  </a:cubicBezTo>
                  <a:cubicBezTo>
                    <a:pt x="15840" y="16425"/>
                    <a:pt x="15129" y="17137"/>
                    <a:pt x="14103" y="17116"/>
                  </a:cubicBezTo>
                  <a:cubicBezTo>
                    <a:pt x="14083" y="17200"/>
                    <a:pt x="14062" y="17221"/>
                    <a:pt x="14062" y="17241"/>
                  </a:cubicBezTo>
                  <a:cubicBezTo>
                    <a:pt x="13790" y="18413"/>
                    <a:pt x="12953" y="19292"/>
                    <a:pt x="12430" y="20338"/>
                  </a:cubicBezTo>
                  <a:cubicBezTo>
                    <a:pt x="12346" y="20506"/>
                    <a:pt x="12178" y="20652"/>
                    <a:pt x="12011" y="20798"/>
                  </a:cubicBezTo>
                  <a:cubicBezTo>
                    <a:pt x="10546" y="22158"/>
                    <a:pt x="8998" y="23393"/>
                    <a:pt x="7094" y="24042"/>
                  </a:cubicBezTo>
                  <a:cubicBezTo>
                    <a:pt x="6655" y="24209"/>
                    <a:pt x="6215" y="24376"/>
                    <a:pt x="5797" y="24690"/>
                  </a:cubicBezTo>
                  <a:cubicBezTo>
                    <a:pt x="6592" y="25778"/>
                    <a:pt x="7282" y="26929"/>
                    <a:pt x="8433" y="27661"/>
                  </a:cubicBezTo>
                  <a:cubicBezTo>
                    <a:pt x="8663" y="27808"/>
                    <a:pt x="8873" y="27975"/>
                    <a:pt x="9082" y="28143"/>
                  </a:cubicBezTo>
                  <a:cubicBezTo>
                    <a:pt x="9981" y="28938"/>
                    <a:pt x="10986" y="29482"/>
                    <a:pt x="12095" y="29921"/>
                  </a:cubicBezTo>
                  <a:cubicBezTo>
                    <a:pt x="13141" y="30381"/>
                    <a:pt x="14229" y="30716"/>
                    <a:pt x="15359" y="30842"/>
                  </a:cubicBezTo>
                  <a:cubicBezTo>
                    <a:pt x="15756" y="30863"/>
                    <a:pt x="16112" y="30925"/>
                    <a:pt x="16489" y="30695"/>
                  </a:cubicBezTo>
                  <a:cubicBezTo>
                    <a:pt x="16593" y="30612"/>
                    <a:pt x="16782" y="30612"/>
                    <a:pt x="16907" y="30612"/>
                  </a:cubicBezTo>
                  <a:cubicBezTo>
                    <a:pt x="17409" y="30633"/>
                    <a:pt x="17932" y="30653"/>
                    <a:pt x="18414" y="30716"/>
                  </a:cubicBezTo>
                  <a:cubicBezTo>
                    <a:pt x="18686" y="30737"/>
                    <a:pt x="18937" y="30653"/>
                    <a:pt x="19209" y="30549"/>
                  </a:cubicBezTo>
                  <a:cubicBezTo>
                    <a:pt x="19857" y="30298"/>
                    <a:pt x="20548" y="30026"/>
                    <a:pt x="21238" y="29900"/>
                  </a:cubicBezTo>
                  <a:cubicBezTo>
                    <a:pt x="21552" y="29817"/>
                    <a:pt x="21908" y="29796"/>
                    <a:pt x="22159" y="29607"/>
                  </a:cubicBezTo>
                  <a:cubicBezTo>
                    <a:pt x="22640" y="29314"/>
                    <a:pt x="23163" y="29084"/>
                    <a:pt x="23645" y="28854"/>
                  </a:cubicBezTo>
                  <a:cubicBezTo>
                    <a:pt x="24210" y="28603"/>
                    <a:pt x="24691" y="28289"/>
                    <a:pt x="25256" y="28017"/>
                  </a:cubicBezTo>
                  <a:cubicBezTo>
                    <a:pt x="26825" y="27243"/>
                    <a:pt x="28248" y="26260"/>
                    <a:pt x="29566" y="25088"/>
                  </a:cubicBezTo>
                  <a:cubicBezTo>
                    <a:pt x="29984" y="24690"/>
                    <a:pt x="30424" y="24335"/>
                    <a:pt x="30863" y="23958"/>
                  </a:cubicBezTo>
                  <a:cubicBezTo>
                    <a:pt x="31596" y="23393"/>
                    <a:pt x="32181" y="22661"/>
                    <a:pt x="32788" y="21928"/>
                  </a:cubicBezTo>
                  <a:cubicBezTo>
                    <a:pt x="33458" y="21070"/>
                    <a:pt x="34002" y="20171"/>
                    <a:pt x="34253" y="19083"/>
                  </a:cubicBezTo>
                  <a:cubicBezTo>
                    <a:pt x="34357" y="18622"/>
                    <a:pt x="34567" y="18246"/>
                    <a:pt x="34671" y="17785"/>
                  </a:cubicBezTo>
                  <a:cubicBezTo>
                    <a:pt x="34839" y="17137"/>
                    <a:pt x="35090" y="16530"/>
                    <a:pt x="34964" y="15840"/>
                  </a:cubicBezTo>
                  <a:close/>
                  <a:moveTo>
                    <a:pt x="28415" y="27368"/>
                  </a:moveTo>
                  <a:cubicBezTo>
                    <a:pt x="28227" y="27473"/>
                    <a:pt x="28039" y="27578"/>
                    <a:pt x="27871" y="27661"/>
                  </a:cubicBezTo>
                  <a:cubicBezTo>
                    <a:pt x="27264" y="27996"/>
                    <a:pt x="26679" y="28394"/>
                    <a:pt x="26093" y="28708"/>
                  </a:cubicBezTo>
                  <a:cubicBezTo>
                    <a:pt x="25590" y="28938"/>
                    <a:pt x="25318" y="29335"/>
                    <a:pt x="25277" y="29796"/>
                  </a:cubicBezTo>
                  <a:cubicBezTo>
                    <a:pt x="25193" y="30444"/>
                    <a:pt x="24879" y="31009"/>
                    <a:pt x="24565" y="31532"/>
                  </a:cubicBezTo>
                  <a:cubicBezTo>
                    <a:pt x="24042" y="32432"/>
                    <a:pt x="23938" y="32474"/>
                    <a:pt x="22912" y="32369"/>
                  </a:cubicBezTo>
                  <a:cubicBezTo>
                    <a:pt x="22577" y="32327"/>
                    <a:pt x="22368" y="32202"/>
                    <a:pt x="22222" y="31888"/>
                  </a:cubicBezTo>
                  <a:cubicBezTo>
                    <a:pt x="22054" y="31553"/>
                    <a:pt x="21845" y="31218"/>
                    <a:pt x="21657" y="30842"/>
                  </a:cubicBezTo>
                  <a:cubicBezTo>
                    <a:pt x="20171" y="31114"/>
                    <a:pt x="18748" y="31470"/>
                    <a:pt x="17326" y="31783"/>
                  </a:cubicBezTo>
                  <a:cubicBezTo>
                    <a:pt x="17012" y="32809"/>
                    <a:pt x="16656" y="33792"/>
                    <a:pt x="16384" y="34817"/>
                  </a:cubicBezTo>
                  <a:cubicBezTo>
                    <a:pt x="16175" y="35571"/>
                    <a:pt x="15924" y="36303"/>
                    <a:pt x="15610" y="37035"/>
                  </a:cubicBezTo>
                  <a:cubicBezTo>
                    <a:pt x="15484" y="37391"/>
                    <a:pt x="15380" y="37726"/>
                    <a:pt x="15317" y="38060"/>
                  </a:cubicBezTo>
                  <a:cubicBezTo>
                    <a:pt x="15066" y="39065"/>
                    <a:pt x="14836" y="40048"/>
                    <a:pt x="14313" y="40948"/>
                  </a:cubicBezTo>
                  <a:cubicBezTo>
                    <a:pt x="14145" y="41220"/>
                    <a:pt x="13999" y="41534"/>
                    <a:pt x="13978" y="41848"/>
                  </a:cubicBezTo>
                  <a:cubicBezTo>
                    <a:pt x="13936" y="42413"/>
                    <a:pt x="13810" y="42894"/>
                    <a:pt x="13622" y="43417"/>
                  </a:cubicBezTo>
                  <a:cubicBezTo>
                    <a:pt x="13518" y="43773"/>
                    <a:pt x="13455" y="44107"/>
                    <a:pt x="13350" y="44463"/>
                  </a:cubicBezTo>
                  <a:cubicBezTo>
                    <a:pt x="13559" y="44610"/>
                    <a:pt x="13727" y="44777"/>
                    <a:pt x="13978" y="44819"/>
                  </a:cubicBezTo>
                  <a:cubicBezTo>
                    <a:pt x="15087" y="45028"/>
                    <a:pt x="16133" y="45551"/>
                    <a:pt x="17284" y="45509"/>
                  </a:cubicBezTo>
                  <a:cubicBezTo>
                    <a:pt x="17472" y="45509"/>
                    <a:pt x="17640" y="45593"/>
                    <a:pt x="17807" y="45614"/>
                  </a:cubicBezTo>
                  <a:cubicBezTo>
                    <a:pt x="18225" y="45677"/>
                    <a:pt x="18644" y="45781"/>
                    <a:pt x="19041" y="45802"/>
                  </a:cubicBezTo>
                  <a:cubicBezTo>
                    <a:pt x="21322" y="45886"/>
                    <a:pt x="23603" y="45907"/>
                    <a:pt x="25904" y="46011"/>
                  </a:cubicBezTo>
                  <a:cubicBezTo>
                    <a:pt x="27223" y="46074"/>
                    <a:pt x="28436" y="45698"/>
                    <a:pt x="29587" y="45091"/>
                  </a:cubicBezTo>
                  <a:cubicBezTo>
                    <a:pt x="29692" y="44526"/>
                    <a:pt x="29943" y="44086"/>
                    <a:pt x="29943" y="43501"/>
                  </a:cubicBezTo>
                  <a:cubicBezTo>
                    <a:pt x="29984" y="41199"/>
                    <a:pt x="30089" y="38876"/>
                    <a:pt x="30131" y="36575"/>
                  </a:cubicBezTo>
                  <a:cubicBezTo>
                    <a:pt x="30131" y="36177"/>
                    <a:pt x="30110" y="35780"/>
                    <a:pt x="30068" y="35424"/>
                  </a:cubicBezTo>
                  <a:cubicBezTo>
                    <a:pt x="29859" y="34148"/>
                    <a:pt x="29587" y="32892"/>
                    <a:pt x="29378" y="31595"/>
                  </a:cubicBezTo>
                  <a:cubicBezTo>
                    <a:pt x="29294" y="31177"/>
                    <a:pt x="29252" y="30758"/>
                    <a:pt x="29273" y="30340"/>
                  </a:cubicBezTo>
                  <a:cubicBezTo>
                    <a:pt x="29294" y="29733"/>
                    <a:pt x="29148" y="29189"/>
                    <a:pt x="28855" y="28687"/>
                  </a:cubicBezTo>
                  <a:cubicBezTo>
                    <a:pt x="28645" y="28331"/>
                    <a:pt x="28541" y="27996"/>
                    <a:pt x="28541" y="27599"/>
                  </a:cubicBezTo>
                  <a:cubicBezTo>
                    <a:pt x="28541" y="27557"/>
                    <a:pt x="28457" y="27473"/>
                    <a:pt x="28415" y="27368"/>
                  </a:cubicBezTo>
                  <a:close/>
                  <a:moveTo>
                    <a:pt x="14815" y="46221"/>
                  </a:moveTo>
                  <a:cubicBezTo>
                    <a:pt x="14647" y="46597"/>
                    <a:pt x="14480" y="46848"/>
                    <a:pt x="14417" y="47141"/>
                  </a:cubicBezTo>
                  <a:cubicBezTo>
                    <a:pt x="14292" y="47915"/>
                    <a:pt x="13915" y="48606"/>
                    <a:pt x="13601" y="49317"/>
                  </a:cubicBezTo>
                  <a:cubicBezTo>
                    <a:pt x="13497" y="49527"/>
                    <a:pt x="13371" y="49757"/>
                    <a:pt x="13350" y="49966"/>
                  </a:cubicBezTo>
                  <a:cubicBezTo>
                    <a:pt x="13287" y="50322"/>
                    <a:pt x="13162" y="50636"/>
                    <a:pt x="12911" y="50908"/>
                  </a:cubicBezTo>
                  <a:cubicBezTo>
                    <a:pt x="12827" y="50991"/>
                    <a:pt x="12827" y="51117"/>
                    <a:pt x="12764" y="51200"/>
                  </a:cubicBezTo>
                  <a:cubicBezTo>
                    <a:pt x="12827" y="51263"/>
                    <a:pt x="12848" y="51326"/>
                    <a:pt x="12911" y="51368"/>
                  </a:cubicBezTo>
                  <a:cubicBezTo>
                    <a:pt x="13810" y="51954"/>
                    <a:pt x="14836" y="52309"/>
                    <a:pt x="15798" y="52770"/>
                  </a:cubicBezTo>
                  <a:cubicBezTo>
                    <a:pt x="16217" y="52937"/>
                    <a:pt x="16719" y="53042"/>
                    <a:pt x="17200" y="53105"/>
                  </a:cubicBezTo>
                  <a:cubicBezTo>
                    <a:pt x="17744" y="53188"/>
                    <a:pt x="18309" y="53146"/>
                    <a:pt x="18874" y="53146"/>
                  </a:cubicBezTo>
                  <a:cubicBezTo>
                    <a:pt x="19334" y="52623"/>
                    <a:pt x="19669" y="52100"/>
                    <a:pt x="19878" y="51452"/>
                  </a:cubicBezTo>
                  <a:cubicBezTo>
                    <a:pt x="19962" y="51138"/>
                    <a:pt x="20192" y="50887"/>
                    <a:pt x="20381" y="50615"/>
                  </a:cubicBezTo>
                  <a:cubicBezTo>
                    <a:pt x="20506" y="50426"/>
                    <a:pt x="20715" y="50280"/>
                    <a:pt x="20987" y="50280"/>
                  </a:cubicBezTo>
                  <a:lnTo>
                    <a:pt x="23498" y="50364"/>
                  </a:lnTo>
                  <a:cubicBezTo>
                    <a:pt x="23749" y="50364"/>
                    <a:pt x="23938" y="50510"/>
                    <a:pt x="24021" y="50782"/>
                  </a:cubicBezTo>
                  <a:cubicBezTo>
                    <a:pt x="24126" y="51117"/>
                    <a:pt x="24210" y="51472"/>
                    <a:pt x="24314" y="51786"/>
                  </a:cubicBezTo>
                  <a:cubicBezTo>
                    <a:pt x="24544" y="52498"/>
                    <a:pt x="24649" y="53251"/>
                    <a:pt x="25172" y="53858"/>
                  </a:cubicBezTo>
                  <a:cubicBezTo>
                    <a:pt x="25904" y="53879"/>
                    <a:pt x="26658" y="53921"/>
                    <a:pt x="27411" y="53921"/>
                  </a:cubicBezTo>
                  <a:cubicBezTo>
                    <a:pt x="28143" y="53921"/>
                    <a:pt x="28917" y="54046"/>
                    <a:pt x="29692" y="53879"/>
                  </a:cubicBezTo>
                  <a:cubicBezTo>
                    <a:pt x="29712" y="52728"/>
                    <a:pt x="29775" y="51577"/>
                    <a:pt x="29775" y="50468"/>
                  </a:cubicBezTo>
                  <a:cubicBezTo>
                    <a:pt x="29775" y="50301"/>
                    <a:pt x="29712" y="50175"/>
                    <a:pt x="29692" y="50008"/>
                  </a:cubicBezTo>
                  <a:cubicBezTo>
                    <a:pt x="29566" y="49443"/>
                    <a:pt x="29461" y="48857"/>
                    <a:pt x="29357" y="48271"/>
                  </a:cubicBezTo>
                  <a:cubicBezTo>
                    <a:pt x="29294" y="47978"/>
                    <a:pt x="29336" y="47664"/>
                    <a:pt x="29273" y="47371"/>
                  </a:cubicBezTo>
                  <a:cubicBezTo>
                    <a:pt x="29231" y="47120"/>
                    <a:pt x="29127" y="46827"/>
                    <a:pt x="29043" y="46535"/>
                  </a:cubicBezTo>
                  <a:cubicBezTo>
                    <a:pt x="28708" y="46639"/>
                    <a:pt x="28436" y="46723"/>
                    <a:pt x="28143" y="46807"/>
                  </a:cubicBezTo>
                  <a:cubicBezTo>
                    <a:pt x="27515" y="46953"/>
                    <a:pt x="26867" y="47079"/>
                    <a:pt x="26197" y="47058"/>
                  </a:cubicBezTo>
                  <a:cubicBezTo>
                    <a:pt x="23791" y="46974"/>
                    <a:pt x="21406" y="46932"/>
                    <a:pt x="19000" y="46848"/>
                  </a:cubicBezTo>
                  <a:cubicBezTo>
                    <a:pt x="18518" y="46827"/>
                    <a:pt x="18058" y="46723"/>
                    <a:pt x="17577" y="46639"/>
                  </a:cubicBezTo>
                  <a:cubicBezTo>
                    <a:pt x="17137" y="46597"/>
                    <a:pt x="16698" y="46597"/>
                    <a:pt x="16259" y="46514"/>
                  </a:cubicBezTo>
                  <a:cubicBezTo>
                    <a:pt x="15777" y="46514"/>
                    <a:pt x="15338" y="46346"/>
                    <a:pt x="14815" y="46221"/>
                  </a:cubicBezTo>
                  <a:close/>
                  <a:moveTo>
                    <a:pt x="35759" y="15965"/>
                  </a:moveTo>
                  <a:cubicBezTo>
                    <a:pt x="36575" y="15798"/>
                    <a:pt x="36973" y="15233"/>
                    <a:pt x="37036" y="14521"/>
                  </a:cubicBezTo>
                  <a:cubicBezTo>
                    <a:pt x="37140" y="13496"/>
                    <a:pt x="37454" y="12450"/>
                    <a:pt x="36806" y="11487"/>
                  </a:cubicBezTo>
                  <a:cubicBezTo>
                    <a:pt x="36743" y="11404"/>
                    <a:pt x="36743" y="11299"/>
                    <a:pt x="36722" y="11236"/>
                  </a:cubicBezTo>
                  <a:cubicBezTo>
                    <a:pt x="36513" y="10713"/>
                    <a:pt x="36345" y="10567"/>
                    <a:pt x="35780" y="10609"/>
                  </a:cubicBezTo>
                  <a:cubicBezTo>
                    <a:pt x="35487" y="10630"/>
                    <a:pt x="35299" y="10755"/>
                    <a:pt x="35111" y="10964"/>
                  </a:cubicBezTo>
                  <a:cubicBezTo>
                    <a:pt x="35006" y="11446"/>
                    <a:pt x="35027" y="11864"/>
                    <a:pt x="35215" y="12303"/>
                  </a:cubicBezTo>
                  <a:cubicBezTo>
                    <a:pt x="35571" y="13119"/>
                    <a:pt x="35676" y="13956"/>
                    <a:pt x="35634" y="14835"/>
                  </a:cubicBezTo>
                  <a:cubicBezTo>
                    <a:pt x="35634" y="15170"/>
                    <a:pt x="35571" y="15568"/>
                    <a:pt x="35759" y="15965"/>
                  </a:cubicBezTo>
                  <a:close/>
                  <a:moveTo>
                    <a:pt x="6529" y="27389"/>
                  </a:moveTo>
                  <a:cubicBezTo>
                    <a:pt x="5860" y="26532"/>
                    <a:pt x="5274" y="25736"/>
                    <a:pt x="4688" y="24962"/>
                  </a:cubicBezTo>
                  <a:cubicBezTo>
                    <a:pt x="3830" y="25464"/>
                    <a:pt x="3453" y="25402"/>
                    <a:pt x="2826" y="24774"/>
                  </a:cubicBezTo>
                  <a:cubicBezTo>
                    <a:pt x="2679" y="24627"/>
                    <a:pt x="2575" y="24460"/>
                    <a:pt x="2407" y="24314"/>
                  </a:cubicBezTo>
                  <a:cubicBezTo>
                    <a:pt x="2323" y="24230"/>
                    <a:pt x="2240" y="24209"/>
                    <a:pt x="2072" y="24125"/>
                  </a:cubicBezTo>
                  <a:cubicBezTo>
                    <a:pt x="1989" y="24774"/>
                    <a:pt x="1905" y="25318"/>
                    <a:pt x="2240" y="25841"/>
                  </a:cubicBezTo>
                  <a:cubicBezTo>
                    <a:pt x="2575" y="26427"/>
                    <a:pt x="3035" y="26887"/>
                    <a:pt x="3663" y="27159"/>
                  </a:cubicBezTo>
                  <a:cubicBezTo>
                    <a:pt x="4353" y="27473"/>
                    <a:pt x="5483" y="27578"/>
                    <a:pt x="6529" y="27389"/>
                  </a:cubicBezTo>
                  <a:close/>
                  <a:moveTo>
                    <a:pt x="27578" y="63399"/>
                  </a:moveTo>
                  <a:cubicBezTo>
                    <a:pt x="27599" y="63587"/>
                    <a:pt x="27599" y="63692"/>
                    <a:pt x="27620" y="63776"/>
                  </a:cubicBezTo>
                  <a:cubicBezTo>
                    <a:pt x="28080" y="64403"/>
                    <a:pt x="28708" y="64822"/>
                    <a:pt x="29357" y="65157"/>
                  </a:cubicBezTo>
                  <a:cubicBezTo>
                    <a:pt x="29964" y="65470"/>
                    <a:pt x="30654" y="65512"/>
                    <a:pt x="31344" y="65240"/>
                  </a:cubicBezTo>
                  <a:cubicBezTo>
                    <a:pt x="31386" y="65198"/>
                    <a:pt x="31449" y="65157"/>
                    <a:pt x="31491" y="65094"/>
                  </a:cubicBezTo>
                  <a:cubicBezTo>
                    <a:pt x="31491" y="64864"/>
                    <a:pt x="31533" y="64613"/>
                    <a:pt x="31533" y="64341"/>
                  </a:cubicBezTo>
                  <a:cubicBezTo>
                    <a:pt x="31240" y="64131"/>
                    <a:pt x="31010" y="63901"/>
                    <a:pt x="30717" y="63776"/>
                  </a:cubicBezTo>
                  <a:cubicBezTo>
                    <a:pt x="29733" y="63336"/>
                    <a:pt x="28687" y="63357"/>
                    <a:pt x="27578" y="63399"/>
                  </a:cubicBezTo>
                  <a:close/>
                  <a:moveTo>
                    <a:pt x="11362" y="65031"/>
                  </a:moveTo>
                  <a:cubicBezTo>
                    <a:pt x="11990" y="65177"/>
                    <a:pt x="12513" y="65031"/>
                    <a:pt x="12911" y="64654"/>
                  </a:cubicBezTo>
                  <a:cubicBezTo>
                    <a:pt x="13350" y="64215"/>
                    <a:pt x="13664" y="63671"/>
                    <a:pt x="13810" y="63043"/>
                  </a:cubicBezTo>
                  <a:cubicBezTo>
                    <a:pt x="13852" y="62918"/>
                    <a:pt x="13810" y="62750"/>
                    <a:pt x="13810" y="62604"/>
                  </a:cubicBezTo>
                  <a:cubicBezTo>
                    <a:pt x="12764" y="62750"/>
                    <a:pt x="12722" y="62771"/>
                    <a:pt x="11865" y="63734"/>
                  </a:cubicBezTo>
                  <a:cubicBezTo>
                    <a:pt x="11551" y="64089"/>
                    <a:pt x="11300" y="64445"/>
                    <a:pt x="11362" y="65031"/>
                  </a:cubicBezTo>
                  <a:close/>
                  <a:moveTo>
                    <a:pt x="22682" y="30591"/>
                  </a:moveTo>
                  <a:cubicBezTo>
                    <a:pt x="22912" y="31135"/>
                    <a:pt x="22912" y="31135"/>
                    <a:pt x="23310" y="31344"/>
                  </a:cubicBezTo>
                  <a:cubicBezTo>
                    <a:pt x="23854" y="30863"/>
                    <a:pt x="23854" y="30863"/>
                    <a:pt x="24126" y="29817"/>
                  </a:cubicBezTo>
                  <a:cubicBezTo>
                    <a:pt x="23603" y="30005"/>
                    <a:pt x="23163" y="30214"/>
                    <a:pt x="22682" y="30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6233525" y="3221852"/>
              <a:ext cx="304764" cy="205776"/>
            </a:xfrm>
            <a:custGeom>
              <a:avLst/>
              <a:gdLst/>
              <a:ahLst/>
              <a:cxnLst/>
              <a:rect l="l" t="t" r="r" b="b"/>
              <a:pathLst>
                <a:path w="10023" h="6801" extrusionOk="0">
                  <a:moveTo>
                    <a:pt x="4268" y="6612"/>
                  </a:moveTo>
                  <a:cubicBezTo>
                    <a:pt x="3976" y="6612"/>
                    <a:pt x="3662" y="6591"/>
                    <a:pt x="3390" y="6591"/>
                  </a:cubicBezTo>
                  <a:cubicBezTo>
                    <a:pt x="2867" y="6591"/>
                    <a:pt x="2448" y="6382"/>
                    <a:pt x="2092" y="6005"/>
                  </a:cubicBezTo>
                  <a:cubicBezTo>
                    <a:pt x="1632" y="5524"/>
                    <a:pt x="1151" y="5022"/>
                    <a:pt x="691" y="4499"/>
                  </a:cubicBezTo>
                  <a:cubicBezTo>
                    <a:pt x="356" y="4101"/>
                    <a:pt x="188" y="3599"/>
                    <a:pt x="42" y="3139"/>
                  </a:cubicBezTo>
                  <a:cubicBezTo>
                    <a:pt x="0" y="3055"/>
                    <a:pt x="0" y="2950"/>
                    <a:pt x="42" y="2867"/>
                  </a:cubicBezTo>
                  <a:cubicBezTo>
                    <a:pt x="84" y="2741"/>
                    <a:pt x="167" y="2574"/>
                    <a:pt x="272" y="2532"/>
                  </a:cubicBezTo>
                  <a:cubicBezTo>
                    <a:pt x="419" y="2448"/>
                    <a:pt x="565" y="2553"/>
                    <a:pt x="628" y="2699"/>
                  </a:cubicBezTo>
                  <a:cubicBezTo>
                    <a:pt x="670" y="2741"/>
                    <a:pt x="711" y="2804"/>
                    <a:pt x="711" y="2846"/>
                  </a:cubicBezTo>
                  <a:cubicBezTo>
                    <a:pt x="1046" y="3871"/>
                    <a:pt x="1883" y="4499"/>
                    <a:pt x="2574" y="5252"/>
                  </a:cubicBezTo>
                  <a:cubicBezTo>
                    <a:pt x="2867" y="5566"/>
                    <a:pt x="3201" y="5691"/>
                    <a:pt x="3620" y="5691"/>
                  </a:cubicBezTo>
                  <a:cubicBezTo>
                    <a:pt x="4017" y="5691"/>
                    <a:pt x="4394" y="5670"/>
                    <a:pt x="4792" y="5733"/>
                  </a:cubicBezTo>
                  <a:cubicBezTo>
                    <a:pt x="5315" y="5775"/>
                    <a:pt x="5733" y="5587"/>
                    <a:pt x="6131" y="5315"/>
                  </a:cubicBezTo>
                  <a:cubicBezTo>
                    <a:pt x="6528" y="5001"/>
                    <a:pt x="6947" y="4687"/>
                    <a:pt x="7323" y="4373"/>
                  </a:cubicBezTo>
                  <a:cubicBezTo>
                    <a:pt x="7491" y="4227"/>
                    <a:pt x="7616" y="4080"/>
                    <a:pt x="7721" y="3892"/>
                  </a:cubicBezTo>
                  <a:cubicBezTo>
                    <a:pt x="7909" y="3578"/>
                    <a:pt x="8097" y="3264"/>
                    <a:pt x="8223" y="2950"/>
                  </a:cubicBezTo>
                  <a:cubicBezTo>
                    <a:pt x="8641" y="2051"/>
                    <a:pt x="9039" y="1151"/>
                    <a:pt x="9416" y="251"/>
                  </a:cubicBezTo>
                  <a:lnTo>
                    <a:pt x="9499" y="105"/>
                  </a:lnTo>
                  <a:cubicBezTo>
                    <a:pt x="9583" y="0"/>
                    <a:pt x="9813" y="0"/>
                    <a:pt x="9897" y="126"/>
                  </a:cubicBezTo>
                  <a:cubicBezTo>
                    <a:pt x="9939" y="230"/>
                    <a:pt x="10022" y="335"/>
                    <a:pt x="10002" y="460"/>
                  </a:cubicBezTo>
                  <a:cubicBezTo>
                    <a:pt x="9981" y="753"/>
                    <a:pt x="9981" y="1067"/>
                    <a:pt x="9897" y="1360"/>
                  </a:cubicBezTo>
                  <a:cubicBezTo>
                    <a:pt x="9520" y="2511"/>
                    <a:pt x="9081" y="3599"/>
                    <a:pt x="8453" y="4645"/>
                  </a:cubicBezTo>
                  <a:cubicBezTo>
                    <a:pt x="8349" y="4813"/>
                    <a:pt x="8265" y="4959"/>
                    <a:pt x="8118" y="5064"/>
                  </a:cubicBezTo>
                  <a:cubicBezTo>
                    <a:pt x="7533" y="5503"/>
                    <a:pt x="6968" y="5942"/>
                    <a:pt x="6382" y="6340"/>
                  </a:cubicBezTo>
                  <a:cubicBezTo>
                    <a:pt x="6005" y="6633"/>
                    <a:pt x="5545" y="6800"/>
                    <a:pt x="5022" y="6738"/>
                  </a:cubicBezTo>
                  <a:cubicBezTo>
                    <a:pt x="4792" y="6633"/>
                    <a:pt x="4540" y="6633"/>
                    <a:pt x="4268" y="6612"/>
                  </a:cubicBezTo>
                  <a:cubicBezTo>
                    <a:pt x="4268" y="6633"/>
                    <a:pt x="4268" y="6612"/>
                    <a:pt x="4268" y="6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6160746" y="3192456"/>
              <a:ext cx="50037" cy="58793"/>
            </a:xfrm>
            <a:custGeom>
              <a:avLst/>
              <a:gdLst/>
              <a:ahLst/>
              <a:cxnLst/>
              <a:rect l="l" t="t" r="r" b="b"/>
              <a:pathLst>
                <a:path w="1549" h="1863" extrusionOk="0">
                  <a:moveTo>
                    <a:pt x="1" y="963"/>
                  </a:moveTo>
                  <a:cubicBezTo>
                    <a:pt x="21" y="817"/>
                    <a:pt x="63" y="670"/>
                    <a:pt x="63" y="566"/>
                  </a:cubicBezTo>
                  <a:cubicBezTo>
                    <a:pt x="84" y="356"/>
                    <a:pt x="168" y="189"/>
                    <a:pt x="398" y="105"/>
                  </a:cubicBezTo>
                  <a:cubicBezTo>
                    <a:pt x="691" y="1"/>
                    <a:pt x="921" y="22"/>
                    <a:pt x="1151" y="231"/>
                  </a:cubicBezTo>
                  <a:cubicBezTo>
                    <a:pt x="1507" y="607"/>
                    <a:pt x="1549" y="942"/>
                    <a:pt x="1151" y="1340"/>
                  </a:cubicBezTo>
                  <a:cubicBezTo>
                    <a:pt x="1047" y="1423"/>
                    <a:pt x="921" y="1549"/>
                    <a:pt x="817" y="1612"/>
                  </a:cubicBezTo>
                  <a:cubicBezTo>
                    <a:pt x="461" y="1863"/>
                    <a:pt x="84" y="1695"/>
                    <a:pt x="21" y="1298"/>
                  </a:cubicBezTo>
                  <a:cubicBezTo>
                    <a:pt x="1" y="1151"/>
                    <a:pt x="1" y="104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6515544" y="3084668"/>
              <a:ext cx="36390" cy="53892"/>
            </a:xfrm>
            <a:custGeom>
              <a:avLst/>
              <a:gdLst/>
              <a:ahLst/>
              <a:cxnLst/>
              <a:rect l="l" t="t" r="r" b="b"/>
              <a:pathLst>
                <a:path w="1173" h="1780" extrusionOk="0">
                  <a:moveTo>
                    <a:pt x="1" y="775"/>
                  </a:moveTo>
                  <a:cubicBezTo>
                    <a:pt x="1" y="733"/>
                    <a:pt x="1" y="628"/>
                    <a:pt x="22" y="545"/>
                  </a:cubicBezTo>
                  <a:cubicBezTo>
                    <a:pt x="85" y="210"/>
                    <a:pt x="315" y="1"/>
                    <a:pt x="629" y="22"/>
                  </a:cubicBezTo>
                  <a:cubicBezTo>
                    <a:pt x="921" y="43"/>
                    <a:pt x="1131" y="231"/>
                    <a:pt x="1152" y="524"/>
                  </a:cubicBezTo>
                  <a:cubicBezTo>
                    <a:pt x="1173" y="733"/>
                    <a:pt x="1173" y="942"/>
                    <a:pt x="1173" y="1151"/>
                  </a:cubicBezTo>
                  <a:cubicBezTo>
                    <a:pt x="1152" y="1570"/>
                    <a:pt x="921" y="1779"/>
                    <a:pt x="545" y="1737"/>
                  </a:cubicBezTo>
                  <a:cubicBezTo>
                    <a:pt x="189" y="1716"/>
                    <a:pt x="1" y="1507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883" name="Google Shape;674;p44"/>
          <p:cNvGrpSpPr>
            <a:grpSpLocks/>
          </p:cNvGrpSpPr>
          <p:nvPr/>
        </p:nvGrpSpPr>
        <p:grpSpPr bwMode="auto">
          <a:xfrm>
            <a:off x="9234489" y="6448426"/>
            <a:ext cx="644525" cy="195263"/>
            <a:chOff x="806663" y="3241275"/>
            <a:chExt cx="643950" cy="195675"/>
          </a:xfrm>
        </p:grpSpPr>
        <p:sp>
          <p:nvSpPr>
            <p:cNvPr id="675" name="Google Shape;675;p44"/>
            <p:cNvSpPr/>
            <p:nvPr/>
          </p:nvSpPr>
          <p:spPr>
            <a:xfrm>
              <a:off x="808249" y="3263547"/>
              <a:ext cx="599540" cy="173403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806663" y="3241275"/>
              <a:ext cx="643950" cy="18772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571500"/>
            <a:ext cx="8686800" cy="4402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4000" dirty="0">
                <a:solidFill>
                  <a:srgbClr val="C2F2FF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8. Chọn dấu câu phù hợp thay cho ô vuông.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Mặt trời thấy cô đơn    buồn bã vì phải ở một mình suốt cả ngày     Mặt trời  muốn kết bạn với trăng    sao   Nhưng trăng     sao còn bận ngủ để đêm thức dậy chiếu sáng cho mặt đất.</a:t>
            </a:r>
          </a:p>
        </p:txBody>
      </p:sp>
      <p:sp>
        <p:nvSpPr>
          <p:cNvPr id="2" name="Rectangle 1"/>
          <p:cNvSpPr/>
          <p:nvPr/>
        </p:nvSpPr>
        <p:spPr>
          <a:xfrm>
            <a:off x="7392988" y="1905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C2F2FF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01000" y="2543175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C2F2FF"/>
              </a:solidFill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382000" y="3175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C2F2FF"/>
              </a:solidFill>
              <a:latin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95600" y="3810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C2F2FF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35788" y="317658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C2F2FF"/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 rot="10800000" flipV="1">
            <a:off x="7407275" y="1430338"/>
            <a:ext cx="469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4213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4213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4213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4213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,</a:t>
            </a:r>
            <a:endParaRPr lang="en-US" altLang="vi-VN" sz="600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 rot="10800000" flipV="1">
            <a:off x="2936875" y="3340100"/>
            <a:ext cx="477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4213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4213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4213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4213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,</a:t>
            </a:r>
            <a:endParaRPr lang="en-US" altLang="vi-VN" sz="600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 rot="10800000" flipV="1">
            <a:off x="6940551" y="2679700"/>
            <a:ext cx="466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4213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4213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4213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4213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,</a:t>
            </a:r>
            <a:endParaRPr lang="en-US" altLang="vi-VN" sz="600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 rot="10800000" flipV="1">
            <a:off x="8029575" y="2119313"/>
            <a:ext cx="471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4213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4213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4213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4213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.</a:t>
            </a:r>
            <a:endParaRPr lang="en-US" altLang="vi-VN" sz="600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 rot="10800000" flipV="1">
            <a:off x="8399464" y="2790825"/>
            <a:ext cx="4714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4213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4213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4213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4213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sz="60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  <a:sym typeface="Vibur" charset="0"/>
              </a:rPr>
              <a:t>.</a:t>
            </a:r>
            <a:endParaRPr lang="en-US" altLang="vi-VN" sz="600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413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st Father in The World Day by Slidesgo">
  <a:themeElements>
    <a:clrScheme name="Simple Light">
      <a:dk1>
        <a:srgbClr val="8EBEC6"/>
      </a:dk1>
      <a:lt1>
        <a:srgbClr val="EBF5F9"/>
      </a:lt1>
      <a:dk2>
        <a:srgbClr val="558075"/>
      </a:dk2>
      <a:lt2>
        <a:srgbClr val="3F2B24"/>
      </a:lt2>
      <a:accent1>
        <a:srgbClr val="68998B"/>
      </a:accent1>
      <a:accent2>
        <a:srgbClr val="EADDA9"/>
      </a:accent2>
      <a:accent3>
        <a:srgbClr val="F47373"/>
      </a:accent3>
      <a:accent4>
        <a:srgbClr val="FCD5CC"/>
      </a:accent4>
      <a:accent5>
        <a:srgbClr val="231814"/>
      </a:accent5>
      <a:accent6>
        <a:srgbClr val="C6D4DA"/>
      </a:accent6>
      <a:hlink>
        <a:srgbClr val="3F2B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114</Words>
  <Application>Microsoft Office PowerPoint</Application>
  <PresentationFormat>Widescreen</PresentationFormat>
  <Paragraphs>34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32" baseType="lpstr">
      <vt:lpstr>Arial</vt:lpstr>
      <vt:lpstr>Arial-Rounded</vt:lpstr>
      <vt:lpstr>Calibri</vt:lpstr>
      <vt:lpstr>Caveat</vt:lpstr>
      <vt:lpstr>Century Gothic</vt:lpstr>
      <vt:lpstr>Comfortaa</vt:lpstr>
      <vt:lpstr>等线</vt:lpstr>
      <vt:lpstr>Euphoria Script</vt:lpstr>
      <vt:lpstr>Josefin Sans</vt:lpstr>
      <vt:lpstr>Karla</vt:lpstr>
      <vt:lpstr>Nunito Light</vt:lpstr>
      <vt:lpstr>Patrick Hand SC</vt:lpstr>
      <vt:lpstr>Questrial</vt:lpstr>
      <vt:lpstr>Raleway</vt:lpstr>
      <vt:lpstr>Roboto Slab Regular</vt:lpstr>
      <vt:lpstr>SimHei</vt:lpstr>
      <vt:lpstr>Tahoma</vt:lpstr>
      <vt:lpstr>Times New Roman</vt:lpstr>
      <vt:lpstr>Vibur</vt:lpstr>
      <vt:lpstr>Wingdings 3</vt:lpstr>
      <vt:lpstr>Work Sans</vt:lpstr>
      <vt:lpstr>方正粗圆_GBK</vt:lpstr>
      <vt:lpstr>Default Design</vt:lpstr>
      <vt:lpstr>Best Father in The World Day by Slidesgo</vt:lpstr>
      <vt:lpstr>Wisp</vt:lpstr>
      <vt:lpstr>English Language Grammar Rules by Slidesgo</vt:lpstr>
      <vt:lpstr>1_English Language Grammar Rules by Slidesgo</vt:lpstr>
      <vt:lpstr>PowerPoint Presentation</vt:lpstr>
      <vt:lpstr>Bài 6. Quan sát tranh và tìm từ ngữ: a. Chỉ sự vật. M: Con thuyền b. Chỉ màu sắc của sự vật: M: nâu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STD_NHUNG</dc:creator>
  <cp:lastModifiedBy>STD_NHUNG</cp:lastModifiedBy>
  <cp:revision>1</cp:revision>
  <dcterms:created xsi:type="dcterms:W3CDTF">2025-03-27T02:52:56Z</dcterms:created>
  <dcterms:modified xsi:type="dcterms:W3CDTF">2025-03-27T02:56:36Z</dcterms:modified>
</cp:coreProperties>
</file>