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5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24" r:id="rId3"/>
    <p:sldMasterId id="2147483756" r:id="rId4"/>
    <p:sldMasterId id="2147483788" r:id="rId5"/>
    <p:sldMasterId id="2147483820" r:id="rId6"/>
  </p:sldMasterIdLst>
  <p:notesMasterIdLst>
    <p:notesMasterId r:id="rId13"/>
  </p:notesMasterIdLst>
  <p:sldIdLst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C94E0-1B29-4675-A8F3-EE943240091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0E77E-32E9-4821-BB4B-0C016AC0E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2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cs typeface="等线"/>
            </a:endParaRPr>
          </a:p>
        </p:txBody>
      </p:sp>
      <p:sp>
        <p:nvSpPr>
          <p:cNvPr id="1259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750E77-3A2A-40A0-9901-6E7F5AABA4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cs typeface="等线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82922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Google Shape;2772;gd89b3a622f_0_218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28003" name="Google Shape;2773;gd89b3a622f_0_218:notes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94802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Google Shape;2125;gd72c1aea9c_0_85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31075" name="Google Shape;2126;gd72c1aea9c_0_857:notes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254743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smtClean="0">
                <a:sym typeface="+mn-ea"/>
              </a:rPr>
              <a:t>Bài giảng thiết kế bởi: Hương Thảo - tranthao121006@gmail.com</a:t>
            </a:r>
            <a:endParaRPr lang="en-US" altLang="vi-VN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9503D-870A-48C6-BEFF-5033A3D73E37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32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Google Shape;1923;gd6e563917c_0_112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35171" name="Google Shape;1924;gd6e563917c_0_1127:notes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41348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804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08148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32911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83979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3200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261179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397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499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45727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0407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2330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46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79279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83847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4227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9892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4738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5943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8696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1147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559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3283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63071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3731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213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6493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20482083"/>
      </p:ext>
    </p:extLst>
  </p:cSld>
  <p:clrMapOvr>
    <a:masterClrMapping/>
  </p:clrMapOvr>
  <p:transition advClick="0" advTm="0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04B150-A35F-4D46-83EC-A2E9749259CE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049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85825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6657D6-C2CD-4187-90BF-DB87230BC287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16C62A-B1F4-4C4D-BAA8-B4D30830859D}" type="slidenum">
              <a:rPr lang="en-US" altLang="vi-VN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6423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20989849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3326" y="3967450"/>
              <a:ext cx="2292430" cy="1757669"/>
            </a:xfrm>
            <a:custGeom>
              <a:avLst/>
              <a:gdLst>
                <a:gd name="T0" fmla="*/ 2147483646 w 73153"/>
                <a:gd name="T1" fmla="*/ 0 h 56080"/>
                <a:gd name="T2" fmla="*/ 2147483646 w 73153"/>
                <a:gd name="T3" fmla="*/ 2147483646 h 56080"/>
                <a:gd name="T4" fmla="*/ 2147483646 w 73153"/>
                <a:gd name="T5" fmla="*/ 2147483646 h 56080"/>
                <a:gd name="T6" fmla="*/ 2147483646 w 73153"/>
                <a:gd name="T7" fmla="*/ 2147483646 h 56080"/>
                <a:gd name="T8" fmla="*/ 2147483646 w 73153"/>
                <a:gd name="T9" fmla="*/ 2147483646 h 56080"/>
                <a:gd name="T10" fmla="*/ 2147483646 w 73153"/>
                <a:gd name="T11" fmla="*/ 2147483646 h 56080"/>
                <a:gd name="T12" fmla="*/ 2147483646 w 73153"/>
                <a:gd name="T13" fmla="*/ 2147483646 h 56080"/>
                <a:gd name="T14" fmla="*/ 2147483646 w 73153"/>
                <a:gd name="T15" fmla="*/ 2147483646 h 56080"/>
                <a:gd name="T16" fmla="*/ 2147483646 w 73153"/>
                <a:gd name="T17" fmla="*/ 2147483646 h 56080"/>
                <a:gd name="T18" fmla="*/ 2147483646 w 73153"/>
                <a:gd name="T19" fmla="*/ 2147483646 h 56080"/>
                <a:gd name="T20" fmla="*/ 2147483646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1873" y="4622375"/>
              <a:ext cx="779930" cy="1132547"/>
            </a:xfrm>
            <a:custGeom>
              <a:avLst/>
              <a:gdLst>
                <a:gd name="T0" fmla="*/ 2147483646 w 24852"/>
                <a:gd name="T1" fmla="*/ 2147483646 h 36161"/>
                <a:gd name="T2" fmla="*/ 0 w 24852"/>
                <a:gd name="T3" fmla="*/ 2147483646 h 36161"/>
                <a:gd name="T4" fmla="*/ 2147483646 w 24852"/>
                <a:gd name="T5" fmla="*/ 2147483646 h 36161"/>
                <a:gd name="T6" fmla="*/ 2147483646 w 24852"/>
                <a:gd name="T7" fmla="*/ 2147483646 h 36161"/>
                <a:gd name="T8" fmla="*/ 2147483646 w 24852"/>
                <a:gd name="T9" fmla="*/ 2147483646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7345" y="4360893"/>
              <a:ext cx="1166194" cy="1323526"/>
            </a:xfrm>
            <a:custGeom>
              <a:avLst/>
              <a:gdLst>
                <a:gd name="T0" fmla="*/ 2147483646 w 37228"/>
                <a:gd name="T1" fmla="*/ 0 h 42263"/>
                <a:gd name="T2" fmla="*/ 2147483646 w 37228"/>
                <a:gd name="T3" fmla="*/ 2147483646 h 42263"/>
                <a:gd name="T4" fmla="*/ 2147483646 w 37228"/>
                <a:gd name="T5" fmla="*/ 2147483646 h 42263"/>
                <a:gd name="T6" fmla="*/ 2147483646 w 37228"/>
                <a:gd name="T7" fmla="*/ 2147483646 h 42263"/>
                <a:gd name="T8" fmla="*/ 2147483646 w 37228"/>
                <a:gd name="T9" fmla="*/ 2147483646 h 42263"/>
                <a:gd name="T10" fmla="*/ 2147483646 w 37228"/>
                <a:gd name="T11" fmla="*/ 2147483646 h 42263"/>
                <a:gd name="T12" fmla="*/ 2147483646 w 37228"/>
                <a:gd name="T13" fmla="*/ 2147483646 h 42263"/>
                <a:gd name="T14" fmla="*/ 2147483646 w 37228"/>
                <a:gd name="T15" fmla="*/ 2147483646 h 42263"/>
                <a:gd name="T16" fmla="*/ 2147483646 w 37228"/>
                <a:gd name="T17" fmla="*/ 2147483646 h 42263"/>
                <a:gd name="T18" fmla="*/ 2147483646 w 37228"/>
                <a:gd name="T19" fmla="*/ 2147483646 h 42263"/>
                <a:gd name="T20" fmla="*/ 2147483646 w 37228"/>
                <a:gd name="T21" fmla="*/ 2147483646 h 42263"/>
                <a:gd name="T22" fmla="*/ 2147483646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2317" y="4732433"/>
              <a:ext cx="399584" cy="989313"/>
            </a:xfrm>
            <a:custGeom>
              <a:avLst/>
              <a:gdLst>
                <a:gd name="T0" fmla="*/ 2147483646 w 12743"/>
                <a:gd name="T1" fmla="*/ 2147483646 h 31557"/>
                <a:gd name="T2" fmla="*/ 0 w 12743"/>
                <a:gd name="T3" fmla="*/ 2147483646 h 31557"/>
                <a:gd name="T4" fmla="*/ 2147483646 w 12743"/>
                <a:gd name="T5" fmla="*/ 2147483646 h 31557"/>
                <a:gd name="T6" fmla="*/ 2147483646 w 12743"/>
                <a:gd name="T7" fmla="*/ 2147483646 h 31557"/>
                <a:gd name="T8" fmla="*/ 2147483646 w 12743"/>
                <a:gd name="T9" fmla="*/ 2147483646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5563" y="4740524"/>
              <a:ext cx="390705" cy="979320"/>
            </a:xfrm>
            <a:custGeom>
              <a:avLst/>
              <a:gdLst>
                <a:gd name="T0" fmla="*/ 2147483646 w 12476"/>
                <a:gd name="T1" fmla="*/ 2147483646 h 31257"/>
                <a:gd name="T2" fmla="*/ 0 w 12476"/>
                <a:gd name="T3" fmla="*/ 2147483646 h 31257"/>
                <a:gd name="T4" fmla="*/ 2147483646 w 12476"/>
                <a:gd name="T5" fmla="*/ 2147483646 h 31257"/>
                <a:gd name="T6" fmla="*/ 2147483646 w 12476"/>
                <a:gd name="T7" fmla="*/ 2147483646 h 31257"/>
                <a:gd name="T8" fmla="*/ 2147483646 w 12476"/>
                <a:gd name="T9" fmla="*/ 2147483646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7490" y="3930590"/>
              <a:ext cx="778450" cy="1133658"/>
            </a:xfrm>
            <a:custGeom>
              <a:avLst/>
              <a:gdLst>
                <a:gd name="T0" fmla="*/ 2147483646 w 24852"/>
                <a:gd name="T1" fmla="*/ 2147483646 h 36194"/>
                <a:gd name="T2" fmla="*/ 0 w 24852"/>
                <a:gd name="T3" fmla="*/ 2147483646 h 36194"/>
                <a:gd name="T4" fmla="*/ 2147483646 w 24852"/>
                <a:gd name="T5" fmla="*/ 2147483646 h 36194"/>
                <a:gd name="T6" fmla="*/ 2147483646 w 24852"/>
                <a:gd name="T7" fmla="*/ 2147483646 h 36194"/>
                <a:gd name="T8" fmla="*/ 2147483646 w 24852"/>
                <a:gd name="T9" fmla="*/ 2147483646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30" y="4003387"/>
              <a:ext cx="1166194" cy="1323526"/>
            </a:xfrm>
            <a:custGeom>
              <a:avLst/>
              <a:gdLst>
                <a:gd name="T0" fmla="*/ 2147483646 w 37228"/>
                <a:gd name="T1" fmla="*/ 0 h 42232"/>
                <a:gd name="T2" fmla="*/ 2147483646 w 37228"/>
                <a:gd name="T3" fmla="*/ 2147483646 h 42232"/>
                <a:gd name="T4" fmla="*/ 2147483646 w 37228"/>
                <a:gd name="T5" fmla="*/ 2147483646 h 42232"/>
                <a:gd name="T6" fmla="*/ 2147483646 w 37228"/>
                <a:gd name="T7" fmla="*/ 2147483646 h 42232"/>
                <a:gd name="T8" fmla="*/ 2147483646 w 37228"/>
                <a:gd name="T9" fmla="*/ 2147483646 h 42232"/>
                <a:gd name="T10" fmla="*/ 2147483646 w 37228"/>
                <a:gd name="T11" fmla="*/ 2147483646 h 42232"/>
                <a:gd name="T12" fmla="*/ 2147483646 w 37228"/>
                <a:gd name="T13" fmla="*/ 2147483646 h 42232"/>
                <a:gd name="T14" fmla="*/ 2147483646 w 37228"/>
                <a:gd name="T15" fmla="*/ 2147483646 h 42232"/>
                <a:gd name="T16" fmla="*/ 2147483646 w 37228"/>
                <a:gd name="T17" fmla="*/ 2147483646 h 42232"/>
                <a:gd name="T18" fmla="*/ 2147483646 w 37228"/>
                <a:gd name="T19" fmla="*/ 2147483646 h 42232"/>
                <a:gd name="T20" fmla="*/ 2147483646 w 37228"/>
                <a:gd name="T21" fmla="*/ 2147483646 h 42232"/>
                <a:gd name="T22" fmla="*/ 2147483646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61983" y="3964486"/>
              <a:ext cx="401065" cy="988203"/>
            </a:xfrm>
            <a:custGeom>
              <a:avLst/>
              <a:gdLst>
                <a:gd name="T0" fmla="*/ 2147483646 w 12777"/>
                <a:gd name="T1" fmla="*/ 0 h 31557"/>
                <a:gd name="T2" fmla="*/ 2147483646 w 12777"/>
                <a:gd name="T3" fmla="*/ 2147483646 h 31557"/>
                <a:gd name="T4" fmla="*/ 2147483646 w 12777"/>
                <a:gd name="T5" fmla="*/ 2147483646 h 31557"/>
                <a:gd name="T6" fmla="*/ 2147483646 w 12777"/>
                <a:gd name="T7" fmla="*/ 2147483646 h 31557"/>
                <a:gd name="T8" fmla="*/ 2147483646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8537" y="3945216"/>
              <a:ext cx="386264" cy="983762"/>
            </a:xfrm>
            <a:custGeom>
              <a:avLst/>
              <a:gdLst>
                <a:gd name="T0" fmla="*/ 2147483646 w 12344"/>
                <a:gd name="T1" fmla="*/ 0 h 31390"/>
                <a:gd name="T2" fmla="*/ 2147483646 w 12344"/>
                <a:gd name="T3" fmla="*/ 2147483646 h 31390"/>
                <a:gd name="T4" fmla="*/ 2147483646 w 12344"/>
                <a:gd name="T5" fmla="*/ 2147483646 h 31390"/>
                <a:gd name="T6" fmla="*/ 2147483646 w 12344"/>
                <a:gd name="T7" fmla="*/ 2147483646 h 31390"/>
                <a:gd name="T8" fmla="*/ 2147483646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9178" y="3921600"/>
              <a:ext cx="404025" cy="990424"/>
            </a:xfrm>
            <a:custGeom>
              <a:avLst/>
              <a:gdLst>
                <a:gd name="T0" fmla="*/ 2147483646 w 12876"/>
                <a:gd name="T1" fmla="*/ 0 h 31624"/>
                <a:gd name="T2" fmla="*/ 0 w 12876"/>
                <a:gd name="T3" fmla="*/ 2147483646 h 31624"/>
                <a:gd name="T4" fmla="*/ 2147483646 w 12876"/>
                <a:gd name="T5" fmla="*/ 2147483646 h 31624"/>
                <a:gd name="T6" fmla="*/ 2147483646 w 12876"/>
                <a:gd name="T7" fmla="*/ 2147483646 h 31624"/>
                <a:gd name="T8" fmla="*/ 2147483646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337" y="4548977"/>
              <a:ext cx="365546" cy="364192"/>
            </a:xfrm>
            <a:custGeom>
              <a:avLst/>
              <a:gdLst>
                <a:gd name="T0" fmla="*/ 2147483646 w 11676"/>
                <a:gd name="T1" fmla="*/ 2147483646 h 11643"/>
                <a:gd name="T2" fmla="*/ 2147483646 w 11676"/>
                <a:gd name="T3" fmla="*/ 2147483646 h 11643"/>
                <a:gd name="T4" fmla="*/ 2147483646 w 11676"/>
                <a:gd name="T5" fmla="*/ 2147483646 h 11643"/>
                <a:gd name="T6" fmla="*/ 2147483646 w 11676"/>
                <a:gd name="T7" fmla="*/ 2147483646 h 11643"/>
                <a:gd name="T8" fmla="*/ 2147483646 w 11676"/>
                <a:gd name="T9" fmla="*/ 2147483646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5653" y="4229922"/>
              <a:ext cx="498740" cy="423040"/>
            </a:xfrm>
            <a:custGeom>
              <a:avLst/>
              <a:gdLst>
                <a:gd name="T0" fmla="*/ 2147483646 w 15946"/>
                <a:gd name="T1" fmla="*/ 2147483646 h 13511"/>
                <a:gd name="T2" fmla="*/ 2147483646 w 15946"/>
                <a:gd name="T3" fmla="*/ 2147483646 h 13511"/>
                <a:gd name="T4" fmla="*/ 2147483646 w 15946"/>
                <a:gd name="T5" fmla="*/ 2147483646 h 13511"/>
                <a:gd name="T6" fmla="*/ 2147483646 w 15946"/>
                <a:gd name="T7" fmla="*/ 2147483646 h 13511"/>
                <a:gd name="T8" fmla="*/ 2147483646 w 15946"/>
                <a:gd name="T9" fmla="*/ 2147483646 h 13511"/>
                <a:gd name="T10" fmla="*/ 2147483646 w 15946"/>
                <a:gd name="T11" fmla="*/ 2147483646 h 13511"/>
                <a:gd name="T12" fmla="*/ 2147483646 w 15946"/>
                <a:gd name="T13" fmla="*/ 2147483646 h 13511"/>
                <a:gd name="T14" fmla="*/ 2147483646 w 15946"/>
                <a:gd name="T15" fmla="*/ 2147483646 h 13511"/>
                <a:gd name="T16" fmla="*/ 2147483646 w 15946"/>
                <a:gd name="T17" fmla="*/ 2147483646 h 13511"/>
                <a:gd name="T18" fmla="*/ 2147483646 w 15946"/>
                <a:gd name="T19" fmla="*/ 2147483646 h 13511"/>
                <a:gd name="T20" fmla="*/ 2147483646 w 15946"/>
                <a:gd name="T21" fmla="*/ 2147483646 h 13511"/>
                <a:gd name="T22" fmla="*/ 2147483646 w 15946"/>
                <a:gd name="T23" fmla="*/ 2147483646 h 13511"/>
                <a:gd name="T24" fmla="*/ 2147483646 w 15946"/>
                <a:gd name="T25" fmla="*/ 2147483646 h 13511"/>
                <a:gd name="T26" fmla="*/ 2147483646 w 15946"/>
                <a:gd name="T27" fmla="*/ 2147483646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335" y="4732543"/>
              <a:ext cx="406984" cy="312006"/>
            </a:xfrm>
            <a:custGeom>
              <a:avLst/>
              <a:gdLst>
                <a:gd name="T0" fmla="*/ 2147483646 w 12977"/>
                <a:gd name="T1" fmla="*/ 2147483646 h 9942"/>
                <a:gd name="T2" fmla="*/ 2147483646 w 12977"/>
                <a:gd name="T3" fmla="*/ 2147483646 h 9942"/>
                <a:gd name="T4" fmla="*/ 2147483646 w 12977"/>
                <a:gd name="T5" fmla="*/ 2147483646 h 9942"/>
                <a:gd name="T6" fmla="*/ 2147483646 w 12977"/>
                <a:gd name="T7" fmla="*/ 2147483646 h 9942"/>
                <a:gd name="T8" fmla="*/ 2147483646 w 12977"/>
                <a:gd name="T9" fmla="*/ 2147483646 h 9942"/>
                <a:gd name="T10" fmla="*/ 2147483646 w 12977"/>
                <a:gd name="T11" fmla="*/ 2147483646 h 9942"/>
                <a:gd name="T12" fmla="*/ 2147483646 w 12977"/>
                <a:gd name="T13" fmla="*/ 2147483646 h 9942"/>
                <a:gd name="T14" fmla="*/ 2147483646 w 12977"/>
                <a:gd name="T15" fmla="*/ 2147483646 h 9942"/>
                <a:gd name="T16" fmla="*/ 2147483646 w 12977"/>
                <a:gd name="T17" fmla="*/ 2147483646 h 9942"/>
                <a:gd name="T18" fmla="*/ 2147483646 w 12977"/>
                <a:gd name="T19" fmla="*/ 2147483646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3511" y="4976654"/>
              <a:ext cx="760690" cy="501874"/>
            </a:xfrm>
            <a:custGeom>
              <a:avLst/>
              <a:gdLst>
                <a:gd name="T0" fmla="*/ 2147483646 w 24285"/>
                <a:gd name="T1" fmla="*/ 2147483646 h 16012"/>
                <a:gd name="T2" fmla="*/ 2147483646 w 24285"/>
                <a:gd name="T3" fmla="*/ 0 h 16012"/>
                <a:gd name="T4" fmla="*/ 2147483646 w 24285"/>
                <a:gd name="T5" fmla="*/ 2147483646 h 16012"/>
                <a:gd name="T6" fmla="*/ 2147483646 w 24285"/>
                <a:gd name="T7" fmla="*/ 2147483646 h 16012"/>
                <a:gd name="T8" fmla="*/ 2147483646 w 24285"/>
                <a:gd name="T9" fmla="*/ 2147483646 h 16012"/>
                <a:gd name="T10" fmla="*/ 2147483646 w 24285"/>
                <a:gd name="T11" fmla="*/ 2147483646 h 16012"/>
                <a:gd name="T12" fmla="*/ 2147483646 w 24285"/>
                <a:gd name="T13" fmla="*/ 2147483646 h 16012"/>
                <a:gd name="T14" fmla="*/ 2147483646 w 24285"/>
                <a:gd name="T15" fmla="*/ 2147483646 h 16012"/>
                <a:gd name="T16" fmla="*/ 2147483646 w 24285"/>
                <a:gd name="T17" fmla="*/ 2147483646 h 16012"/>
                <a:gd name="T18" fmla="*/ 2147483646 w 24285"/>
                <a:gd name="T19" fmla="*/ 2147483646 h 16012"/>
                <a:gd name="T20" fmla="*/ 2147483646 w 24285"/>
                <a:gd name="T21" fmla="*/ 2147483646 h 16012"/>
                <a:gd name="T22" fmla="*/ 2147483646 w 24285"/>
                <a:gd name="T23" fmla="*/ 2147483646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45715" y="2359261"/>
              <a:ext cx="511018" cy="1657498"/>
              <a:chOff x="-1845715" y="2359261"/>
              <a:chExt cx="511018" cy="1657498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2860" y="2379716"/>
                <a:ext cx="468720" cy="1635435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44598" y="2356046"/>
                <a:ext cx="462451" cy="1637784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5059" y="2407315"/>
                <a:ext cx="329202" cy="284321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7405" y="2556776"/>
                <a:ext cx="246118" cy="1440404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900" y="2404428"/>
              <a:ext cx="1033068" cy="1806546"/>
              <a:chOff x="-1779900" y="2404428"/>
              <a:chExt cx="1033068" cy="1806546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341" y="2492864"/>
                <a:ext cx="1033067" cy="171650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710" y="2402820"/>
                <a:ext cx="973498" cy="175292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09970" y="2425636"/>
                <a:ext cx="401313" cy="31839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853" y="2540164"/>
                <a:ext cx="796356" cy="1590789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7745" y="3148508"/>
              <a:ext cx="1523205" cy="1456681"/>
              <a:chOff x="-2057745" y="3148508"/>
              <a:chExt cx="1523205" cy="1456681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6488" y="3208782"/>
                <a:ext cx="1472004" cy="1393409"/>
              </a:xfrm>
              <a:custGeom>
                <a:avLst/>
                <a:gdLst>
                  <a:gd name="T0" fmla="*/ 2147483646 w 58927"/>
                  <a:gd name="T1" fmla="*/ 0 h 55727"/>
                  <a:gd name="T2" fmla="*/ 2147483646 w 58927"/>
                  <a:gd name="T3" fmla="*/ 2147483646 h 55727"/>
                  <a:gd name="T4" fmla="*/ 2147483646 w 58927"/>
                  <a:gd name="T5" fmla="*/ 2147483646 h 55727"/>
                  <a:gd name="T6" fmla="*/ 2147483646 w 58927"/>
                  <a:gd name="T7" fmla="*/ 2147483646 h 55727"/>
                  <a:gd name="T8" fmla="*/ 2147483646 w 58927"/>
                  <a:gd name="T9" fmla="*/ 2147483646 h 55727"/>
                  <a:gd name="T10" fmla="*/ 2147483646 w 58927"/>
                  <a:gd name="T11" fmla="*/ 2147483646 h 55727"/>
                  <a:gd name="T12" fmla="*/ 2147483646 w 58927"/>
                  <a:gd name="T13" fmla="*/ 2147483646 h 55727"/>
                  <a:gd name="T14" fmla="*/ 2147483646 w 58927"/>
                  <a:gd name="T15" fmla="*/ 2147483646 h 55727"/>
                  <a:gd name="T16" fmla="*/ 2147483646 w 58927"/>
                  <a:gd name="T17" fmla="*/ 2147483646 h 55727"/>
                  <a:gd name="T18" fmla="*/ 2147483646 w 58927"/>
                  <a:gd name="T19" fmla="*/ 2147483646 h 55727"/>
                  <a:gd name="T20" fmla="*/ 2147483646 w 58927"/>
                  <a:gd name="T21" fmla="*/ 0 h 55727"/>
                  <a:gd name="T22" fmla="*/ 2147483646 w 58927"/>
                  <a:gd name="T23" fmla="*/ 2147483646 h 55727"/>
                  <a:gd name="T24" fmla="*/ 2147483646 w 58927"/>
                  <a:gd name="T25" fmla="*/ 2147483646 h 55727"/>
                  <a:gd name="T26" fmla="*/ 2147483646 w 58927"/>
                  <a:gd name="T27" fmla="*/ 2147483646 h 55727"/>
                  <a:gd name="T28" fmla="*/ 2147483646 w 58927"/>
                  <a:gd name="T29" fmla="*/ 2147483646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4897" y="3143766"/>
                <a:ext cx="1468868" cy="139575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188" y="3214931"/>
                <a:ext cx="460883" cy="203255"/>
              </a:xfrm>
              <a:custGeom>
                <a:avLst/>
                <a:gdLst>
                  <a:gd name="T0" fmla="*/ 2147483646 w 18454"/>
                  <a:gd name="T1" fmla="*/ 2147483646 h 8139"/>
                  <a:gd name="T2" fmla="*/ 2147483646 w 18454"/>
                  <a:gd name="T3" fmla="*/ 2147483646 h 8139"/>
                  <a:gd name="T4" fmla="*/ 2147483646 w 18454"/>
                  <a:gd name="T5" fmla="*/ 2147483646 h 8139"/>
                  <a:gd name="T6" fmla="*/ 2147483646 w 18454"/>
                  <a:gd name="T7" fmla="*/ 2147483646 h 8139"/>
                  <a:gd name="T8" fmla="*/ 2147483646 w 18454"/>
                  <a:gd name="T9" fmla="*/ 2147483646 h 8139"/>
                  <a:gd name="T10" fmla="*/ 2147483646 w 18454"/>
                  <a:gd name="T11" fmla="*/ 2147483646 h 8139"/>
                  <a:gd name="T12" fmla="*/ 2147483646 w 18454"/>
                  <a:gd name="T13" fmla="*/ 2147483646 h 8139"/>
                  <a:gd name="T14" fmla="*/ 2147483646 w 18454"/>
                  <a:gd name="T15" fmla="*/ 2147483646 h 8139"/>
                  <a:gd name="T16" fmla="*/ 2147483646 w 18454"/>
                  <a:gd name="T17" fmla="*/ 2147483646 h 8139"/>
                  <a:gd name="T18" fmla="*/ 2147483646 w 18454"/>
                  <a:gd name="T19" fmla="*/ 2147483646 h 8139"/>
                  <a:gd name="T20" fmla="*/ 2147483646 w 18454"/>
                  <a:gd name="T21" fmla="*/ 2147483646 h 8139"/>
                  <a:gd name="T22" fmla="*/ 2147483646 w 18454"/>
                  <a:gd name="T23" fmla="*/ 2147483646 h 8139"/>
                  <a:gd name="T24" fmla="*/ 2147483646 w 18454"/>
                  <a:gd name="T25" fmla="*/ 2147483646 h 8139"/>
                  <a:gd name="T26" fmla="*/ 2147483646 w 18454"/>
                  <a:gd name="T27" fmla="*/ 2147483646 h 8139"/>
                  <a:gd name="T28" fmla="*/ 2147483646 w 18454"/>
                  <a:gd name="T29" fmla="*/ 2147483646 h 8139"/>
                  <a:gd name="T30" fmla="*/ 2147483646 w 18454"/>
                  <a:gd name="T31" fmla="*/ 2147483646 h 8139"/>
                  <a:gd name="T32" fmla="*/ 2147483646 w 18454"/>
                  <a:gd name="T33" fmla="*/ 2147483646 h 8139"/>
                  <a:gd name="T34" fmla="*/ 2147483646 w 18454"/>
                  <a:gd name="T35" fmla="*/ 2147483646 h 8139"/>
                  <a:gd name="T36" fmla="*/ 2147483646 w 18454"/>
                  <a:gd name="T37" fmla="*/ 2147483646 h 8139"/>
                  <a:gd name="T38" fmla="*/ 2147483646 w 18454"/>
                  <a:gd name="T39" fmla="*/ 2147483646 h 8139"/>
                  <a:gd name="T40" fmla="*/ 2147483646 w 18454"/>
                  <a:gd name="T41" fmla="*/ 2147483646 h 8139"/>
                  <a:gd name="T42" fmla="*/ 2147483646 w 18454"/>
                  <a:gd name="T43" fmla="*/ 2147483646 h 8139"/>
                  <a:gd name="T44" fmla="*/ 2147483646 w 18454"/>
                  <a:gd name="T45" fmla="*/ 2147483646 h 8139"/>
                  <a:gd name="T46" fmla="*/ 2147483646 w 18454"/>
                  <a:gd name="T47" fmla="*/ 2147483646 h 8139"/>
                  <a:gd name="T48" fmla="*/ 2147483646 w 18454"/>
                  <a:gd name="T49" fmla="*/ 2147483646 h 8139"/>
                  <a:gd name="T50" fmla="*/ 2147483646 w 18454"/>
                  <a:gd name="T51" fmla="*/ 2147483646 h 8139"/>
                  <a:gd name="T52" fmla="*/ 2147483646 w 18454"/>
                  <a:gd name="T53" fmla="*/ 2147483646 h 8139"/>
                  <a:gd name="T54" fmla="*/ 2147483646 w 18454"/>
                  <a:gd name="T55" fmla="*/ 2147483646 h 8139"/>
                  <a:gd name="T56" fmla="*/ 2147483646 w 18454"/>
                  <a:gd name="T57" fmla="*/ 2147483646 h 8139"/>
                  <a:gd name="T58" fmla="*/ 2147483646 w 18454"/>
                  <a:gd name="T59" fmla="*/ 2147483646 h 8139"/>
                  <a:gd name="T60" fmla="*/ 2147483646 w 18454"/>
                  <a:gd name="T61" fmla="*/ 2147483646 h 8139"/>
                  <a:gd name="T62" fmla="*/ 2147483646 w 18454"/>
                  <a:gd name="T63" fmla="*/ 2147483646 h 8139"/>
                  <a:gd name="T64" fmla="*/ 2147483646 w 18454"/>
                  <a:gd name="T65" fmla="*/ 2147483646 h 8139"/>
                  <a:gd name="T66" fmla="*/ 2147483646 w 18454"/>
                  <a:gd name="T67" fmla="*/ 2147483646 h 8139"/>
                  <a:gd name="T68" fmla="*/ 2147483646 w 18454"/>
                  <a:gd name="T69" fmla="*/ 2147483646 h 8139"/>
                  <a:gd name="T70" fmla="*/ 2147483646 w 18454"/>
                  <a:gd name="T71" fmla="*/ 2147483646 h 8139"/>
                  <a:gd name="T72" fmla="*/ 2147483646 w 18454"/>
                  <a:gd name="T73" fmla="*/ 2147483646 h 8139"/>
                  <a:gd name="T74" fmla="*/ 2147483646 w 18454"/>
                  <a:gd name="T75" fmla="*/ 2147483646 h 8139"/>
                  <a:gd name="T76" fmla="*/ 2147483646 w 18454"/>
                  <a:gd name="T77" fmla="*/ 2147483646 h 8139"/>
                  <a:gd name="T78" fmla="*/ 2147483646 w 18454"/>
                  <a:gd name="T79" fmla="*/ 2147483646 h 8139"/>
                  <a:gd name="T80" fmla="*/ 2147483646 w 18454"/>
                  <a:gd name="T81" fmla="*/ 2147483646 h 8139"/>
                  <a:gd name="T82" fmla="*/ 2147483646 w 18454"/>
                  <a:gd name="T83" fmla="*/ 2147483646 h 8139"/>
                  <a:gd name="T84" fmla="*/ 2147483646 w 18454"/>
                  <a:gd name="T85" fmla="*/ 2147483646 h 8139"/>
                  <a:gd name="T86" fmla="*/ 2147483646 w 18454"/>
                  <a:gd name="T87" fmla="*/ 2147483646 h 8139"/>
                  <a:gd name="T88" fmla="*/ 2147483646 w 18454"/>
                  <a:gd name="T89" fmla="*/ 2147483646 h 8139"/>
                  <a:gd name="T90" fmla="*/ 2147483646 w 18454"/>
                  <a:gd name="T91" fmla="*/ 2147483646 h 8139"/>
                  <a:gd name="T92" fmla="*/ 2147483646 w 18454"/>
                  <a:gd name="T93" fmla="*/ 2147483646 h 8139"/>
                  <a:gd name="T94" fmla="*/ 2147483646 w 18454"/>
                  <a:gd name="T95" fmla="*/ 2147483646 h 8139"/>
                  <a:gd name="T96" fmla="*/ 2147483646 w 18454"/>
                  <a:gd name="T97" fmla="*/ 2147483646 h 8139"/>
                  <a:gd name="T98" fmla="*/ 2147483646 w 18454"/>
                  <a:gd name="T99" fmla="*/ 2147483646 h 8139"/>
                  <a:gd name="T100" fmla="*/ 2147483646 w 18454"/>
                  <a:gd name="T101" fmla="*/ 2147483646 h 8139"/>
                  <a:gd name="T102" fmla="*/ 2147483646 w 18454"/>
                  <a:gd name="T103" fmla="*/ 2147483646 h 8139"/>
                  <a:gd name="T104" fmla="*/ 2147483646 w 18454"/>
                  <a:gd name="T105" fmla="*/ 2147483646 h 8139"/>
                  <a:gd name="T106" fmla="*/ 2147483646 w 18454"/>
                  <a:gd name="T107" fmla="*/ 2147483646 h 8139"/>
                  <a:gd name="T108" fmla="*/ 2147483646 w 18454"/>
                  <a:gd name="T109" fmla="*/ 2147483646 h 8139"/>
                  <a:gd name="T110" fmla="*/ 2147483646 w 18454"/>
                  <a:gd name="T111" fmla="*/ 2147483646 h 8139"/>
                  <a:gd name="T112" fmla="*/ 2147483646 w 18454"/>
                  <a:gd name="T113" fmla="*/ 2147483646 h 8139"/>
                  <a:gd name="T114" fmla="*/ 2147483646 w 18454"/>
                  <a:gd name="T115" fmla="*/ 2147483646 h 8139"/>
                  <a:gd name="T116" fmla="*/ 2147483646 w 18454"/>
                  <a:gd name="T117" fmla="*/ 2147483646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5386" y="3371783"/>
              <a:ext cx="1243129" cy="1170182"/>
            </a:xfrm>
            <a:custGeom>
              <a:avLst/>
              <a:gdLst>
                <a:gd name="T0" fmla="*/ 2147483646 w 49727"/>
                <a:gd name="T1" fmla="*/ 0 h 46783"/>
                <a:gd name="T2" fmla="*/ 2147483646 w 49727"/>
                <a:gd name="T3" fmla="*/ 2147483646 h 46783"/>
                <a:gd name="T4" fmla="*/ 2147483646 w 49727"/>
                <a:gd name="T5" fmla="*/ 2147483646 h 46783"/>
                <a:gd name="T6" fmla="*/ 2147483646 w 49727"/>
                <a:gd name="T7" fmla="*/ 2147483646 h 46783"/>
                <a:gd name="T8" fmla="*/ 2147483646 w 49727"/>
                <a:gd name="T9" fmla="*/ 2147483646 h 46783"/>
                <a:gd name="T10" fmla="*/ 2147483646 w 49727"/>
                <a:gd name="T11" fmla="*/ 2147483646 h 46783"/>
                <a:gd name="T12" fmla="*/ 2147483646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09521" y="-314463"/>
              <a:ext cx="628346" cy="1928160"/>
              <a:chOff x="-1872744" y="2383380"/>
              <a:chExt cx="533395" cy="1636917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8786" y="2383988"/>
                <a:ext cx="468910" cy="1635677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74418" y="2383279"/>
                <a:ext cx="463520" cy="1632643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73432" y="2413545"/>
                <a:ext cx="328776" cy="283059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14152" y="2563220"/>
                <a:ext cx="246581" cy="1438546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29142" y="-135958"/>
              <a:ext cx="1217462" cy="2129046"/>
              <a:chOff x="-1783663" y="2408558"/>
              <a:chExt cx="1033488" cy="1807460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85768" y="2498355"/>
                <a:ext cx="1033487" cy="171655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82276" y="2407927"/>
                <a:ext cx="974201" cy="175294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8475" y="2430782"/>
                <a:ext cx="401538" cy="31945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82767" y="2545635"/>
                <a:ext cx="796338" cy="1591196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381835" y="685298"/>
              <a:ext cx="1810686" cy="1695308"/>
              <a:chOff x="-381835" y="685298"/>
              <a:chExt cx="1810686" cy="1695308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80832" y="685298"/>
                <a:ext cx="1809683" cy="1695308"/>
                <a:chOff x="-2074138" y="3169502"/>
                <a:chExt cx="1536216" cy="1439236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12481" y="3215489"/>
                  <a:ext cx="1472753" cy="1393053"/>
                </a:xfrm>
                <a:custGeom>
                  <a:avLst/>
                  <a:gdLst>
                    <a:gd name="T0" fmla="*/ 2147483646 w 58927"/>
                    <a:gd name="T1" fmla="*/ 0 h 55727"/>
                    <a:gd name="T2" fmla="*/ 2147483646 w 58927"/>
                    <a:gd name="T3" fmla="*/ 2147483646 h 55727"/>
                    <a:gd name="T4" fmla="*/ 2147483646 w 58927"/>
                    <a:gd name="T5" fmla="*/ 2147483646 h 55727"/>
                    <a:gd name="T6" fmla="*/ 2147483646 w 58927"/>
                    <a:gd name="T7" fmla="*/ 2147483646 h 55727"/>
                    <a:gd name="T8" fmla="*/ 2147483646 w 58927"/>
                    <a:gd name="T9" fmla="*/ 2147483646 h 55727"/>
                    <a:gd name="T10" fmla="*/ 2147483646 w 58927"/>
                    <a:gd name="T11" fmla="*/ 2147483646 h 55727"/>
                    <a:gd name="T12" fmla="*/ 2147483646 w 58927"/>
                    <a:gd name="T13" fmla="*/ 2147483646 h 55727"/>
                    <a:gd name="T14" fmla="*/ 2147483646 w 58927"/>
                    <a:gd name="T15" fmla="*/ 2147483646 h 55727"/>
                    <a:gd name="T16" fmla="*/ 2147483646 w 58927"/>
                    <a:gd name="T17" fmla="*/ 2147483646 h 55727"/>
                    <a:gd name="T18" fmla="*/ 2147483646 w 58927"/>
                    <a:gd name="T19" fmla="*/ 2147483646 h 55727"/>
                    <a:gd name="T20" fmla="*/ 2147483646 w 58927"/>
                    <a:gd name="T21" fmla="*/ 0 h 55727"/>
                    <a:gd name="T22" fmla="*/ 2147483646 w 58927"/>
                    <a:gd name="T23" fmla="*/ 2147483646 h 55727"/>
                    <a:gd name="T24" fmla="*/ 2147483646 w 58927"/>
                    <a:gd name="T25" fmla="*/ 2147483646 h 55727"/>
                    <a:gd name="T26" fmla="*/ 2147483646 w 58927"/>
                    <a:gd name="T27" fmla="*/ 2147483646 h 55727"/>
                    <a:gd name="T28" fmla="*/ 2147483646 w 58927"/>
                    <a:gd name="T29" fmla="*/ 2147483646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79213" y="3167257"/>
                  <a:ext cx="1463322" cy="1386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90376" y="3218080"/>
                  <a:ext cx="460825" cy="203196"/>
                </a:xfrm>
                <a:custGeom>
                  <a:avLst/>
                  <a:gdLst>
                    <a:gd name="T0" fmla="*/ 2147483646 w 18454"/>
                    <a:gd name="T1" fmla="*/ 2147483646 h 8139"/>
                    <a:gd name="T2" fmla="*/ 2147483646 w 18454"/>
                    <a:gd name="T3" fmla="*/ 2147483646 h 8139"/>
                    <a:gd name="T4" fmla="*/ 2147483646 w 18454"/>
                    <a:gd name="T5" fmla="*/ 2147483646 h 8139"/>
                    <a:gd name="T6" fmla="*/ 2147483646 w 18454"/>
                    <a:gd name="T7" fmla="*/ 2147483646 h 8139"/>
                    <a:gd name="T8" fmla="*/ 2147483646 w 18454"/>
                    <a:gd name="T9" fmla="*/ 2147483646 h 8139"/>
                    <a:gd name="T10" fmla="*/ 2147483646 w 18454"/>
                    <a:gd name="T11" fmla="*/ 2147483646 h 8139"/>
                    <a:gd name="T12" fmla="*/ 2147483646 w 18454"/>
                    <a:gd name="T13" fmla="*/ 2147483646 h 8139"/>
                    <a:gd name="T14" fmla="*/ 2147483646 w 18454"/>
                    <a:gd name="T15" fmla="*/ 2147483646 h 8139"/>
                    <a:gd name="T16" fmla="*/ 2147483646 w 18454"/>
                    <a:gd name="T17" fmla="*/ 2147483646 h 8139"/>
                    <a:gd name="T18" fmla="*/ 2147483646 w 18454"/>
                    <a:gd name="T19" fmla="*/ 2147483646 h 8139"/>
                    <a:gd name="T20" fmla="*/ 2147483646 w 18454"/>
                    <a:gd name="T21" fmla="*/ 2147483646 h 8139"/>
                    <a:gd name="T22" fmla="*/ 2147483646 w 18454"/>
                    <a:gd name="T23" fmla="*/ 2147483646 h 8139"/>
                    <a:gd name="T24" fmla="*/ 2147483646 w 18454"/>
                    <a:gd name="T25" fmla="*/ 2147483646 h 8139"/>
                    <a:gd name="T26" fmla="*/ 2147483646 w 18454"/>
                    <a:gd name="T27" fmla="*/ 2147483646 h 8139"/>
                    <a:gd name="T28" fmla="*/ 2147483646 w 18454"/>
                    <a:gd name="T29" fmla="*/ 2147483646 h 8139"/>
                    <a:gd name="T30" fmla="*/ 2147483646 w 18454"/>
                    <a:gd name="T31" fmla="*/ 2147483646 h 8139"/>
                    <a:gd name="T32" fmla="*/ 2147483646 w 18454"/>
                    <a:gd name="T33" fmla="*/ 2147483646 h 8139"/>
                    <a:gd name="T34" fmla="*/ 2147483646 w 18454"/>
                    <a:gd name="T35" fmla="*/ 2147483646 h 8139"/>
                    <a:gd name="T36" fmla="*/ 2147483646 w 18454"/>
                    <a:gd name="T37" fmla="*/ 2147483646 h 8139"/>
                    <a:gd name="T38" fmla="*/ 2147483646 w 18454"/>
                    <a:gd name="T39" fmla="*/ 2147483646 h 8139"/>
                    <a:gd name="T40" fmla="*/ 2147483646 w 18454"/>
                    <a:gd name="T41" fmla="*/ 2147483646 h 8139"/>
                    <a:gd name="T42" fmla="*/ 2147483646 w 18454"/>
                    <a:gd name="T43" fmla="*/ 2147483646 h 8139"/>
                    <a:gd name="T44" fmla="*/ 2147483646 w 18454"/>
                    <a:gd name="T45" fmla="*/ 2147483646 h 8139"/>
                    <a:gd name="T46" fmla="*/ 2147483646 w 18454"/>
                    <a:gd name="T47" fmla="*/ 2147483646 h 8139"/>
                    <a:gd name="T48" fmla="*/ 2147483646 w 18454"/>
                    <a:gd name="T49" fmla="*/ 2147483646 h 8139"/>
                    <a:gd name="T50" fmla="*/ 2147483646 w 18454"/>
                    <a:gd name="T51" fmla="*/ 2147483646 h 8139"/>
                    <a:gd name="T52" fmla="*/ 2147483646 w 18454"/>
                    <a:gd name="T53" fmla="*/ 2147483646 h 8139"/>
                    <a:gd name="T54" fmla="*/ 2147483646 w 18454"/>
                    <a:gd name="T55" fmla="*/ 2147483646 h 8139"/>
                    <a:gd name="T56" fmla="*/ 2147483646 w 18454"/>
                    <a:gd name="T57" fmla="*/ 2147483646 h 8139"/>
                    <a:gd name="T58" fmla="*/ 2147483646 w 18454"/>
                    <a:gd name="T59" fmla="*/ 2147483646 h 8139"/>
                    <a:gd name="T60" fmla="*/ 2147483646 w 18454"/>
                    <a:gd name="T61" fmla="*/ 2147483646 h 8139"/>
                    <a:gd name="T62" fmla="*/ 2147483646 w 18454"/>
                    <a:gd name="T63" fmla="*/ 2147483646 h 8139"/>
                    <a:gd name="T64" fmla="*/ 2147483646 w 18454"/>
                    <a:gd name="T65" fmla="*/ 2147483646 h 8139"/>
                    <a:gd name="T66" fmla="*/ 2147483646 w 18454"/>
                    <a:gd name="T67" fmla="*/ 2147483646 h 8139"/>
                    <a:gd name="T68" fmla="*/ 2147483646 w 18454"/>
                    <a:gd name="T69" fmla="*/ 2147483646 h 8139"/>
                    <a:gd name="T70" fmla="*/ 2147483646 w 18454"/>
                    <a:gd name="T71" fmla="*/ 2147483646 h 8139"/>
                    <a:gd name="T72" fmla="*/ 2147483646 w 18454"/>
                    <a:gd name="T73" fmla="*/ 2147483646 h 8139"/>
                    <a:gd name="T74" fmla="*/ 2147483646 w 18454"/>
                    <a:gd name="T75" fmla="*/ 2147483646 h 8139"/>
                    <a:gd name="T76" fmla="*/ 2147483646 w 18454"/>
                    <a:gd name="T77" fmla="*/ 2147483646 h 8139"/>
                    <a:gd name="T78" fmla="*/ 2147483646 w 18454"/>
                    <a:gd name="T79" fmla="*/ 2147483646 h 8139"/>
                    <a:gd name="T80" fmla="*/ 2147483646 w 18454"/>
                    <a:gd name="T81" fmla="*/ 2147483646 h 8139"/>
                    <a:gd name="T82" fmla="*/ 2147483646 w 18454"/>
                    <a:gd name="T83" fmla="*/ 2147483646 h 8139"/>
                    <a:gd name="T84" fmla="*/ 2147483646 w 18454"/>
                    <a:gd name="T85" fmla="*/ 2147483646 h 8139"/>
                    <a:gd name="T86" fmla="*/ 2147483646 w 18454"/>
                    <a:gd name="T87" fmla="*/ 2147483646 h 8139"/>
                    <a:gd name="T88" fmla="*/ 2147483646 w 18454"/>
                    <a:gd name="T89" fmla="*/ 2147483646 h 8139"/>
                    <a:gd name="T90" fmla="*/ 2147483646 w 18454"/>
                    <a:gd name="T91" fmla="*/ 2147483646 h 8139"/>
                    <a:gd name="T92" fmla="*/ 2147483646 w 18454"/>
                    <a:gd name="T93" fmla="*/ 2147483646 h 8139"/>
                    <a:gd name="T94" fmla="*/ 2147483646 w 18454"/>
                    <a:gd name="T95" fmla="*/ 2147483646 h 8139"/>
                    <a:gd name="T96" fmla="*/ 2147483646 w 18454"/>
                    <a:gd name="T97" fmla="*/ 2147483646 h 8139"/>
                    <a:gd name="T98" fmla="*/ 2147483646 w 18454"/>
                    <a:gd name="T99" fmla="*/ 2147483646 h 8139"/>
                    <a:gd name="T100" fmla="*/ 2147483646 w 18454"/>
                    <a:gd name="T101" fmla="*/ 2147483646 h 8139"/>
                    <a:gd name="T102" fmla="*/ 2147483646 w 18454"/>
                    <a:gd name="T103" fmla="*/ 2147483646 h 8139"/>
                    <a:gd name="T104" fmla="*/ 2147483646 w 18454"/>
                    <a:gd name="T105" fmla="*/ 2147483646 h 8139"/>
                    <a:gd name="T106" fmla="*/ 2147483646 w 18454"/>
                    <a:gd name="T107" fmla="*/ 2147483646 h 8139"/>
                    <a:gd name="T108" fmla="*/ 2147483646 w 18454"/>
                    <a:gd name="T109" fmla="*/ 2147483646 h 8139"/>
                    <a:gd name="T110" fmla="*/ 2147483646 w 18454"/>
                    <a:gd name="T111" fmla="*/ 2147483646 h 8139"/>
                    <a:gd name="T112" fmla="*/ 2147483646 w 18454"/>
                    <a:gd name="T113" fmla="*/ 2147483646 h 8139"/>
                    <a:gd name="T114" fmla="*/ 2147483646 w 18454"/>
                    <a:gd name="T115" fmla="*/ 2147483646 h 8139"/>
                    <a:gd name="T116" fmla="*/ 2147483646 w 18454"/>
                    <a:gd name="T117" fmla="*/ 2147483646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83743" y="857337"/>
                <a:ext cx="1465082" cy="1380125"/>
              </a:xfrm>
              <a:custGeom>
                <a:avLst/>
                <a:gdLst>
                  <a:gd name="T0" fmla="*/ 2147483646 w 49727"/>
                  <a:gd name="T1" fmla="*/ 0 h 46783"/>
                  <a:gd name="T2" fmla="*/ 2147483646 w 49727"/>
                  <a:gd name="T3" fmla="*/ 2147483646 h 46783"/>
                  <a:gd name="T4" fmla="*/ 2147483646 w 49727"/>
                  <a:gd name="T5" fmla="*/ 2147483646 h 46783"/>
                  <a:gd name="T6" fmla="*/ 2147483646 w 49727"/>
                  <a:gd name="T7" fmla="*/ 2147483646 h 46783"/>
                  <a:gd name="T8" fmla="*/ 2147483646 w 49727"/>
                  <a:gd name="T9" fmla="*/ 2147483646 h 46783"/>
                  <a:gd name="T10" fmla="*/ 2147483646 w 49727"/>
                  <a:gd name="T11" fmla="*/ 2147483646 h 46783"/>
                  <a:gd name="T12" fmla="*/ 2147483646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463" y="2983498"/>
              <a:ext cx="1117558" cy="1251392"/>
            </a:xfrm>
            <a:custGeom>
              <a:avLst/>
              <a:gdLst>
                <a:gd name="T0" fmla="*/ 2147483646 w 44695"/>
                <a:gd name="T1" fmla="*/ 2147483646 h 50051"/>
                <a:gd name="T2" fmla="*/ 2147483646 w 44695"/>
                <a:gd name="T3" fmla="*/ 2147483646 h 50051"/>
                <a:gd name="T4" fmla="*/ 2147483646 w 44695"/>
                <a:gd name="T5" fmla="*/ 2147483646 h 50051"/>
                <a:gd name="T6" fmla="*/ 2147483646 w 44695"/>
                <a:gd name="T7" fmla="*/ 2147483646 h 50051"/>
                <a:gd name="T8" fmla="*/ 2147483646 w 44695"/>
                <a:gd name="T9" fmla="*/ 2147483646 h 50051"/>
                <a:gd name="T10" fmla="*/ 2147483646 w 44695"/>
                <a:gd name="T11" fmla="*/ 2147483646 h 50051"/>
                <a:gd name="T12" fmla="*/ 2147483646 w 44695"/>
                <a:gd name="T13" fmla="*/ 2147483646 h 50051"/>
                <a:gd name="T14" fmla="*/ 2147483646 w 44695"/>
                <a:gd name="T15" fmla="*/ 2147483646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5600" y="3184932"/>
              <a:ext cx="1113220" cy="1279586"/>
            </a:xfrm>
            <a:custGeom>
              <a:avLst/>
              <a:gdLst>
                <a:gd name="T0" fmla="*/ 2147483646 w 44542"/>
                <a:gd name="T1" fmla="*/ 2147483646 h 51183"/>
                <a:gd name="T2" fmla="*/ 0 w 44542"/>
                <a:gd name="T3" fmla="*/ 2147483646 h 51183"/>
                <a:gd name="T4" fmla="*/ 2147483646 w 44542"/>
                <a:gd name="T5" fmla="*/ 2147483646 h 51183"/>
                <a:gd name="T6" fmla="*/ 2147483646 w 44542"/>
                <a:gd name="T7" fmla="*/ 2147483646 h 51183"/>
                <a:gd name="T8" fmla="*/ 2147483646 w 44542"/>
                <a:gd name="T9" fmla="*/ 2147483646 h 51183"/>
                <a:gd name="T10" fmla="*/ 2147483646 w 44542"/>
                <a:gd name="T11" fmla="*/ 2147483646 h 51183"/>
                <a:gd name="T12" fmla="*/ 2147483646 w 44542"/>
                <a:gd name="T13" fmla="*/ 2147483646 h 51183"/>
                <a:gd name="T14" fmla="*/ 2147483646 w 44542"/>
                <a:gd name="T15" fmla="*/ 2147483646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48642" y="3011713"/>
              <a:ext cx="1085751" cy="1231872"/>
            </a:xfrm>
            <a:custGeom>
              <a:avLst/>
              <a:gdLst>
                <a:gd name="T0" fmla="*/ 2147483646 w 43439"/>
                <a:gd name="T1" fmla="*/ 0 h 49260"/>
                <a:gd name="T2" fmla="*/ 2147483646 w 43439"/>
                <a:gd name="T3" fmla="*/ 2147483646 h 49260"/>
                <a:gd name="T4" fmla="*/ 2147483646 w 43439"/>
                <a:gd name="T5" fmla="*/ 2147483646 h 49260"/>
                <a:gd name="T6" fmla="*/ 2147483646 w 43439"/>
                <a:gd name="T7" fmla="*/ 2147483646 h 49260"/>
                <a:gd name="T8" fmla="*/ 2147483646 w 43439"/>
                <a:gd name="T9" fmla="*/ 2147483646 h 49260"/>
                <a:gd name="T10" fmla="*/ 2147483646 w 43439"/>
                <a:gd name="T11" fmla="*/ 2147483646 h 49260"/>
                <a:gd name="T12" fmla="*/ 2147483646 w 43439"/>
                <a:gd name="T13" fmla="*/ 2147483646 h 49260"/>
                <a:gd name="T14" fmla="*/ 2147483646 w 43439"/>
                <a:gd name="T15" fmla="*/ 2147483646 h 49260"/>
                <a:gd name="T16" fmla="*/ 2147483646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0355" y="3187762"/>
              <a:ext cx="1071294" cy="1321877"/>
            </a:xfrm>
            <a:custGeom>
              <a:avLst/>
              <a:gdLst>
                <a:gd name="T0" fmla="*/ 2147483646 w 42824"/>
                <a:gd name="T1" fmla="*/ 2147483646 h 52896"/>
                <a:gd name="T2" fmla="*/ 2147483646 w 42824"/>
                <a:gd name="T3" fmla="*/ 2147483646 h 52896"/>
                <a:gd name="T4" fmla="*/ 2147483646 w 42824"/>
                <a:gd name="T5" fmla="*/ 2147483646 h 52896"/>
                <a:gd name="T6" fmla="*/ 2147483646 w 42824"/>
                <a:gd name="T7" fmla="*/ 2147483646 h 52896"/>
                <a:gd name="T8" fmla="*/ 2147483646 w 42824"/>
                <a:gd name="T9" fmla="*/ 2147483646 h 52896"/>
                <a:gd name="T10" fmla="*/ 2147483646 w 42824"/>
                <a:gd name="T11" fmla="*/ 2147483646 h 52896"/>
                <a:gd name="T12" fmla="*/ 2147483646 w 42824"/>
                <a:gd name="T13" fmla="*/ 2147483646 h 52896"/>
                <a:gd name="T14" fmla="*/ 2147483646 w 42824"/>
                <a:gd name="T15" fmla="*/ 2147483646 h 52896"/>
                <a:gd name="T16" fmla="*/ 2147483646 w 42824"/>
                <a:gd name="T17" fmla="*/ 2147483646 h 52896"/>
                <a:gd name="T18" fmla="*/ 2147483646 w 42824"/>
                <a:gd name="T19" fmla="*/ 2147483646 h 52896"/>
                <a:gd name="T20" fmla="*/ 2147483646 w 42824"/>
                <a:gd name="T21" fmla="*/ 2147483646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631" y="3086612"/>
              <a:ext cx="1598729" cy="1189919"/>
              <a:chOff x="-2218631" y="3086612"/>
              <a:chExt cx="1598729" cy="1189919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7279" y="3085406"/>
                <a:ext cx="841421" cy="987883"/>
              </a:xfrm>
              <a:custGeom>
                <a:avLst/>
                <a:gdLst>
                  <a:gd name="T0" fmla="*/ 2147483646 w 33644"/>
                  <a:gd name="T1" fmla="*/ 2147483646 h 39413"/>
                  <a:gd name="T2" fmla="*/ 2147483646 w 33644"/>
                  <a:gd name="T3" fmla="*/ 2147483646 h 39413"/>
                  <a:gd name="T4" fmla="*/ 2147483646 w 33644"/>
                  <a:gd name="T5" fmla="*/ 2147483646 h 39413"/>
                  <a:gd name="T6" fmla="*/ 2147483646 w 33644"/>
                  <a:gd name="T7" fmla="*/ 2147483646 h 39413"/>
                  <a:gd name="T8" fmla="*/ 2147483646 w 33644"/>
                  <a:gd name="T9" fmla="*/ 2147483646 h 39413"/>
                  <a:gd name="T10" fmla="*/ 2147483646 w 33644"/>
                  <a:gd name="T11" fmla="*/ 2147483646 h 39413"/>
                  <a:gd name="T12" fmla="*/ 2147483646 w 33644"/>
                  <a:gd name="T13" fmla="*/ 2147483646 h 39413"/>
                  <a:gd name="T14" fmla="*/ 2147483646 w 33644"/>
                  <a:gd name="T15" fmla="*/ 2147483646 h 39413"/>
                  <a:gd name="T16" fmla="*/ 2147483646 w 33644"/>
                  <a:gd name="T17" fmla="*/ 2147483646 h 39413"/>
                  <a:gd name="T18" fmla="*/ 2147483646 w 33644"/>
                  <a:gd name="T19" fmla="*/ 2147483646 h 39413"/>
                  <a:gd name="T20" fmla="*/ 2147483646 w 33644"/>
                  <a:gd name="T21" fmla="*/ 2147483646 h 39413"/>
                  <a:gd name="T22" fmla="*/ 2147483646 w 33644"/>
                  <a:gd name="T23" fmla="*/ 2147483646 h 39413"/>
                  <a:gd name="T24" fmla="*/ 2147483646 w 33644"/>
                  <a:gd name="T25" fmla="*/ 2147483646 h 39413"/>
                  <a:gd name="T26" fmla="*/ 2147483646 w 33644"/>
                  <a:gd name="T27" fmla="*/ 2147483646 h 39413"/>
                  <a:gd name="T28" fmla="*/ 2147483646 w 33644"/>
                  <a:gd name="T29" fmla="*/ 2147483646 h 39413"/>
                  <a:gd name="T30" fmla="*/ 2147483646 w 33644"/>
                  <a:gd name="T31" fmla="*/ 2147483646 h 39413"/>
                  <a:gd name="T32" fmla="*/ 2147483646 w 33644"/>
                  <a:gd name="T33" fmla="*/ 2147483646 h 39413"/>
                  <a:gd name="T34" fmla="*/ 2147483646 w 33644"/>
                  <a:gd name="T35" fmla="*/ 2147483646 h 39413"/>
                  <a:gd name="T36" fmla="*/ 2147483646 w 33644"/>
                  <a:gd name="T37" fmla="*/ 2147483646 h 39413"/>
                  <a:gd name="T38" fmla="*/ 2147483646 w 33644"/>
                  <a:gd name="T39" fmla="*/ 2147483646 h 39413"/>
                  <a:gd name="T40" fmla="*/ 2147483646 w 33644"/>
                  <a:gd name="T41" fmla="*/ 2147483646 h 39413"/>
                  <a:gd name="T42" fmla="*/ 2147483646 w 33644"/>
                  <a:gd name="T43" fmla="*/ 2147483646 h 39413"/>
                  <a:gd name="T44" fmla="*/ 2147483646 w 33644"/>
                  <a:gd name="T45" fmla="*/ 2147483646 h 39413"/>
                  <a:gd name="T46" fmla="*/ 2147483646 w 33644"/>
                  <a:gd name="T47" fmla="*/ 2147483646 h 39413"/>
                  <a:gd name="T48" fmla="*/ 2147483646 w 33644"/>
                  <a:gd name="T49" fmla="*/ 2147483646 h 39413"/>
                  <a:gd name="T50" fmla="*/ 2147483646 w 33644"/>
                  <a:gd name="T51" fmla="*/ 2147483646 h 39413"/>
                  <a:gd name="T52" fmla="*/ 2147483646 w 33644"/>
                  <a:gd name="T53" fmla="*/ 2147483646 h 39413"/>
                  <a:gd name="T54" fmla="*/ 2147483646 w 33644"/>
                  <a:gd name="T55" fmla="*/ 2147483646 h 39413"/>
                  <a:gd name="T56" fmla="*/ 2147483646 w 33644"/>
                  <a:gd name="T57" fmla="*/ 2147483646 h 39413"/>
                  <a:gd name="T58" fmla="*/ 2147483646 w 33644"/>
                  <a:gd name="T59" fmla="*/ 2147483646 h 39413"/>
                  <a:gd name="T60" fmla="*/ 2147483646 w 33644"/>
                  <a:gd name="T61" fmla="*/ 2147483646 h 39413"/>
                  <a:gd name="T62" fmla="*/ 2147483646 w 33644"/>
                  <a:gd name="T63" fmla="*/ 2147483646 h 39413"/>
                  <a:gd name="T64" fmla="*/ 2147483646 w 33644"/>
                  <a:gd name="T65" fmla="*/ 2147483646 h 39413"/>
                  <a:gd name="T66" fmla="*/ 2147483646 w 33644"/>
                  <a:gd name="T67" fmla="*/ 2147483646 h 39413"/>
                  <a:gd name="T68" fmla="*/ 2147483646 w 33644"/>
                  <a:gd name="T69" fmla="*/ 2147483646 h 39413"/>
                  <a:gd name="T70" fmla="*/ 2147483646 w 33644"/>
                  <a:gd name="T71" fmla="*/ 2147483646 h 39413"/>
                  <a:gd name="T72" fmla="*/ 2147483646 w 33644"/>
                  <a:gd name="T73" fmla="*/ 2147483646 h 39413"/>
                  <a:gd name="T74" fmla="*/ 2147483646 w 33644"/>
                  <a:gd name="T75" fmla="*/ 2147483646 h 39413"/>
                  <a:gd name="T76" fmla="*/ 2147483646 w 33644"/>
                  <a:gd name="T77" fmla="*/ 2147483646 h 39413"/>
                  <a:gd name="T78" fmla="*/ 2147483646 w 33644"/>
                  <a:gd name="T79" fmla="*/ 2147483646 h 39413"/>
                  <a:gd name="T80" fmla="*/ 2147483646 w 33644"/>
                  <a:gd name="T81" fmla="*/ 2147483646 h 39413"/>
                  <a:gd name="T82" fmla="*/ 2147483646 w 33644"/>
                  <a:gd name="T83" fmla="*/ 2147483646 h 39413"/>
                  <a:gd name="T84" fmla="*/ 2147483646 w 33644"/>
                  <a:gd name="T85" fmla="*/ 2147483646 h 39413"/>
                  <a:gd name="T86" fmla="*/ 2147483646 w 33644"/>
                  <a:gd name="T87" fmla="*/ 2147483646 h 39413"/>
                  <a:gd name="T88" fmla="*/ 2147483646 w 33644"/>
                  <a:gd name="T89" fmla="*/ 2147483646 h 39413"/>
                  <a:gd name="T90" fmla="*/ 2147483646 w 33644"/>
                  <a:gd name="T91" fmla="*/ 2147483646 h 39413"/>
                  <a:gd name="T92" fmla="*/ 2147483646 w 33644"/>
                  <a:gd name="T93" fmla="*/ 2147483646 h 39413"/>
                  <a:gd name="T94" fmla="*/ 2147483646 w 33644"/>
                  <a:gd name="T95" fmla="*/ 2147483646 h 39413"/>
                  <a:gd name="T96" fmla="*/ 2147483646 w 33644"/>
                  <a:gd name="T97" fmla="*/ 2147483646 h 39413"/>
                  <a:gd name="T98" fmla="*/ 2147483646 w 33644"/>
                  <a:gd name="T99" fmla="*/ 2147483646 h 39413"/>
                  <a:gd name="T100" fmla="*/ 2147483646 w 33644"/>
                  <a:gd name="T101" fmla="*/ 2147483646 h 39413"/>
                  <a:gd name="T102" fmla="*/ 2147483646 w 33644"/>
                  <a:gd name="T103" fmla="*/ 2147483646 h 39413"/>
                  <a:gd name="T104" fmla="*/ 2147483646 w 33644"/>
                  <a:gd name="T105" fmla="*/ 2147483646 h 39413"/>
                  <a:gd name="T106" fmla="*/ 2147483646 w 33644"/>
                  <a:gd name="T107" fmla="*/ 2147483646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0139" y="3277688"/>
                <a:ext cx="841421" cy="997643"/>
              </a:xfrm>
              <a:custGeom>
                <a:avLst/>
                <a:gdLst>
                  <a:gd name="T0" fmla="*/ 2147483646 w 33644"/>
                  <a:gd name="T1" fmla="*/ 2147483646 h 39829"/>
                  <a:gd name="T2" fmla="*/ 2147483646 w 33644"/>
                  <a:gd name="T3" fmla="*/ 2147483646 h 39829"/>
                  <a:gd name="T4" fmla="*/ 2147483646 w 33644"/>
                  <a:gd name="T5" fmla="*/ 2147483646 h 39829"/>
                  <a:gd name="T6" fmla="*/ 2147483646 w 33644"/>
                  <a:gd name="T7" fmla="*/ 2147483646 h 39829"/>
                  <a:gd name="T8" fmla="*/ 2147483646 w 33644"/>
                  <a:gd name="T9" fmla="*/ 2147483646 h 39829"/>
                  <a:gd name="T10" fmla="*/ 2147483646 w 33644"/>
                  <a:gd name="T11" fmla="*/ 2147483646 h 39829"/>
                  <a:gd name="T12" fmla="*/ 2147483646 w 33644"/>
                  <a:gd name="T13" fmla="*/ 2147483646 h 39829"/>
                  <a:gd name="T14" fmla="*/ 2147483646 w 33644"/>
                  <a:gd name="T15" fmla="*/ 2147483646 h 39829"/>
                  <a:gd name="T16" fmla="*/ 2147483646 w 33644"/>
                  <a:gd name="T17" fmla="*/ 2147483646 h 39829"/>
                  <a:gd name="T18" fmla="*/ 2147483646 w 33644"/>
                  <a:gd name="T19" fmla="*/ 2147483646 h 39829"/>
                  <a:gd name="T20" fmla="*/ 2147483646 w 33644"/>
                  <a:gd name="T21" fmla="*/ 2147483646 h 39829"/>
                  <a:gd name="T22" fmla="*/ 2147483646 w 33644"/>
                  <a:gd name="T23" fmla="*/ 2147483646 h 39829"/>
                  <a:gd name="T24" fmla="*/ 2147483646 w 33644"/>
                  <a:gd name="T25" fmla="*/ 2147483646 h 39829"/>
                  <a:gd name="T26" fmla="*/ 2147483646 w 33644"/>
                  <a:gd name="T27" fmla="*/ 2147483646 h 39829"/>
                  <a:gd name="T28" fmla="*/ 2147483646 w 33644"/>
                  <a:gd name="T29" fmla="*/ 2147483646 h 39829"/>
                  <a:gd name="T30" fmla="*/ 2147483646 w 33644"/>
                  <a:gd name="T31" fmla="*/ 2147483646 h 39829"/>
                  <a:gd name="T32" fmla="*/ 2147483646 w 33644"/>
                  <a:gd name="T33" fmla="*/ 2147483646 h 39829"/>
                  <a:gd name="T34" fmla="*/ 2147483646 w 33644"/>
                  <a:gd name="T35" fmla="*/ 2147483646 h 39829"/>
                  <a:gd name="T36" fmla="*/ 2147483646 w 33644"/>
                  <a:gd name="T37" fmla="*/ 2147483646 h 39829"/>
                  <a:gd name="T38" fmla="*/ 2147483646 w 33644"/>
                  <a:gd name="T39" fmla="*/ 2147483646 h 39829"/>
                  <a:gd name="T40" fmla="*/ 2147483646 w 33644"/>
                  <a:gd name="T41" fmla="*/ 2147483646 h 39829"/>
                  <a:gd name="T42" fmla="*/ 2147483646 w 33644"/>
                  <a:gd name="T43" fmla="*/ 2147483646 h 39829"/>
                  <a:gd name="T44" fmla="*/ 2147483646 w 33644"/>
                  <a:gd name="T45" fmla="*/ 2147483646 h 39829"/>
                  <a:gd name="T46" fmla="*/ 2147483646 w 33644"/>
                  <a:gd name="T47" fmla="*/ 2147483646 h 39829"/>
                  <a:gd name="T48" fmla="*/ 2147483646 w 33644"/>
                  <a:gd name="T49" fmla="*/ 2147483646 h 39829"/>
                  <a:gd name="T50" fmla="*/ 2147483646 w 33644"/>
                  <a:gd name="T51" fmla="*/ 2147483646 h 39829"/>
                  <a:gd name="T52" fmla="*/ 2147483646 w 33644"/>
                  <a:gd name="T53" fmla="*/ 2147483646 h 39829"/>
                  <a:gd name="T54" fmla="*/ 2147483646 w 33644"/>
                  <a:gd name="T55" fmla="*/ 2147483646 h 39829"/>
                  <a:gd name="T56" fmla="*/ 2147483646 w 33644"/>
                  <a:gd name="T57" fmla="*/ 2147483646 h 39829"/>
                  <a:gd name="T58" fmla="*/ 2147483646 w 33644"/>
                  <a:gd name="T59" fmla="*/ 2147483646 h 39829"/>
                  <a:gd name="T60" fmla="*/ 2147483646 w 33644"/>
                  <a:gd name="T61" fmla="*/ 2147483646 h 39829"/>
                  <a:gd name="T62" fmla="*/ 2147483646 w 33644"/>
                  <a:gd name="T63" fmla="*/ 2147483646 h 39829"/>
                  <a:gd name="T64" fmla="*/ 2147483646 w 33644"/>
                  <a:gd name="T65" fmla="*/ 2147483646 h 39829"/>
                  <a:gd name="T66" fmla="*/ 2147483646 w 33644"/>
                  <a:gd name="T67" fmla="*/ 2147483646 h 39829"/>
                  <a:gd name="T68" fmla="*/ 2147483646 w 33644"/>
                  <a:gd name="T69" fmla="*/ 2147483646 h 39829"/>
                  <a:gd name="T70" fmla="*/ 2147483646 w 33644"/>
                  <a:gd name="T71" fmla="*/ 2147483646 h 39829"/>
                  <a:gd name="T72" fmla="*/ 2147483646 w 33644"/>
                  <a:gd name="T73" fmla="*/ 2147483646 h 39829"/>
                  <a:gd name="T74" fmla="*/ 2147483646 w 33644"/>
                  <a:gd name="T75" fmla="*/ 2147483646 h 39829"/>
                  <a:gd name="T76" fmla="*/ 2147483646 w 33644"/>
                  <a:gd name="T77" fmla="*/ 2147483646 h 39829"/>
                  <a:gd name="T78" fmla="*/ 2147483646 w 33644"/>
                  <a:gd name="T79" fmla="*/ 2147483646 h 39829"/>
                  <a:gd name="T80" fmla="*/ 2147483646 w 33644"/>
                  <a:gd name="T81" fmla="*/ 2147483646 h 39829"/>
                  <a:gd name="T82" fmla="*/ 2147483646 w 33644"/>
                  <a:gd name="T83" fmla="*/ 2147483646 h 39829"/>
                  <a:gd name="T84" fmla="*/ 2147483646 w 33644"/>
                  <a:gd name="T85" fmla="*/ 2147483646 h 39829"/>
                  <a:gd name="T86" fmla="*/ 2147483646 w 33644"/>
                  <a:gd name="T87" fmla="*/ 2147483646 h 39829"/>
                  <a:gd name="T88" fmla="*/ 2147483646 w 33644"/>
                  <a:gd name="T89" fmla="*/ 2147483646 h 39829"/>
                  <a:gd name="T90" fmla="*/ 2147483646 w 33644"/>
                  <a:gd name="T91" fmla="*/ 2147483646 h 39829"/>
                  <a:gd name="T92" fmla="*/ 2147483646 w 33644"/>
                  <a:gd name="T93" fmla="*/ 2147483646 h 39829"/>
                  <a:gd name="T94" fmla="*/ 2147483646 w 33644"/>
                  <a:gd name="T95" fmla="*/ 2147483646 h 39829"/>
                  <a:gd name="T96" fmla="*/ 2147483646 w 33644"/>
                  <a:gd name="T97" fmla="*/ 2147483646 h 39829"/>
                  <a:gd name="T98" fmla="*/ 2147483646 w 33644"/>
                  <a:gd name="T99" fmla="*/ 2147483646 h 39829"/>
                  <a:gd name="T100" fmla="*/ 2147483646 w 33644"/>
                  <a:gd name="T101" fmla="*/ 2147483646 h 39829"/>
                  <a:gd name="T102" fmla="*/ 2147483646 w 33644"/>
                  <a:gd name="T103" fmla="*/ 2147483646 h 39829"/>
                  <a:gd name="T104" fmla="*/ 2147483646 w 33644"/>
                  <a:gd name="T105" fmla="*/ 2147483646 h 39829"/>
                  <a:gd name="T106" fmla="*/ 2147483646 w 33644"/>
                  <a:gd name="T107" fmla="*/ 2147483646 h 39829"/>
                  <a:gd name="T108" fmla="*/ 2147483646 w 33644"/>
                  <a:gd name="T109" fmla="*/ 2147483646 h 39829"/>
                  <a:gd name="T110" fmla="*/ 2147483646 w 33644"/>
                  <a:gd name="T111" fmla="*/ 2147483646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56480" y="962812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642" y="973524"/>
              <a:ext cx="1796686" cy="1820571"/>
            </a:xfrm>
            <a:custGeom>
              <a:avLst/>
              <a:gdLst>
                <a:gd name="T0" fmla="*/ 2147483646 w 88544"/>
                <a:gd name="T1" fmla="*/ 0 h 89746"/>
                <a:gd name="T2" fmla="*/ 0 w 88544"/>
                <a:gd name="T3" fmla="*/ 2147483646 h 89746"/>
                <a:gd name="T4" fmla="*/ 2147483646 w 88544"/>
                <a:gd name="T5" fmla="*/ 2147483646 h 89746"/>
                <a:gd name="T6" fmla="*/ 2147483646 w 88544"/>
                <a:gd name="T7" fmla="*/ 2147483646 h 89746"/>
                <a:gd name="T8" fmla="*/ 2147483646 w 88544"/>
                <a:gd name="T9" fmla="*/ 2147483646 h 89746"/>
                <a:gd name="T10" fmla="*/ 2147483646 w 88544"/>
                <a:gd name="T11" fmla="*/ 2147483646 h 89746"/>
                <a:gd name="T12" fmla="*/ 2147483646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7973" y="976530"/>
              <a:ext cx="915653" cy="1212426"/>
              <a:chOff x="1217973" y="976530"/>
              <a:chExt cx="915653" cy="1212426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8336" y="975428"/>
                <a:ext cx="907080" cy="1200220"/>
              </a:xfrm>
              <a:custGeom>
                <a:avLst/>
                <a:gdLst>
                  <a:gd name="T0" fmla="*/ 2147483646 w 44619"/>
                  <a:gd name="T1" fmla="*/ 2147483646 h 59133"/>
                  <a:gd name="T2" fmla="*/ 2147483646 w 44619"/>
                  <a:gd name="T3" fmla="*/ 2147483646 h 59133"/>
                  <a:gd name="T4" fmla="*/ 2147483646 w 44619"/>
                  <a:gd name="T5" fmla="*/ 2147483646 h 59133"/>
                  <a:gd name="T6" fmla="*/ 2147483646 w 44619"/>
                  <a:gd name="T7" fmla="*/ 2147483646 h 59133"/>
                  <a:gd name="T8" fmla="*/ 2147483646 w 44619"/>
                  <a:gd name="T9" fmla="*/ 2147483646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8174" y="987634"/>
                <a:ext cx="907080" cy="1200220"/>
              </a:xfrm>
              <a:custGeom>
                <a:avLst/>
                <a:gdLst>
                  <a:gd name="T0" fmla="*/ 2147483646 w 44619"/>
                  <a:gd name="T1" fmla="*/ 0 h 59132"/>
                  <a:gd name="T2" fmla="*/ 2147483646 w 44619"/>
                  <a:gd name="T3" fmla="*/ 2147483646 h 59132"/>
                  <a:gd name="T4" fmla="*/ 2147483646 w 44619"/>
                  <a:gd name="T5" fmla="*/ 2147483646 h 59132"/>
                  <a:gd name="T6" fmla="*/ 2147483646 w 44619"/>
                  <a:gd name="T7" fmla="*/ 2147483646 h 59132"/>
                  <a:gd name="T8" fmla="*/ 2147483646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9615" y="994829"/>
              <a:ext cx="1741085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4066" y="1605009"/>
              <a:ext cx="899137" cy="1179977"/>
            </a:xfrm>
            <a:custGeom>
              <a:avLst/>
              <a:gdLst>
                <a:gd name="T0" fmla="*/ 2147483646 w 44337"/>
                <a:gd name="T1" fmla="*/ 0 h 58183"/>
                <a:gd name="T2" fmla="*/ 2147483646 w 44337"/>
                <a:gd name="T3" fmla="*/ 2147483646 h 58183"/>
                <a:gd name="T4" fmla="*/ 2147483646 w 44337"/>
                <a:gd name="T5" fmla="*/ 2147483646 h 58183"/>
                <a:gd name="T6" fmla="*/ 2147483646 w 44337"/>
                <a:gd name="T7" fmla="*/ 2147483646 h 58183"/>
                <a:gd name="T8" fmla="*/ 2147483646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6978" y="1424162"/>
              <a:ext cx="916612" cy="993039"/>
            </a:xfrm>
            <a:custGeom>
              <a:avLst/>
              <a:gdLst>
                <a:gd name="T0" fmla="*/ 2147483646 w 45208"/>
                <a:gd name="T1" fmla="*/ 2147483646 h 48978"/>
                <a:gd name="T2" fmla="*/ 0 w 45208"/>
                <a:gd name="T3" fmla="*/ 2147483646 h 48978"/>
                <a:gd name="T4" fmla="*/ 2147483646 w 45208"/>
                <a:gd name="T5" fmla="*/ 2147483646 h 48978"/>
                <a:gd name="T6" fmla="*/ 2147483646 w 45208"/>
                <a:gd name="T7" fmla="*/ 2147483646 h 48978"/>
                <a:gd name="T8" fmla="*/ 2147483646 w 45208"/>
                <a:gd name="T9" fmla="*/ 2147483646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21560" y="474844"/>
              <a:ext cx="4457832" cy="4687790"/>
            </a:xfrm>
            <a:custGeom>
              <a:avLst/>
              <a:gdLst>
                <a:gd name="T0" fmla="*/ 2147483646 w 178287"/>
                <a:gd name="T1" fmla="*/ 2147483646 h 187578"/>
                <a:gd name="T2" fmla="*/ 2147483646 w 178287"/>
                <a:gd name="T3" fmla="*/ 2147483646 h 187578"/>
                <a:gd name="T4" fmla="*/ 0 w 178287"/>
                <a:gd name="T5" fmla="*/ 2147483646 h 187578"/>
                <a:gd name="T6" fmla="*/ 2147483646 w 178287"/>
                <a:gd name="T7" fmla="*/ 2147483646 h 187578"/>
                <a:gd name="T8" fmla="*/ 2147483646 w 178287"/>
                <a:gd name="T9" fmla="*/ 2147483646 h 187578"/>
                <a:gd name="T10" fmla="*/ 2147483646 w 178287"/>
                <a:gd name="T11" fmla="*/ 2147483646 h 187578"/>
                <a:gd name="T12" fmla="*/ 2147483646 w 178287"/>
                <a:gd name="T13" fmla="*/ 2147483646 h 187578"/>
                <a:gd name="T14" fmla="*/ 2147483646 w 178287"/>
                <a:gd name="T15" fmla="*/ 2147483646 h 187578"/>
                <a:gd name="T16" fmla="*/ 2147483646 w 178287"/>
                <a:gd name="T17" fmla="*/ 2147483646 h 187578"/>
                <a:gd name="T18" fmla="*/ 2147483646 w 178287"/>
                <a:gd name="T19" fmla="*/ 2147483646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29188" y="451665"/>
              <a:ext cx="4390768" cy="4646384"/>
            </a:xfrm>
            <a:custGeom>
              <a:avLst/>
              <a:gdLst>
                <a:gd name="T0" fmla="*/ 2147483646 w 175678"/>
                <a:gd name="T1" fmla="*/ 0 h 185801"/>
                <a:gd name="T2" fmla="*/ 0 w 175678"/>
                <a:gd name="T3" fmla="*/ 2147483646 h 185801"/>
                <a:gd name="T4" fmla="*/ 2147483646 w 175678"/>
                <a:gd name="T5" fmla="*/ 2147483646 h 185801"/>
                <a:gd name="T6" fmla="*/ 2147483646 w 175678"/>
                <a:gd name="T7" fmla="*/ 2147483646 h 185801"/>
                <a:gd name="T8" fmla="*/ 2147483646 w 175678"/>
                <a:gd name="T9" fmla="*/ 2147483646 h 185801"/>
                <a:gd name="T10" fmla="*/ 2147483646 w 175678"/>
                <a:gd name="T11" fmla="*/ 2147483646 h 185801"/>
                <a:gd name="T12" fmla="*/ 2147483646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40179" y="460186"/>
              <a:ext cx="2063228" cy="3146882"/>
            </a:xfrm>
            <a:custGeom>
              <a:avLst/>
              <a:gdLst>
                <a:gd name="T0" fmla="*/ 0 w 82568"/>
                <a:gd name="T1" fmla="*/ 2147483646 h 125836"/>
                <a:gd name="T2" fmla="*/ 2147483646 w 82568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911897" y="478917"/>
              <a:ext cx="2067171" cy="3143924"/>
            </a:xfrm>
            <a:custGeom>
              <a:avLst/>
              <a:gdLst>
                <a:gd name="T0" fmla="*/ 2147483646 w 82620"/>
                <a:gd name="T1" fmla="*/ 2147483646 h 125836"/>
                <a:gd name="T2" fmla="*/ 2147483646 w 82620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54444" y="4137639"/>
              <a:ext cx="840280" cy="1091354"/>
            </a:xfrm>
            <a:custGeom>
              <a:avLst/>
              <a:gdLst>
                <a:gd name="T0" fmla="*/ 2147483646 w 33717"/>
                <a:gd name="T1" fmla="*/ 0 h 43685"/>
                <a:gd name="T2" fmla="*/ 2147483646 w 33717"/>
                <a:gd name="T3" fmla="*/ 2147483646 h 43685"/>
                <a:gd name="T4" fmla="*/ 2147483646 w 33717"/>
                <a:gd name="T5" fmla="*/ 2147483646 h 43685"/>
                <a:gd name="T6" fmla="*/ 2147483646 w 33717"/>
                <a:gd name="T7" fmla="*/ 2147483646 h 43685"/>
                <a:gd name="T8" fmla="*/ 2147483646 w 33717"/>
                <a:gd name="T9" fmla="*/ 2147483646 h 43685"/>
                <a:gd name="T10" fmla="*/ 2147483646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38036" y="465128"/>
              <a:ext cx="4343428" cy="4625680"/>
            </a:xfrm>
            <a:custGeom>
              <a:avLst/>
              <a:gdLst>
                <a:gd name="T0" fmla="*/ 2147483646 w 173747"/>
                <a:gd name="T1" fmla="*/ 2147483646 h 185088"/>
                <a:gd name="T2" fmla="*/ 2147483646 w 173747"/>
                <a:gd name="T3" fmla="*/ 2147483646 h 185088"/>
                <a:gd name="T4" fmla="*/ 0 w 173747"/>
                <a:gd name="T5" fmla="*/ 2147483646 h 185088"/>
                <a:gd name="T6" fmla="*/ 2147483646 w 173747"/>
                <a:gd name="T7" fmla="*/ 2147483646 h 185088"/>
                <a:gd name="T8" fmla="*/ 2147483646 w 173747"/>
                <a:gd name="T9" fmla="*/ 2147483646 h 185088"/>
                <a:gd name="T10" fmla="*/ 2147483646 w 173747"/>
                <a:gd name="T11" fmla="*/ 2147483646 h 185088"/>
                <a:gd name="T12" fmla="*/ 2147483646 w 173747"/>
                <a:gd name="T13" fmla="*/ 2147483646 h 185088"/>
                <a:gd name="T14" fmla="*/ 2147483646 w 173747"/>
                <a:gd name="T15" fmla="*/ 2147483646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48756" y="1838551"/>
              <a:ext cx="2130291" cy="3197160"/>
            </a:xfrm>
            <a:custGeom>
              <a:avLst/>
              <a:gdLst>
                <a:gd name="T0" fmla="*/ 2147483646 w 85230"/>
                <a:gd name="T1" fmla="*/ 2147483646 h 127976"/>
                <a:gd name="T2" fmla="*/ 0 w 85230"/>
                <a:gd name="T3" fmla="*/ 2147483646 h 127976"/>
                <a:gd name="T4" fmla="*/ 2147483646 w 85230"/>
                <a:gd name="T5" fmla="*/ 2147483646 h 127976"/>
                <a:gd name="T6" fmla="*/ 2147483646 w 85230"/>
                <a:gd name="T7" fmla="*/ 2147483646 h 127976"/>
                <a:gd name="T8" fmla="*/ 2147483646 w 85230"/>
                <a:gd name="T9" fmla="*/ 2147483646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57928" y="1569927"/>
              <a:ext cx="2118457" cy="2398609"/>
            </a:xfrm>
            <a:custGeom>
              <a:avLst/>
              <a:gdLst>
                <a:gd name="T0" fmla="*/ 2147483646 w 84656"/>
                <a:gd name="T1" fmla="*/ 2147483646 h 95982"/>
                <a:gd name="T2" fmla="*/ 2147483646 w 84656"/>
                <a:gd name="T3" fmla="*/ 2147483646 h 95982"/>
                <a:gd name="T4" fmla="*/ 2147483646 w 84656"/>
                <a:gd name="T5" fmla="*/ 2147483646 h 95982"/>
                <a:gd name="T6" fmla="*/ 2147483646 w 84656"/>
                <a:gd name="T7" fmla="*/ 0 h 95982"/>
                <a:gd name="T8" fmla="*/ 2147483646 w 84656"/>
                <a:gd name="T9" fmla="*/ 2147483646 h 95982"/>
                <a:gd name="T10" fmla="*/ 2147483646 w 84656"/>
                <a:gd name="T11" fmla="*/ 2147483646 h 95982"/>
                <a:gd name="T12" fmla="*/ 2147483646 w 84656"/>
                <a:gd name="T13" fmla="*/ 2147483646 h 95982"/>
                <a:gd name="T14" fmla="*/ 2147483646 w 84656"/>
                <a:gd name="T15" fmla="*/ 2147483646 h 95982"/>
                <a:gd name="T16" fmla="*/ 2147483646 w 84656"/>
                <a:gd name="T17" fmla="*/ 2147483646 h 95982"/>
                <a:gd name="T18" fmla="*/ 2147483646 w 84656"/>
                <a:gd name="T19" fmla="*/ 2147483646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85468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7337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2178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3870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48348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04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9354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8615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5293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44538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6701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99949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418710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1186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9884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12021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23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7109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9568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42964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3084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4669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78378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3763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949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96410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00323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3283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63071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31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11802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159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6688743"/>
      </p:ext>
    </p:extLst>
  </p:cSld>
  <p:clrMapOvr>
    <a:masterClrMapping/>
  </p:clrMapOvr>
  <p:transition advClick="0" advTm="0">
    <p:rand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04B150-A35F-4D46-83EC-A2E9749259CE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151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5951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6657D6-C2CD-4187-90BF-DB87230BC287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16C62A-B1F4-4C4D-BAA8-B4D30830859D}" type="slidenum">
              <a:rPr lang="en-US" altLang="vi-VN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26081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20989849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3326" y="3967450"/>
              <a:ext cx="2292430" cy="1757669"/>
            </a:xfrm>
            <a:custGeom>
              <a:avLst/>
              <a:gdLst>
                <a:gd name="T0" fmla="*/ 2147483646 w 73153"/>
                <a:gd name="T1" fmla="*/ 0 h 56080"/>
                <a:gd name="T2" fmla="*/ 2147483646 w 73153"/>
                <a:gd name="T3" fmla="*/ 2147483646 h 56080"/>
                <a:gd name="T4" fmla="*/ 2147483646 w 73153"/>
                <a:gd name="T5" fmla="*/ 2147483646 h 56080"/>
                <a:gd name="T6" fmla="*/ 2147483646 w 73153"/>
                <a:gd name="T7" fmla="*/ 2147483646 h 56080"/>
                <a:gd name="T8" fmla="*/ 2147483646 w 73153"/>
                <a:gd name="T9" fmla="*/ 2147483646 h 56080"/>
                <a:gd name="T10" fmla="*/ 2147483646 w 73153"/>
                <a:gd name="T11" fmla="*/ 2147483646 h 56080"/>
                <a:gd name="T12" fmla="*/ 2147483646 w 73153"/>
                <a:gd name="T13" fmla="*/ 2147483646 h 56080"/>
                <a:gd name="T14" fmla="*/ 2147483646 w 73153"/>
                <a:gd name="T15" fmla="*/ 2147483646 h 56080"/>
                <a:gd name="T16" fmla="*/ 2147483646 w 73153"/>
                <a:gd name="T17" fmla="*/ 2147483646 h 56080"/>
                <a:gd name="T18" fmla="*/ 2147483646 w 73153"/>
                <a:gd name="T19" fmla="*/ 2147483646 h 56080"/>
                <a:gd name="T20" fmla="*/ 2147483646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1873" y="4622375"/>
              <a:ext cx="779930" cy="1132547"/>
            </a:xfrm>
            <a:custGeom>
              <a:avLst/>
              <a:gdLst>
                <a:gd name="T0" fmla="*/ 2147483646 w 24852"/>
                <a:gd name="T1" fmla="*/ 2147483646 h 36161"/>
                <a:gd name="T2" fmla="*/ 0 w 24852"/>
                <a:gd name="T3" fmla="*/ 2147483646 h 36161"/>
                <a:gd name="T4" fmla="*/ 2147483646 w 24852"/>
                <a:gd name="T5" fmla="*/ 2147483646 h 36161"/>
                <a:gd name="T6" fmla="*/ 2147483646 w 24852"/>
                <a:gd name="T7" fmla="*/ 2147483646 h 36161"/>
                <a:gd name="T8" fmla="*/ 2147483646 w 24852"/>
                <a:gd name="T9" fmla="*/ 2147483646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7345" y="4360893"/>
              <a:ext cx="1166194" cy="1323526"/>
            </a:xfrm>
            <a:custGeom>
              <a:avLst/>
              <a:gdLst>
                <a:gd name="T0" fmla="*/ 2147483646 w 37228"/>
                <a:gd name="T1" fmla="*/ 0 h 42263"/>
                <a:gd name="T2" fmla="*/ 2147483646 w 37228"/>
                <a:gd name="T3" fmla="*/ 2147483646 h 42263"/>
                <a:gd name="T4" fmla="*/ 2147483646 w 37228"/>
                <a:gd name="T5" fmla="*/ 2147483646 h 42263"/>
                <a:gd name="T6" fmla="*/ 2147483646 w 37228"/>
                <a:gd name="T7" fmla="*/ 2147483646 h 42263"/>
                <a:gd name="T8" fmla="*/ 2147483646 w 37228"/>
                <a:gd name="T9" fmla="*/ 2147483646 h 42263"/>
                <a:gd name="T10" fmla="*/ 2147483646 w 37228"/>
                <a:gd name="T11" fmla="*/ 2147483646 h 42263"/>
                <a:gd name="T12" fmla="*/ 2147483646 w 37228"/>
                <a:gd name="T13" fmla="*/ 2147483646 h 42263"/>
                <a:gd name="T14" fmla="*/ 2147483646 w 37228"/>
                <a:gd name="T15" fmla="*/ 2147483646 h 42263"/>
                <a:gd name="T16" fmla="*/ 2147483646 w 37228"/>
                <a:gd name="T17" fmla="*/ 2147483646 h 42263"/>
                <a:gd name="T18" fmla="*/ 2147483646 w 37228"/>
                <a:gd name="T19" fmla="*/ 2147483646 h 42263"/>
                <a:gd name="T20" fmla="*/ 2147483646 w 37228"/>
                <a:gd name="T21" fmla="*/ 2147483646 h 42263"/>
                <a:gd name="T22" fmla="*/ 2147483646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2317" y="4732433"/>
              <a:ext cx="399584" cy="989313"/>
            </a:xfrm>
            <a:custGeom>
              <a:avLst/>
              <a:gdLst>
                <a:gd name="T0" fmla="*/ 2147483646 w 12743"/>
                <a:gd name="T1" fmla="*/ 2147483646 h 31557"/>
                <a:gd name="T2" fmla="*/ 0 w 12743"/>
                <a:gd name="T3" fmla="*/ 2147483646 h 31557"/>
                <a:gd name="T4" fmla="*/ 2147483646 w 12743"/>
                <a:gd name="T5" fmla="*/ 2147483646 h 31557"/>
                <a:gd name="T6" fmla="*/ 2147483646 w 12743"/>
                <a:gd name="T7" fmla="*/ 2147483646 h 31557"/>
                <a:gd name="T8" fmla="*/ 2147483646 w 12743"/>
                <a:gd name="T9" fmla="*/ 2147483646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5563" y="4740524"/>
              <a:ext cx="390705" cy="979320"/>
            </a:xfrm>
            <a:custGeom>
              <a:avLst/>
              <a:gdLst>
                <a:gd name="T0" fmla="*/ 2147483646 w 12476"/>
                <a:gd name="T1" fmla="*/ 2147483646 h 31257"/>
                <a:gd name="T2" fmla="*/ 0 w 12476"/>
                <a:gd name="T3" fmla="*/ 2147483646 h 31257"/>
                <a:gd name="T4" fmla="*/ 2147483646 w 12476"/>
                <a:gd name="T5" fmla="*/ 2147483646 h 31257"/>
                <a:gd name="T6" fmla="*/ 2147483646 w 12476"/>
                <a:gd name="T7" fmla="*/ 2147483646 h 31257"/>
                <a:gd name="T8" fmla="*/ 2147483646 w 12476"/>
                <a:gd name="T9" fmla="*/ 2147483646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7490" y="3930590"/>
              <a:ext cx="778450" cy="1133658"/>
            </a:xfrm>
            <a:custGeom>
              <a:avLst/>
              <a:gdLst>
                <a:gd name="T0" fmla="*/ 2147483646 w 24852"/>
                <a:gd name="T1" fmla="*/ 2147483646 h 36194"/>
                <a:gd name="T2" fmla="*/ 0 w 24852"/>
                <a:gd name="T3" fmla="*/ 2147483646 h 36194"/>
                <a:gd name="T4" fmla="*/ 2147483646 w 24852"/>
                <a:gd name="T5" fmla="*/ 2147483646 h 36194"/>
                <a:gd name="T6" fmla="*/ 2147483646 w 24852"/>
                <a:gd name="T7" fmla="*/ 2147483646 h 36194"/>
                <a:gd name="T8" fmla="*/ 2147483646 w 24852"/>
                <a:gd name="T9" fmla="*/ 2147483646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30" y="4003387"/>
              <a:ext cx="1166194" cy="1323526"/>
            </a:xfrm>
            <a:custGeom>
              <a:avLst/>
              <a:gdLst>
                <a:gd name="T0" fmla="*/ 2147483646 w 37228"/>
                <a:gd name="T1" fmla="*/ 0 h 42232"/>
                <a:gd name="T2" fmla="*/ 2147483646 w 37228"/>
                <a:gd name="T3" fmla="*/ 2147483646 h 42232"/>
                <a:gd name="T4" fmla="*/ 2147483646 w 37228"/>
                <a:gd name="T5" fmla="*/ 2147483646 h 42232"/>
                <a:gd name="T6" fmla="*/ 2147483646 w 37228"/>
                <a:gd name="T7" fmla="*/ 2147483646 h 42232"/>
                <a:gd name="T8" fmla="*/ 2147483646 w 37228"/>
                <a:gd name="T9" fmla="*/ 2147483646 h 42232"/>
                <a:gd name="T10" fmla="*/ 2147483646 w 37228"/>
                <a:gd name="T11" fmla="*/ 2147483646 h 42232"/>
                <a:gd name="T12" fmla="*/ 2147483646 w 37228"/>
                <a:gd name="T13" fmla="*/ 2147483646 h 42232"/>
                <a:gd name="T14" fmla="*/ 2147483646 w 37228"/>
                <a:gd name="T15" fmla="*/ 2147483646 h 42232"/>
                <a:gd name="T16" fmla="*/ 2147483646 w 37228"/>
                <a:gd name="T17" fmla="*/ 2147483646 h 42232"/>
                <a:gd name="T18" fmla="*/ 2147483646 w 37228"/>
                <a:gd name="T19" fmla="*/ 2147483646 h 42232"/>
                <a:gd name="T20" fmla="*/ 2147483646 w 37228"/>
                <a:gd name="T21" fmla="*/ 2147483646 h 42232"/>
                <a:gd name="T22" fmla="*/ 2147483646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61983" y="3964486"/>
              <a:ext cx="401065" cy="988203"/>
            </a:xfrm>
            <a:custGeom>
              <a:avLst/>
              <a:gdLst>
                <a:gd name="T0" fmla="*/ 2147483646 w 12777"/>
                <a:gd name="T1" fmla="*/ 0 h 31557"/>
                <a:gd name="T2" fmla="*/ 2147483646 w 12777"/>
                <a:gd name="T3" fmla="*/ 2147483646 h 31557"/>
                <a:gd name="T4" fmla="*/ 2147483646 w 12777"/>
                <a:gd name="T5" fmla="*/ 2147483646 h 31557"/>
                <a:gd name="T6" fmla="*/ 2147483646 w 12777"/>
                <a:gd name="T7" fmla="*/ 2147483646 h 31557"/>
                <a:gd name="T8" fmla="*/ 2147483646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8537" y="3945216"/>
              <a:ext cx="386264" cy="983762"/>
            </a:xfrm>
            <a:custGeom>
              <a:avLst/>
              <a:gdLst>
                <a:gd name="T0" fmla="*/ 2147483646 w 12344"/>
                <a:gd name="T1" fmla="*/ 0 h 31390"/>
                <a:gd name="T2" fmla="*/ 2147483646 w 12344"/>
                <a:gd name="T3" fmla="*/ 2147483646 h 31390"/>
                <a:gd name="T4" fmla="*/ 2147483646 w 12344"/>
                <a:gd name="T5" fmla="*/ 2147483646 h 31390"/>
                <a:gd name="T6" fmla="*/ 2147483646 w 12344"/>
                <a:gd name="T7" fmla="*/ 2147483646 h 31390"/>
                <a:gd name="T8" fmla="*/ 2147483646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9178" y="3921600"/>
              <a:ext cx="404025" cy="990424"/>
            </a:xfrm>
            <a:custGeom>
              <a:avLst/>
              <a:gdLst>
                <a:gd name="T0" fmla="*/ 2147483646 w 12876"/>
                <a:gd name="T1" fmla="*/ 0 h 31624"/>
                <a:gd name="T2" fmla="*/ 0 w 12876"/>
                <a:gd name="T3" fmla="*/ 2147483646 h 31624"/>
                <a:gd name="T4" fmla="*/ 2147483646 w 12876"/>
                <a:gd name="T5" fmla="*/ 2147483646 h 31624"/>
                <a:gd name="T6" fmla="*/ 2147483646 w 12876"/>
                <a:gd name="T7" fmla="*/ 2147483646 h 31624"/>
                <a:gd name="T8" fmla="*/ 2147483646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337" y="4548977"/>
              <a:ext cx="365546" cy="364192"/>
            </a:xfrm>
            <a:custGeom>
              <a:avLst/>
              <a:gdLst>
                <a:gd name="T0" fmla="*/ 2147483646 w 11676"/>
                <a:gd name="T1" fmla="*/ 2147483646 h 11643"/>
                <a:gd name="T2" fmla="*/ 2147483646 w 11676"/>
                <a:gd name="T3" fmla="*/ 2147483646 h 11643"/>
                <a:gd name="T4" fmla="*/ 2147483646 w 11676"/>
                <a:gd name="T5" fmla="*/ 2147483646 h 11643"/>
                <a:gd name="T6" fmla="*/ 2147483646 w 11676"/>
                <a:gd name="T7" fmla="*/ 2147483646 h 11643"/>
                <a:gd name="T8" fmla="*/ 2147483646 w 11676"/>
                <a:gd name="T9" fmla="*/ 2147483646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5653" y="4229922"/>
              <a:ext cx="498740" cy="423040"/>
            </a:xfrm>
            <a:custGeom>
              <a:avLst/>
              <a:gdLst>
                <a:gd name="T0" fmla="*/ 2147483646 w 15946"/>
                <a:gd name="T1" fmla="*/ 2147483646 h 13511"/>
                <a:gd name="T2" fmla="*/ 2147483646 w 15946"/>
                <a:gd name="T3" fmla="*/ 2147483646 h 13511"/>
                <a:gd name="T4" fmla="*/ 2147483646 w 15946"/>
                <a:gd name="T5" fmla="*/ 2147483646 h 13511"/>
                <a:gd name="T6" fmla="*/ 2147483646 w 15946"/>
                <a:gd name="T7" fmla="*/ 2147483646 h 13511"/>
                <a:gd name="T8" fmla="*/ 2147483646 w 15946"/>
                <a:gd name="T9" fmla="*/ 2147483646 h 13511"/>
                <a:gd name="T10" fmla="*/ 2147483646 w 15946"/>
                <a:gd name="T11" fmla="*/ 2147483646 h 13511"/>
                <a:gd name="T12" fmla="*/ 2147483646 w 15946"/>
                <a:gd name="T13" fmla="*/ 2147483646 h 13511"/>
                <a:gd name="T14" fmla="*/ 2147483646 w 15946"/>
                <a:gd name="T15" fmla="*/ 2147483646 h 13511"/>
                <a:gd name="T16" fmla="*/ 2147483646 w 15946"/>
                <a:gd name="T17" fmla="*/ 2147483646 h 13511"/>
                <a:gd name="T18" fmla="*/ 2147483646 w 15946"/>
                <a:gd name="T19" fmla="*/ 2147483646 h 13511"/>
                <a:gd name="T20" fmla="*/ 2147483646 w 15946"/>
                <a:gd name="T21" fmla="*/ 2147483646 h 13511"/>
                <a:gd name="T22" fmla="*/ 2147483646 w 15946"/>
                <a:gd name="T23" fmla="*/ 2147483646 h 13511"/>
                <a:gd name="T24" fmla="*/ 2147483646 w 15946"/>
                <a:gd name="T25" fmla="*/ 2147483646 h 13511"/>
                <a:gd name="T26" fmla="*/ 2147483646 w 15946"/>
                <a:gd name="T27" fmla="*/ 2147483646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335" y="4732543"/>
              <a:ext cx="406984" cy="312006"/>
            </a:xfrm>
            <a:custGeom>
              <a:avLst/>
              <a:gdLst>
                <a:gd name="T0" fmla="*/ 2147483646 w 12977"/>
                <a:gd name="T1" fmla="*/ 2147483646 h 9942"/>
                <a:gd name="T2" fmla="*/ 2147483646 w 12977"/>
                <a:gd name="T3" fmla="*/ 2147483646 h 9942"/>
                <a:gd name="T4" fmla="*/ 2147483646 w 12977"/>
                <a:gd name="T5" fmla="*/ 2147483646 h 9942"/>
                <a:gd name="T6" fmla="*/ 2147483646 w 12977"/>
                <a:gd name="T7" fmla="*/ 2147483646 h 9942"/>
                <a:gd name="T8" fmla="*/ 2147483646 w 12977"/>
                <a:gd name="T9" fmla="*/ 2147483646 h 9942"/>
                <a:gd name="T10" fmla="*/ 2147483646 w 12977"/>
                <a:gd name="T11" fmla="*/ 2147483646 h 9942"/>
                <a:gd name="T12" fmla="*/ 2147483646 w 12977"/>
                <a:gd name="T13" fmla="*/ 2147483646 h 9942"/>
                <a:gd name="T14" fmla="*/ 2147483646 w 12977"/>
                <a:gd name="T15" fmla="*/ 2147483646 h 9942"/>
                <a:gd name="T16" fmla="*/ 2147483646 w 12977"/>
                <a:gd name="T17" fmla="*/ 2147483646 h 9942"/>
                <a:gd name="T18" fmla="*/ 2147483646 w 12977"/>
                <a:gd name="T19" fmla="*/ 2147483646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3511" y="4976654"/>
              <a:ext cx="760690" cy="501874"/>
            </a:xfrm>
            <a:custGeom>
              <a:avLst/>
              <a:gdLst>
                <a:gd name="T0" fmla="*/ 2147483646 w 24285"/>
                <a:gd name="T1" fmla="*/ 2147483646 h 16012"/>
                <a:gd name="T2" fmla="*/ 2147483646 w 24285"/>
                <a:gd name="T3" fmla="*/ 0 h 16012"/>
                <a:gd name="T4" fmla="*/ 2147483646 w 24285"/>
                <a:gd name="T5" fmla="*/ 2147483646 h 16012"/>
                <a:gd name="T6" fmla="*/ 2147483646 w 24285"/>
                <a:gd name="T7" fmla="*/ 2147483646 h 16012"/>
                <a:gd name="T8" fmla="*/ 2147483646 w 24285"/>
                <a:gd name="T9" fmla="*/ 2147483646 h 16012"/>
                <a:gd name="T10" fmla="*/ 2147483646 w 24285"/>
                <a:gd name="T11" fmla="*/ 2147483646 h 16012"/>
                <a:gd name="T12" fmla="*/ 2147483646 w 24285"/>
                <a:gd name="T13" fmla="*/ 2147483646 h 16012"/>
                <a:gd name="T14" fmla="*/ 2147483646 w 24285"/>
                <a:gd name="T15" fmla="*/ 2147483646 h 16012"/>
                <a:gd name="T16" fmla="*/ 2147483646 w 24285"/>
                <a:gd name="T17" fmla="*/ 2147483646 h 16012"/>
                <a:gd name="T18" fmla="*/ 2147483646 w 24285"/>
                <a:gd name="T19" fmla="*/ 2147483646 h 16012"/>
                <a:gd name="T20" fmla="*/ 2147483646 w 24285"/>
                <a:gd name="T21" fmla="*/ 2147483646 h 16012"/>
                <a:gd name="T22" fmla="*/ 2147483646 w 24285"/>
                <a:gd name="T23" fmla="*/ 2147483646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45715" y="2359261"/>
              <a:ext cx="511018" cy="1657498"/>
              <a:chOff x="-1845715" y="2359261"/>
              <a:chExt cx="511018" cy="1657498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2860" y="2379716"/>
                <a:ext cx="468720" cy="1635435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44598" y="2356046"/>
                <a:ext cx="462451" cy="1637784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5059" y="2407315"/>
                <a:ext cx="329202" cy="284321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7405" y="2556776"/>
                <a:ext cx="246118" cy="1440404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900" y="2404428"/>
              <a:ext cx="1033068" cy="1806546"/>
              <a:chOff x="-1779900" y="2404428"/>
              <a:chExt cx="1033068" cy="1806546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341" y="2492864"/>
                <a:ext cx="1033067" cy="171650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710" y="2402820"/>
                <a:ext cx="973498" cy="175292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09970" y="2425636"/>
                <a:ext cx="401313" cy="31839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853" y="2540164"/>
                <a:ext cx="796356" cy="1590789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7745" y="3148508"/>
              <a:ext cx="1523205" cy="1456681"/>
              <a:chOff x="-2057745" y="3148508"/>
              <a:chExt cx="1523205" cy="1456681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6488" y="3208782"/>
                <a:ext cx="1472004" cy="1393409"/>
              </a:xfrm>
              <a:custGeom>
                <a:avLst/>
                <a:gdLst>
                  <a:gd name="T0" fmla="*/ 2147483646 w 58927"/>
                  <a:gd name="T1" fmla="*/ 0 h 55727"/>
                  <a:gd name="T2" fmla="*/ 2147483646 w 58927"/>
                  <a:gd name="T3" fmla="*/ 2147483646 h 55727"/>
                  <a:gd name="T4" fmla="*/ 2147483646 w 58927"/>
                  <a:gd name="T5" fmla="*/ 2147483646 h 55727"/>
                  <a:gd name="T6" fmla="*/ 2147483646 w 58927"/>
                  <a:gd name="T7" fmla="*/ 2147483646 h 55727"/>
                  <a:gd name="T8" fmla="*/ 2147483646 w 58927"/>
                  <a:gd name="T9" fmla="*/ 2147483646 h 55727"/>
                  <a:gd name="T10" fmla="*/ 2147483646 w 58927"/>
                  <a:gd name="T11" fmla="*/ 2147483646 h 55727"/>
                  <a:gd name="T12" fmla="*/ 2147483646 w 58927"/>
                  <a:gd name="T13" fmla="*/ 2147483646 h 55727"/>
                  <a:gd name="T14" fmla="*/ 2147483646 w 58927"/>
                  <a:gd name="T15" fmla="*/ 2147483646 h 55727"/>
                  <a:gd name="T16" fmla="*/ 2147483646 w 58927"/>
                  <a:gd name="T17" fmla="*/ 2147483646 h 55727"/>
                  <a:gd name="T18" fmla="*/ 2147483646 w 58927"/>
                  <a:gd name="T19" fmla="*/ 2147483646 h 55727"/>
                  <a:gd name="T20" fmla="*/ 2147483646 w 58927"/>
                  <a:gd name="T21" fmla="*/ 0 h 55727"/>
                  <a:gd name="T22" fmla="*/ 2147483646 w 58927"/>
                  <a:gd name="T23" fmla="*/ 2147483646 h 55727"/>
                  <a:gd name="T24" fmla="*/ 2147483646 w 58927"/>
                  <a:gd name="T25" fmla="*/ 2147483646 h 55727"/>
                  <a:gd name="T26" fmla="*/ 2147483646 w 58927"/>
                  <a:gd name="T27" fmla="*/ 2147483646 h 55727"/>
                  <a:gd name="T28" fmla="*/ 2147483646 w 58927"/>
                  <a:gd name="T29" fmla="*/ 2147483646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4897" y="3143766"/>
                <a:ext cx="1468868" cy="139575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188" y="3214931"/>
                <a:ext cx="460883" cy="203255"/>
              </a:xfrm>
              <a:custGeom>
                <a:avLst/>
                <a:gdLst>
                  <a:gd name="T0" fmla="*/ 2147483646 w 18454"/>
                  <a:gd name="T1" fmla="*/ 2147483646 h 8139"/>
                  <a:gd name="T2" fmla="*/ 2147483646 w 18454"/>
                  <a:gd name="T3" fmla="*/ 2147483646 h 8139"/>
                  <a:gd name="T4" fmla="*/ 2147483646 w 18454"/>
                  <a:gd name="T5" fmla="*/ 2147483646 h 8139"/>
                  <a:gd name="T6" fmla="*/ 2147483646 w 18454"/>
                  <a:gd name="T7" fmla="*/ 2147483646 h 8139"/>
                  <a:gd name="T8" fmla="*/ 2147483646 w 18454"/>
                  <a:gd name="T9" fmla="*/ 2147483646 h 8139"/>
                  <a:gd name="T10" fmla="*/ 2147483646 w 18454"/>
                  <a:gd name="T11" fmla="*/ 2147483646 h 8139"/>
                  <a:gd name="T12" fmla="*/ 2147483646 w 18454"/>
                  <a:gd name="T13" fmla="*/ 2147483646 h 8139"/>
                  <a:gd name="T14" fmla="*/ 2147483646 w 18454"/>
                  <a:gd name="T15" fmla="*/ 2147483646 h 8139"/>
                  <a:gd name="T16" fmla="*/ 2147483646 w 18454"/>
                  <a:gd name="T17" fmla="*/ 2147483646 h 8139"/>
                  <a:gd name="T18" fmla="*/ 2147483646 w 18454"/>
                  <a:gd name="T19" fmla="*/ 2147483646 h 8139"/>
                  <a:gd name="T20" fmla="*/ 2147483646 w 18454"/>
                  <a:gd name="T21" fmla="*/ 2147483646 h 8139"/>
                  <a:gd name="T22" fmla="*/ 2147483646 w 18454"/>
                  <a:gd name="T23" fmla="*/ 2147483646 h 8139"/>
                  <a:gd name="T24" fmla="*/ 2147483646 w 18454"/>
                  <a:gd name="T25" fmla="*/ 2147483646 h 8139"/>
                  <a:gd name="T26" fmla="*/ 2147483646 w 18454"/>
                  <a:gd name="T27" fmla="*/ 2147483646 h 8139"/>
                  <a:gd name="T28" fmla="*/ 2147483646 w 18454"/>
                  <a:gd name="T29" fmla="*/ 2147483646 h 8139"/>
                  <a:gd name="T30" fmla="*/ 2147483646 w 18454"/>
                  <a:gd name="T31" fmla="*/ 2147483646 h 8139"/>
                  <a:gd name="T32" fmla="*/ 2147483646 w 18454"/>
                  <a:gd name="T33" fmla="*/ 2147483646 h 8139"/>
                  <a:gd name="T34" fmla="*/ 2147483646 w 18454"/>
                  <a:gd name="T35" fmla="*/ 2147483646 h 8139"/>
                  <a:gd name="T36" fmla="*/ 2147483646 w 18454"/>
                  <a:gd name="T37" fmla="*/ 2147483646 h 8139"/>
                  <a:gd name="T38" fmla="*/ 2147483646 w 18454"/>
                  <a:gd name="T39" fmla="*/ 2147483646 h 8139"/>
                  <a:gd name="T40" fmla="*/ 2147483646 w 18454"/>
                  <a:gd name="T41" fmla="*/ 2147483646 h 8139"/>
                  <a:gd name="T42" fmla="*/ 2147483646 w 18454"/>
                  <a:gd name="T43" fmla="*/ 2147483646 h 8139"/>
                  <a:gd name="T44" fmla="*/ 2147483646 w 18454"/>
                  <a:gd name="T45" fmla="*/ 2147483646 h 8139"/>
                  <a:gd name="T46" fmla="*/ 2147483646 w 18454"/>
                  <a:gd name="T47" fmla="*/ 2147483646 h 8139"/>
                  <a:gd name="T48" fmla="*/ 2147483646 w 18454"/>
                  <a:gd name="T49" fmla="*/ 2147483646 h 8139"/>
                  <a:gd name="T50" fmla="*/ 2147483646 w 18454"/>
                  <a:gd name="T51" fmla="*/ 2147483646 h 8139"/>
                  <a:gd name="T52" fmla="*/ 2147483646 w 18454"/>
                  <a:gd name="T53" fmla="*/ 2147483646 h 8139"/>
                  <a:gd name="T54" fmla="*/ 2147483646 w 18454"/>
                  <a:gd name="T55" fmla="*/ 2147483646 h 8139"/>
                  <a:gd name="T56" fmla="*/ 2147483646 w 18454"/>
                  <a:gd name="T57" fmla="*/ 2147483646 h 8139"/>
                  <a:gd name="T58" fmla="*/ 2147483646 w 18454"/>
                  <a:gd name="T59" fmla="*/ 2147483646 h 8139"/>
                  <a:gd name="T60" fmla="*/ 2147483646 w 18454"/>
                  <a:gd name="T61" fmla="*/ 2147483646 h 8139"/>
                  <a:gd name="T62" fmla="*/ 2147483646 w 18454"/>
                  <a:gd name="T63" fmla="*/ 2147483646 h 8139"/>
                  <a:gd name="T64" fmla="*/ 2147483646 w 18454"/>
                  <a:gd name="T65" fmla="*/ 2147483646 h 8139"/>
                  <a:gd name="T66" fmla="*/ 2147483646 w 18454"/>
                  <a:gd name="T67" fmla="*/ 2147483646 h 8139"/>
                  <a:gd name="T68" fmla="*/ 2147483646 w 18454"/>
                  <a:gd name="T69" fmla="*/ 2147483646 h 8139"/>
                  <a:gd name="T70" fmla="*/ 2147483646 w 18454"/>
                  <a:gd name="T71" fmla="*/ 2147483646 h 8139"/>
                  <a:gd name="T72" fmla="*/ 2147483646 w 18454"/>
                  <a:gd name="T73" fmla="*/ 2147483646 h 8139"/>
                  <a:gd name="T74" fmla="*/ 2147483646 w 18454"/>
                  <a:gd name="T75" fmla="*/ 2147483646 h 8139"/>
                  <a:gd name="T76" fmla="*/ 2147483646 w 18454"/>
                  <a:gd name="T77" fmla="*/ 2147483646 h 8139"/>
                  <a:gd name="T78" fmla="*/ 2147483646 w 18454"/>
                  <a:gd name="T79" fmla="*/ 2147483646 h 8139"/>
                  <a:gd name="T80" fmla="*/ 2147483646 w 18454"/>
                  <a:gd name="T81" fmla="*/ 2147483646 h 8139"/>
                  <a:gd name="T82" fmla="*/ 2147483646 w 18454"/>
                  <a:gd name="T83" fmla="*/ 2147483646 h 8139"/>
                  <a:gd name="T84" fmla="*/ 2147483646 w 18454"/>
                  <a:gd name="T85" fmla="*/ 2147483646 h 8139"/>
                  <a:gd name="T86" fmla="*/ 2147483646 w 18454"/>
                  <a:gd name="T87" fmla="*/ 2147483646 h 8139"/>
                  <a:gd name="T88" fmla="*/ 2147483646 w 18454"/>
                  <a:gd name="T89" fmla="*/ 2147483646 h 8139"/>
                  <a:gd name="T90" fmla="*/ 2147483646 w 18454"/>
                  <a:gd name="T91" fmla="*/ 2147483646 h 8139"/>
                  <a:gd name="T92" fmla="*/ 2147483646 w 18454"/>
                  <a:gd name="T93" fmla="*/ 2147483646 h 8139"/>
                  <a:gd name="T94" fmla="*/ 2147483646 w 18454"/>
                  <a:gd name="T95" fmla="*/ 2147483646 h 8139"/>
                  <a:gd name="T96" fmla="*/ 2147483646 w 18454"/>
                  <a:gd name="T97" fmla="*/ 2147483646 h 8139"/>
                  <a:gd name="T98" fmla="*/ 2147483646 w 18454"/>
                  <a:gd name="T99" fmla="*/ 2147483646 h 8139"/>
                  <a:gd name="T100" fmla="*/ 2147483646 w 18454"/>
                  <a:gd name="T101" fmla="*/ 2147483646 h 8139"/>
                  <a:gd name="T102" fmla="*/ 2147483646 w 18454"/>
                  <a:gd name="T103" fmla="*/ 2147483646 h 8139"/>
                  <a:gd name="T104" fmla="*/ 2147483646 w 18454"/>
                  <a:gd name="T105" fmla="*/ 2147483646 h 8139"/>
                  <a:gd name="T106" fmla="*/ 2147483646 w 18454"/>
                  <a:gd name="T107" fmla="*/ 2147483646 h 8139"/>
                  <a:gd name="T108" fmla="*/ 2147483646 w 18454"/>
                  <a:gd name="T109" fmla="*/ 2147483646 h 8139"/>
                  <a:gd name="T110" fmla="*/ 2147483646 w 18454"/>
                  <a:gd name="T111" fmla="*/ 2147483646 h 8139"/>
                  <a:gd name="T112" fmla="*/ 2147483646 w 18454"/>
                  <a:gd name="T113" fmla="*/ 2147483646 h 8139"/>
                  <a:gd name="T114" fmla="*/ 2147483646 w 18454"/>
                  <a:gd name="T115" fmla="*/ 2147483646 h 8139"/>
                  <a:gd name="T116" fmla="*/ 2147483646 w 18454"/>
                  <a:gd name="T117" fmla="*/ 2147483646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5386" y="3371783"/>
              <a:ext cx="1243129" cy="1170182"/>
            </a:xfrm>
            <a:custGeom>
              <a:avLst/>
              <a:gdLst>
                <a:gd name="T0" fmla="*/ 2147483646 w 49727"/>
                <a:gd name="T1" fmla="*/ 0 h 46783"/>
                <a:gd name="T2" fmla="*/ 2147483646 w 49727"/>
                <a:gd name="T3" fmla="*/ 2147483646 h 46783"/>
                <a:gd name="T4" fmla="*/ 2147483646 w 49727"/>
                <a:gd name="T5" fmla="*/ 2147483646 h 46783"/>
                <a:gd name="T6" fmla="*/ 2147483646 w 49727"/>
                <a:gd name="T7" fmla="*/ 2147483646 h 46783"/>
                <a:gd name="T8" fmla="*/ 2147483646 w 49727"/>
                <a:gd name="T9" fmla="*/ 2147483646 h 46783"/>
                <a:gd name="T10" fmla="*/ 2147483646 w 49727"/>
                <a:gd name="T11" fmla="*/ 2147483646 h 46783"/>
                <a:gd name="T12" fmla="*/ 2147483646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09521" y="-314463"/>
              <a:ext cx="628346" cy="1928160"/>
              <a:chOff x="-1872744" y="2383380"/>
              <a:chExt cx="533395" cy="1636917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8786" y="2383988"/>
                <a:ext cx="468910" cy="1635677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74418" y="2383279"/>
                <a:ext cx="463520" cy="1632643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73432" y="2413545"/>
                <a:ext cx="328776" cy="283059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14152" y="2563220"/>
                <a:ext cx="246581" cy="1438546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29142" y="-135958"/>
              <a:ext cx="1217462" cy="2129046"/>
              <a:chOff x="-1783663" y="2408558"/>
              <a:chExt cx="1033488" cy="1807460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85768" y="2498355"/>
                <a:ext cx="1033487" cy="171655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82276" y="2407927"/>
                <a:ext cx="974201" cy="175294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8475" y="2430782"/>
                <a:ext cx="401538" cy="31945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82767" y="2545635"/>
                <a:ext cx="796338" cy="1591196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381835" y="685298"/>
              <a:ext cx="1810686" cy="1695308"/>
              <a:chOff x="-381835" y="685298"/>
              <a:chExt cx="1810686" cy="1695308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80832" y="685298"/>
                <a:ext cx="1809683" cy="1695308"/>
                <a:chOff x="-2074138" y="3169502"/>
                <a:chExt cx="1536216" cy="1439236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12481" y="3215489"/>
                  <a:ext cx="1472753" cy="1393053"/>
                </a:xfrm>
                <a:custGeom>
                  <a:avLst/>
                  <a:gdLst>
                    <a:gd name="T0" fmla="*/ 2147483646 w 58927"/>
                    <a:gd name="T1" fmla="*/ 0 h 55727"/>
                    <a:gd name="T2" fmla="*/ 2147483646 w 58927"/>
                    <a:gd name="T3" fmla="*/ 2147483646 h 55727"/>
                    <a:gd name="T4" fmla="*/ 2147483646 w 58927"/>
                    <a:gd name="T5" fmla="*/ 2147483646 h 55727"/>
                    <a:gd name="T6" fmla="*/ 2147483646 w 58927"/>
                    <a:gd name="T7" fmla="*/ 2147483646 h 55727"/>
                    <a:gd name="T8" fmla="*/ 2147483646 w 58927"/>
                    <a:gd name="T9" fmla="*/ 2147483646 h 55727"/>
                    <a:gd name="T10" fmla="*/ 2147483646 w 58927"/>
                    <a:gd name="T11" fmla="*/ 2147483646 h 55727"/>
                    <a:gd name="T12" fmla="*/ 2147483646 w 58927"/>
                    <a:gd name="T13" fmla="*/ 2147483646 h 55727"/>
                    <a:gd name="T14" fmla="*/ 2147483646 w 58927"/>
                    <a:gd name="T15" fmla="*/ 2147483646 h 55727"/>
                    <a:gd name="T16" fmla="*/ 2147483646 w 58927"/>
                    <a:gd name="T17" fmla="*/ 2147483646 h 55727"/>
                    <a:gd name="T18" fmla="*/ 2147483646 w 58927"/>
                    <a:gd name="T19" fmla="*/ 2147483646 h 55727"/>
                    <a:gd name="T20" fmla="*/ 2147483646 w 58927"/>
                    <a:gd name="T21" fmla="*/ 0 h 55727"/>
                    <a:gd name="T22" fmla="*/ 2147483646 w 58927"/>
                    <a:gd name="T23" fmla="*/ 2147483646 h 55727"/>
                    <a:gd name="T24" fmla="*/ 2147483646 w 58927"/>
                    <a:gd name="T25" fmla="*/ 2147483646 h 55727"/>
                    <a:gd name="T26" fmla="*/ 2147483646 w 58927"/>
                    <a:gd name="T27" fmla="*/ 2147483646 h 55727"/>
                    <a:gd name="T28" fmla="*/ 2147483646 w 58927"/>
                    <a:gd name="T29" fmla="*/ 2147483646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79213" y="3167257"/>
                  <a:ext cx="1463322" cy="1386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90376" y="3218080"/>
                  <a:ext cx="460825" cy="203196"/>
                </a:xfrm>
                <a:custGeom>
                  <a:avLst/>
                  <a:gdLst>
                    <a:gd name="T0" fmla="*/ 2147483646 w 18454"/>
                    <a:gd name="T1" fmla="*/ 2147483646 h 8139"/>
                    <a:gd name="T2" fmla="*/ 2147483646 w 18454"/>
                    <a:gd name="T3" fmla="*/ 2147483646 h 8139"/>
                    <a:gd name="T4" fmla="*/ 2147483646 w 18454"/>
                    <a:gd name="T5" fmla="*/ 2147483646 h 8139"/>
                    <a:gd name="T6" fmla="*/ 2147483646 w 18454"/>
                    <a:gd name="T7" fmla="*/ 2147483646 h 8139"/>
                    <a:gd name="T8" fmla="*/ 2147483646 w 18454"/>
                    <a:gd name="T9" fmla="*/ 2147483646 h 8139"/>
                    <a:gd name="T10" fmla="*/ 2147483646 w 18454"/>
                    <a:gd name="T11" fmla="*/ 2147483646 h 8139"/>
                    <a:gd name="T12" fmla="*/ 2147483646 w 18454"/>
                    <a:gd name="T13" fmla="*/ 2147483646 h 8139"/>
                    <a:gd name="T14" fmla="*/ 2147483646 w 18454"/>
                    <a:gd name="T15" fmla="*/ 2147483646 h 8139"/>
                    <a:gd name="T16" fmla="*/ 2147483646 w 18454"/>
                    <a:gd name="T17" fmla="*/ 2147483646 h 8139"/>
                    <a:gd name="T18" fmla="*/ 2147483646 w 18454"/>
                    <a:gd name="T19" fmla="*/ 2147483646 h 8139"/>
                    <a:gd name="T20" fmla="*/ 2147483646 w 18454"/>
                    <a:gd name="T21" fmla="*/ 2147483646 h 8139"/>
                    <a:gd name="T22" fmla="*/ 2147483646 w 18454"/>
                    <a:gd name="T23" fmla="*/ 2147483646 h 8139"/>
                    <a:gd name="T24" fmla="*/ 2147483646 w 18454"/>
                    <a:gd name="T25" fmla="*/ 2147483646 h 8139"/>
                    <a:gd name="T26" fmla="*/ 2147483646 w 18454"/>
                    <a:gd name="T27" fmla="*/ 2147483646 h 8139"/>
                    <a:gd name="T28" fmla="*/ 2147483646 w 18454"/>
                    <a:gd name="T29" fmla="*/ 2147483646 h 8139"/>
                    <a:gd name="T30" fmla="*/ 2147483646 w 18454"/>
                    <a:gd name="T31" fmla="*/ 2147483646 h 8139"/>
                    <a:gd name="T32" fmla="*/ 2147483646 w 18454"/>
                    <a:gd name="T33" fmla="*/ 2147483646 h 8139"/>
                    <a:gd name="T34" fmla="*/ 2147483646 w 18454"/>
                    <a:gd name="T35" fmla="*/ 2147483646 h 8139"/>
                    <a:gd name="T36" fmla="*/ 2147483646 w 18454"/>
                    <a:gd name="T37" fmla="*/ 2147483646 h 8139"/>
                    <a:gd name="T38" fmla="*/ 2147483646 w 18454"/>
                    <a:gd name="T39" fmla="*/ 2147483646 h 8139"/>
                    <a:gd name="T40" fmla="*/ 2147483646 w 18454"/>
                    <a:gd name="T41" fmla="*/ 2147483646 h 8139"/>
                    <a:gd name="T42" fmla="*/ 2147483646 w 18454"/>
                    <a:gd name="T43" fmla="*/ 2147483646 h 8139"/>
                    <a:gd name="T44" fmla="*/ 2147483646 w 18454"/>
                    <a:gd name="T45" fmla="*/ 2147483646 h 8139"/>
                    <a:gd name="T46" fmla="*/ 2147483646 w 18454"/>
                    <a:gd name="T47" fmla="*/ 2147483646 h 8139"/>
                    <a:gd name="T48" fmla="*/ 2147483646 w 18454"/>
                    <a:gd name="T49" fmla="*/ 2147483646 h 8139"/>
                    <a:gd name="T50" fmla="*/ 2147483646 w 18454"/>
                    <a:gd name="T51" fmla="*/ 2147483646 h 8139"/>
                    <a:gd name="T52" fmla="*/ 2147483646 w 18454"/>
                    <a:gd name="T53" fmla="*/ 2147483646 h 8139"/>
                    <a:gd name="T54" fmla="*/ 2147483646 w 18454"/>
                    <a:gd name="T55" fmla="*/ 2147483646 h 8139"/>
                    <a:gd name="T56" fmla="*/ 2147483646 w 18454"/>
                    <a:gd name="T57" fmla="*/ 2147483646 h 8139"/>
                    <a:gd name="T58" fmla="*/ 2147483646 w 18454"/>
                    <a:gd name="T59" fmla="*/ 2147483646 h 8139"/>
                    <a:gd name="T60" fmla="*/ 2147483646 w 18454"/>
                    <a:gd name="T61" fmla="*/ 2147483646 h 8139"/>
                    <a:gd name="T62" fmla="*/ 2147483646 w 18454"/>
                    <a:gd name="T63" fmla="*/ 2147483646 h 8139"/>
                    <a:gd name="T64" fmla="*/ 2147483646 w 18454"/>
                    <a:gd name="T65" fmla="*/ 2147483646 h 8139"/>
                    <a:gd name="T66" fmla="*/ 2147483646 w 18454"/>
                    <a:gd name="T67" fmla="*/ 2147483646 h 8139"/>
                    <a:gd name="T68" fmla="*/ 2147483646 w 18454"/>
                    <a:gd name="T69" fmla="*/ 2147483646 h 8139"/>
                    <a:gd name="T70" fmla="*/ 2147483646 w 18454"/>
                    <a:gd name="T71" fmla="*/ 2147483646 h 8139"/>
                    <a:gd name="T72" fmla="*/ 2147483646 w 18454"/>
                    <a:gd name="T73" fmla="*/ 2147483646 h 8139"/>
                    <a:gd name="T74" fmla="*/ 2147483646 w 18454"/>
                    <a:gd name="T75" fmla="*/ 2147483646 h 8139"/>
                    <a:gd name="T76" fmla="*/ 2147483646 w 18454"/>
                    <a:gd name="T77" fmla="*/ 2147483646 h 8139"/>
                    <a:gd name="T78" fmla="*/ 2147483646 w 18454"/>
                    <a:gd name="T79" fmla="*/ 2147483646 h 8139"/>
                    <a:gd name="T80" fmla="*/ 2147483646 w 18454"/>
                    <a:gd name="T81" fmla="*/ 2147483646 h 8139"/>
                    <a:gd name="T82" fmla="*/ 2147483646 w 18454"/>
                    <a:gd name="T83" fmla="*/ 2147483646 h 8139"/>
                    <a:gd name="T84" fmla="*/ 2147483646 w 18454"/>
                    <a:gd name="T85" fmla="*/ 2147483646 h 8139"/>
                    <a:gd name="T86" fmla="*/ 2147483646 w 18454"/>
                    <a:gd name="T87" fmla="*/ 2147483646 h 8139"/>
                    <a:gd name="T88" fmla="*/ 2147483646 w 18454"/>
                    <a:gd name="T89" fmla="*/ 2147483646 h 8139"/>
                    <a:gd name="T90" fmla="*/ 2147483646 w 18454"/>
                    <a:gd name="T91" fmla="*/ 2147483646 h 8139"/>
                    <a:gd name="T92" fmla="*/ 2147483646 w 18454"/>
                    <a:gd name="T93" fmla="*/ 2147483646 h 8139"/>
                    <a:gd name="T94" fmla="*/ 2147483646 w 18454"/>
                    <a:gd name="T95" fmla="*/ 2147483646 h 8139"/>
                    <a:gd name="T96" fmla="*/ 2147483646 w 18454"/>
                    <a:gd name="T97" fmla="*/ 2147483646 h 8139"/>
                    <a:gd name="T98" fmla="*/ 2147483646 w 18454"/>
                    <a:gd name="T99" fmla="*/ 2147483646 h 8139"/>
                    <a:gd name="T100" fmla="*/ 2147483646 w 18454"/>
                    <a:gd name="T101" fmla="*/ 2147483646 h 8139"/>
                    <a:gd name="T102" fmla="*/ 2147483646 w 18454"/>
                    <a:gd name="T103" fmla="*/ 2147483646 h 8139"/>
                    <a:gd name="T104" fmla="*/ 2147483646 w 18454"/>
                    <a:gd name="T105" fmla="*/ 2147483646 h 8139"/>
                    <a:gd name="T106" fmla="*/ 2147483646 w 18454"/>
                    <a:gd name="T107" fmla="*/ 2147483646 h 8139"/>
                    <a:gd name="T108" fmla="*/ 2147483646 w 18454"/>
                    <a:gd name="T109" fmla="*/ 2147483646 h 8139"/>
                    <a:gd name="T110" fmla="*/ 2147483646 w 18454"/>
                    <a:gd name="T111" fmla="*/ 2147483646 h 8139"/>
                    <a:gd name="T112" fmla="*/ 2147483646 w 18454"/>
                    <a:gd name="T113" fmla="*/ 2147483646 h 8139"/>
                    <a:gd name="T114" fmla="*/ 2147483646 w 18454"/>
                    <a:gd name="T115" fmla="*/ 2147483646 h 8139"/>
                    <a:gd name="T116" fmla="*/ 2147483646 w 18454"/>
                    <a:gd name="T117" fmla="*/ 2147483646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83743" y="857337"/>
                <a:ext cx="1465082" cy="1380125"/>
              </a:xfrm>
              <a:custGeom>
                <a:avLst/>
                <a:gdLst>
                  <a:gd name="T0" fmla="*/ 2147483646 w 49727"/>
                  <a:gd name="T1" fmla="*/ 0 h 46783"/>
                  <a:gd name="T2" fmla="*/ 2147483646 w 49727"/>
                  <a:gd name="T3" fmla="*/ 2147483646 h 46783"/>
                  <a:gd name="T4" fmla="*/ 2147483646 w 49727"/>
                  <a:gd name="T5" fmla="*/ 2147483646 h 46783"/>
                  <a:gd name="T6" fmla="*/ 2147483646 w 49727"/>
                  <a:gd name="T7" fmla="*/ 2147483646 h 46783"/>
                  <a:gd name="T8" fmla="*/ 2147483646 w 49727"/>
                  <a:gd name="T9" fmla="*/ 2147483646 h 46783"/>
                  <a:gd name="T10" fmla="*/ 2147483646 w 49727"/>
                  <a:gd name="T11" fmla="*/ 2147483646 h 46783"/>
                  <a:gd name="T12" fmla="*/ 2147483646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463" y="2983498"/>
              <a:ext cx="1117558" cy="1251392"/>
            </a:xfrm>
            <a:custGeom>
              <a:avLst/>
              <a:gdLst>
                <a:gd name="T0" fmla="*/ 2147483646 w 44695"/>
                <a:gd name="T1" fmla="*/ 2147483646 h 50051"/>
                <a:gd name="T2" fmla="*/ 2147483646 w 44695"/>
                <a:gd name="T3" fmla="*/ 2147483646 h 50051"/>
                <a:gd name="T4" fmla="*/ 2147483646 w 44695"/>
                <a:gd name="T5" fmla="*/ 2147483646 h 50051"/>
                <a:gd name="T6" fmla="*/ 2147483646 w 44695"/>
                <a:gd name="T7" fmla="*/ 2147483646 h 50051"/>
                <a:gd name="T8" fmla="*/ 2147483646 w 44695"/>
                <a:gd name="T9" fmla="*/ 2147483646 h 50051"/>
                <a:gd name="T10" fmla="*/ 2147483646 w 44695"/>
                <a:gd name="T11" fmla="*/ 2147483646 h 50051"/>
                <a:gd name="T12" fmla="*/ 2147483646 w 44695"/>
                <a:gd name="T13" fmla="*/ 2147483646 h 50051"/>
                <a:gd name="T14" fmla="*/ 2147483646 w 44695"/>
                <a:gd name="T15" fmla="*/ 2147483646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5600" y="3184932"/>
              <a:ext cx="1113220" cy="1279586"/>
            </a:xfrm>
            <a:custGeom>
              <a:avLst/>
              <a:gdLst>
                <a:gd name="T0" fmla="*/ 2147483646 w 44542"/>
                <a:gd name="T1" fmla="*/ 2147483646 h 51183"/>
                <a:gd name="T2" fmla="*/ 0 w 44542"/>
                <a:gd name="T3" fmla="*/ 2147483646 h 51183"/>
                <a:gd name="T4" fmla="*/ 2147483646 w 44542"/>
                <a:gd name="T5" fmla="*/ 2147483646 h 51183"/>
                <a:gd name="T6" fmla="*/ 2147483646 w 44542"/>
                <a:gd name="T7" fmla="*/ 2147483646 h 51183"/>
                <a:gd name="T8" fmla="*/ 2147483646 w 44542"/>
                <a:gd name="T9" fmla="*/ 2147483646 h 51183"/>
                <a:gd name="T10" fmla="*/ 2147483646 w 44542"/>
                <a:gd name="T11" fmla="*/ 2147483646 h 51183"/>
                <a:gd name="T12" fmla="*/ 2147483646 w 44542"/>
                <a:gd name="T13" fmla="*/ 2147483646 h 51183"/>
                <a:gd name="T14" fmla="*/ 2147483646 w 44542"/>
                <a:gd name="T15" fmla="*/ 2147483646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48642" y="3011713"/>
              <a:ext cx="1085751" cy="1231872"/>
            </a:xfrm>
            <a:custGeom>
              <a:avLst/>
              <a:gdLst>
                <a:gd name="T0" fmla="*/ 2147483646 w 43439"/>
                <a:gd name="T1" fmla="*/ 0 h 49260"/>
                <a:gd name="T2" fmla="*/ 2147483646 w 43439"/>
                <a:gd name="T3" fmla="*/ 2147483646 h 49260"/>
                <a:gd name="T4" fmla="*/ 2147483646 w 43439"/>
                <a:gd name="T5" fmla="*/ 2147483646 h 49260"/>
                <a:gd name="T6" fmla="*/ 2147483646 w 43439"/>
                <a:gd name="T7" fmla="*/ 2147483646 h 49260"/>
                <a:gd name="T8" fmla="*/ 2147483646 w 43439"/>
                <a:gd name="T9" fmla="*/ 2147483646 h 49260"/>
                <a:gd name="T10" fmla="*/ 2147483646 w 43439"/>
                <a:gd name="T11" fmla="*/ 2147483646 h 49260"/>
                <a:gd name="T12" fmla="*/ 2147483646 w 43439"/>
                <a:gd name="T13" fmla="*/ 2147483646 h 49260"/>
                <a:gd name="T14" fmla="*/ 2147483646 w 43439"/>
                <a:gd name="T15" fmla="*/ 2147483646 h 49260"/>
                <a:gd name="T16" fmla="*/ 2147483646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0355" y="3187762"/>
              <a:ext cx="1071294" cy="1321877"/>
            </a:xfrm>
            <a:custGeom>
              <a:avLst/>
              <a:gdLst>
                <a:gd name="T0" fmla="*/ 2147483646 w 42824"/>
                <a:gd name="T1" fmla="*/ 2147483646 h 52896"/>
                <a:gd name="T2" fmla="*/ 2147483646 w 42824"/>
                <a:gd name="T3" fmla="*/ 2147483646 h 52896"/>
                <a:gd name="T4" fmla="*/ 2147483646 w 42824"/>
                <a:gd name="T5" fmla="*/ 2147483646 h 52896"/>
                <a:gd name="T6" fmla="*/ 2147483646 w 42824"/>
                <a:gd name="T7" fmla="*/ 2147483646 h 52896"/>
                <a:gd name="T8" fmla="*/ 2147483646 w 42824"/>
                <a:gd name="T9" fmla="*/ 2147483646 h 52896"/>
                <a:gd name="T10" fmla="*/ 2147483646 w 42824"/>
                <a:gd name="T11" fmla="*/ 2147483646 h 52896"/>
                <a:gd name="T12" fmla="*/ 2147483646 w 42824"/>
                <a:gd name="T13" fmla="*/ 2147483646 h 52896"/>
                <a:gd name="T14" fmla="*/ 2147483646 w 42824"/>
                <a:gd name="T15" fmla="*/ 2147483646 h 52896"/>
                <a:gd name="T16" fmla="*/ 2147483646 w 42824"/>
                <a:gd name="T17" fmla="*/ 2147483646 h 52896"/>
                <a:gd name="T18" fmla="*/ 2147483646 w 42824"/>
                <a:gd name="T19" fmla="*/ 2147483646 h 52896"/>
                <a:gd name="T20" fmla="*/ 2147483646 w 42824"/>
                <a:gd name="T21" fmla="*/ 2147483646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631" y="3086612"/>
              <a:ext cx="1598729" cy="1189919"/>
              <a:chOff x="-2218631" y="3086612"/>
              <a:chExt cx="1598729" cy="1189919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7279" y="3085406"/>
                <a:ext cx="841421" cy="987883"/>
              </a:xfrm>
              <a:custGeom>
                <a:avLst/>
                <a:gdLst>
                  <a:gd name="T0" fmla="*/ 2147483646 w 33644"/>
                  <a:gd name="T1" fmla="*/ 2147483646 h 39413"/>
                  <a:gd name="T2" fmla="*/ 2147483646 w 33644"/>
                  <a:gd name="T3" fmla="*/ 2147483646 h 39413"/>
                  <a:gd name="T4" fmla="*/ 2147483646 w 33644"/>
                  <a:gd name="T5" fmla="*/ 2147483646 h 39413"/>
                  <a:gd name="T6" fmla="*/ 2147483646 w 33644"/>
                  <a:gd name="T7" fmla="*/ 2147483646 h 39413"/>
                  <a:gd name="T8" fmla="*/ 2147483646 w 33644"/>
                  <a:gd name="T9" fmla="*/ 2147483646 h 39413"/>
                  <a:gd name="T10" fmla="*/ 2147483646 w 33644"/>
                  <a:gd name="T11" fmla="*/ 2147483646 h 39413"/>
                  <a:gd name="T12" fmla="*/ 2147483646 w 33644"/>
                  <a:gd name="T13" fmla="*/ 2147483646 h 39413"/>
                  <a:gd name="T14" fmla="*/ 2147483646 w 33644"/>
                  <a:gd name="T15" fmla="*/ 2147483646 h 39413"/>
                  <a:gd name="T16" fmla="*/ 2147483646 w 33644"/>
                  <a:gd name="T17" fmla="*/ 2147483646 h 39413"/>
                  <a:gd name="T18" fmla="*/ 2147483646 w 33644"/>
                  <a:gd name="T19" fmla="*/ 2147483646 h 39413"/>
                  <a:gd name="T20" fmla="*/ 2147483646 w 33644"/>
                  <a:gd name="T21" fmla="*/ 2147483646 h 39413"/>
                  <a:gd name="T22" fmla="*/ 2147483646 w 33644"/>
                  <a:gd name="T23" fmla="*/ 2147483646 h 39413"/>
                  <a:gd name="T24" fmla="*/ 2147483646 w 33644"/>
                  <a:gd name="T25" fmla="*/ 2147483646 h 39413"/>
                  <a:gd name="T26" fmla="*/ 2147483646 w 33644"/>
                  <a:gd name="T27" fmla="*/ 2147483646 h 39413"/>
                  <a:gd name="T28" fmla="*/ 2147483646 w 33644"/>
                  <a:gd name="T29" fmla="*/ 2147483646 h 39413"/>
                  <a:gd name="T30" fmla="*/ 2147483646 w 33644"/>
                  <a:gd name="T31" fmla="*/ 2147483646 h 39413"/>
                  <a:gd name="T32" fmla="*/ 2147483646 w 33644"/>
                  <a:gd name="T33" fmla="*/ 2147483646 h 39413"/>
                  <a:gd name="T34" fmla="*/ 2147483646 w 33644"/>
                  <a:gd name="T35" fmla="*/ 2147483646 h 39413"/>
                  <a:gd name="T36" fmla="*/ 2147483646 w 33644"/>
                  <a:gd name="T37" fmla="*/ 2147483646 h 39413"/>
                  <a:gd name="T38" fmla="*/ 2147483646 w 33644"/>
                  <a:gd name="T39" fmla="*/ 2147483646 h 39413"/>
                  <a:gd name="T40" fmla="*/ 2147483646 w 33644"/>
                  <a:gd name="T41" fmla="*/ 2147483646 h 39413"/>
                  <a:gd name="T42" fmla="*/ 2147483646 w 33644"/>
                  <a:gd name="T43" fmla="*/ 2147483646 h 39413"/>
                  <a:gd name="T44" fmla="*/ 2147483646 w 33644"/>
                  <a:gd name="T45" fmla="*/ 2147483646 h 39413"/>
                  <a:gd name="T46" fmla="*/ 2147483646 w 33644"/>
                  <a:gd name="T47" fmla="*/ 2147483646 h 39413"/>
                  <a:gd name="T48" fmla="*/ 2147483646 w 33644"/>
                  <a:gd name="T49" fmla="*/ 2147483646 h 39413"/>
                  <a:gd name="T50" fmla="*/ 2147483646 w 33644"/>
                  <a:gd name="T51" fmla="*/ 2147483646 h 39413"/>
                  <a:gd name="T52" fmla="*/ 2147483646 w 33644"/>
                  <a:gd name="T53" fmla="*/ 2147483646 h 39413"/>
                  <a:gd name="T54" fmla="*/ 2147483646 w 33644"/>
                  <a:gd name="T55" fmla="*/ 2147483646 h 39413"/>
                  <a:gd name="T56" fmla="*/ 2147483646 w 33644"/>
                  <a:gd name="T57" fmla="*/ 2147483646 h 39413"/>
                  <a:gd name="T58" fmla="*/ 2147483646 w 33644"/>
                  <a:gd name="T59" fmla="*/ 2147483646 h 39413"/>
                  <a:gd name="T60" fmla="*/ 2147483646 w 33644"/>
                  <a:gd name="T61" fmla="*/ 2147483646 h 39413"/>
                  <a:gd name="T62" fmla="*/ 2147483646 w 33644"/>
                  <a:gd name="T63" fmla="*/ 2147483646 h 39413"/>
                  <a:gd name="T64" fmla="*/ 2147483646 w 33644"/>
                  <a:gd name="T65" fmla="*/ 2147483646 h 39413"/>
                  <a:gd name="T66" fmla="*/ 2147483646 w 33644"/>
                  <a:gd name="T67" fmla="*/ 2147483646 h 39413"/>
                  <a:gd name="T68" fmla="*/ 2147483646 w 33644"/>
                  <a:gd name="T69" fmla="*/ 2147483646 h 39413"/>
                  <a:gd name="T70" fmla="*/ 2147483646 w 33644"/>
                  <a:gd name="T71" fmla="*/ 2147483646 h 39413"/>
                  <a:gd name="T72" fmla="*/ 2147483646 w 33644"/>
                  <a:gd name="T73" fmla="*/ 2147483646 h 39413"/>
                  <a:gd name="T74" fmla="*/ 2147483646 w 33644"/>
                  <a:gd name="T75" fmla="*/ 2147483646 h 39413"/>
                  <a:gd name="T76" fmla="*/ 2147483646 w 33644"/>
                  <a:gd name="T77" fmla="*/ 2147483646 h 39413"/>
                  <a:gd name="T78" fmla="*/ 2147483646 w 33644"/>
                  <a:gd name="T79" fmla="*/ 2147483646 h 39413"/>
                  <a:gd name="T80" fmla="*/ 2147483646 w 33644"/>
                  <a:gd name="T81" fmla="*/ 2147483646 h 39413"/>
                  <a:gd name="T82" fmla="*/ 2147483646 w 33644"/>
                  <a:gd name="T83" fmla="*/ 2147483646 h 39413"/>
                  <a:gd name="T84" fmla="*/ 2147483646 w 33644"/>
                  <a:gd name="T85" fmla="*/ 2147483646 h 39413"/>
                  <a:gd name="T86" fmla="*/ 2147483646 w 33644"/>
                  <a:gd name="T87" fmla="*/ 2147483646 h 39413"/>
                  <a:gd name="T88" fmla="*/ 2147483646 w 33644"/>
                  <a:gd name="T89" fmla="*/ 2147483646 h 39413"/>
                  <a:gd name="T90" fmla="*/ 2147483646 w 33644"/>
                  <a:gd name="T91" fmla="*/ 2147483646 h 39413"/>
                  <a:gd name="T92" fmla="*/ 2147483646 w 33644"/>
                  <a:gd name="T93" fmla="*/ 2147483646 h 39413"/>
                  <a:gd name="T94" fmla="*/ 2147483646 w 33644"/>
                  <a:gd name="T95" fmla="*/ 2147483646 h 39413"/>
                  <a:gd name="T96" fmla="*/ 2147483646 w 33644"/>
                  <a:gd name="T97" fmla="*/ 2147483646 h 39413"/>
                  <a:gd name="T98" fmla="*/ 2147483646 w 33644"/>
                  <a:gd name="T99" fmla="*/ 2147483646 h 39413"/>
                  <a:gd name="T100" fmla="*/ 2147483646 w 33644"/>
                  <a:gd name="T101" fmla="*/ 2147483646 h 39413"/>
                  <a:gd name="T102" fmla="*/ 2147483646 w 33644"/>
                  <a:gd name="T103" fmla="*/ 2147483646 h 39413"/>
                  <a:gd name="T104" fmla="*/ 2147483646 w 33644"/>
                  <a:gd name="T105" fmla="*/ 2147483646 h 39413"/>
                  <a:gd name="T106" fmla="*/ 2147483646 w 33644"/>
                  <a:gd name="T107" fmla="*/ 2147483646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0139" y="3277688"/>
                <a:ext cx="841421" cy="997643"/>
              </a:xfrm>
              <a:custGeom>
                <a:avLst/>
                <a:gdLst>
                  <a:gd name="T0" fmla="*/ 2147483646 w 33644"/>
                  <a:gd name="T1" fmla="*/ 2147483646 h 39829"/>
                  <a:gd name="T2" fmla="*/ 2147483646 w 33644"/>
                  <a:gd name="T3" fmla="*/ 2147483646 h 39829"/>
                  <a:gd name="T4" fmla="*/ 2147483646 w 33644"/>
                  <a:gd name="T5" fmla="*/ 2147483646 h 39829"/>
                  <a:gd name="T6" fmla="*/ 2147483646 w 33644"/>
                  <a:gd name="T7" fmla="*/ 2147483646 h 39829"/>
                  <a:gd name="T8" fmla="*/ 2147483646 w 33644"/>
                  <a:gd name="T9" fmla="*/ 2147483646 h 39829"/>
                  <a:gd name="T10" fmla="*/ 2147483646 w 33644"/>
                  <a:gd name="T11" fmla="*/ 2147483646 h 39829"/>
                  <a:gd name="T12" fmla="*/ 2147483646 w 33644"/>
                  <a:gd name="T13" fmla="*/ 2147483646 h 39829"/>
                  <a:gd name="T14" fmla="*/ 2147483646 w 33644"/>
                  <a:gd name="T15" fmla="*/ 2147483646 h 39829"/>
                  <a:gd name="T16" fmla="*/ 2147483646 w 33644"/>
                  <a:gd name="T17" fmla="*/ 2147483646 h 39829"/>
                  <a:gd name="T18" fmla="*/ 2147483646 w 33644"/>
                  <a:gd name="T19" fmla="*/ 2147483646 h 39829"/>
                  <a:gd name="T20" fmla="*/ 2147483646 w 33644"/>
                  <a:gd name="T21" fmla="*/ 2147483646 h 39829"/>
                  <a:gd name="T22" fmla="*/ 2147483646 w 33644"/>
                  <a:gd name="T23" fmla="*/ 2147483646 h 39829"/>
                  <a:gd name="T24" fmla="*/ 2147483646 w 33644"/>
                  <a:gd name="T25" fmla="*/ 2147483646 h 39829"/>
                  <a:gd name="T26" fmla="*/ 2147483646 w 33644"/>
                  <a:gd name="T27" fmla="*/ 2147483646 h 39829"/>
                  <a:gd name="T28" fmla="*/ 2147483646 w 33644"/>
                  <a:gd name="T29" fmla="*/ 2147483646 h 39829"/>
                  <a:gd name="T30" fmla="*/ 2147483646 w 33644"/>
                  <a:gd name="T31" fmla="*/ 2147483646 h 39829"/>
                  <a:gd name="T32" fmla="*/ 2147483646 w 33644"/>
                  <a:gd name="T33" fmla="*/ 2147483646 h 39829"/>
                  <a:gd name="T34" fmla="*/ 2147483646 w 33644"/>
                  <a:gd name="T35" fmla="*/ 2147483646 h 39829"/>
                  <a:gd name="T36" fmla="*/ 2147483646 w 33644"/>
                  <a:gd name="T37" fmla="*/ 2147483646 h 39829"/>
                  <a:gd name="T38" fmla="*/ 2147483646 w 33644"/>
                  <a:gd name="T39" fmla="*/ 2147483646 h 39829"/>
                  <a:gd name="T40" fmla="*/ 2147483646 w 33644"/>
                  <a:gd name="T41" fmla="*/ 2147483646 h 39829"/>
                  <a:gd name="T42" fmla="*/ 2147483646 w 33644"/>
                  <a:gd name="T43" fmla="*/ 2147483646 h 39829"/>
                  <a:gd name="T44" fmla="*/ 2147483646 w 33644"/>
                  <a:gd name="T45" fmla="*/ 2147483646 h 39829"/>
                  <a:gd name="T46" fmla="*/ 2147483646 w 33644"/>
                  <a:gd name="T47" fmla="*/ 2147483646 h 39829"/>
                  <a:gd name="T48" fmla="*/ 2147483646 w 33644"/>
                  <a:gd name="T49" fmla="*/ 2147483646 h 39829"/>
                  <a:gd name="T50" fmla="*/ 2147483646 w 33644"/>
                  <a:gd name="T51" fmla="*/ 2147483646 h 39829"/>
                  <a:gd name="T52" fmla="*/ 2147483646 w 33644"/>
                  <a:gd name="T53" fmla="*/ 2147483646 h 39829"/>
                  <a:gd name="T54" fmla="*/ 2147483646 w 33644"/>
                  <a:gd name="T55" fmla="*/ 2147483646 h 39829"/>
                  <a:gd name="T56" fmla="*/ 2147483646 w 33644"/>
                  <a:gd name="T57" fmla="*/ 2147483646 h 39829"/>
                  <a:gd name="T58" fmla="*/ 2147483646 w 33644"/>
                  <a:gd name="T59" fmla="*/ 2147483646 h 39829"/>
                  <a:gd name="T60" fmla="*/ 2147483646 w 33644"/>
                  <a:gd name="T61" fmla="*/ 2147483646 h 39829"/>
                  <a:gd name="T62" fmla="*/ 2147483646 w 33644"/>
                  <a:gd name="T63" fmla="*/ 2147483646 h 39829"/>
                  <a:gd name="T64" fmla="*/ 2147483646 w 33644"/>
                  <a:gd name="T65" fmla="*/ 2147483646 h 39829"/>
                  <a:gd name="T66" fmla="*/ 2147483646 w 33644"/>
                  <a:gd name="T67" fmla="*/ 2147483646 h 39829"/>
                  <a:gd name="T68" fmla="*/ 2147483646 w 33644"/>
                  <a:gd name="T69" fmla="*/ 2147483646 h 39829"/>
                  <a:gd name="T70" fmla="*/ 2147483646 w 33644"/>
                  <a:gd name="T71" fmla="*/ 2147483646 h 39829"/>
                  <a:gd name="T72" fmla="*/ 2147483646 w 33644"/>
                  <a:gd name="T73" fmla="*/ 2147483646 h 39829"/>
                  <a:gd name="T74" fmla="*/ 2147483646 w 33644"/>
                  <a:gd name="T75" fmla="*/ 2147483646 h 39829"/>
                  <a:gd name="T76" fmla="*/ 2147483646 w 33644"/>
                  <a:gd name="T77" fmla="*/ 2147483646 h 39829"/>
                  <a:gd name="T78" fmla="*/ 2147483646 w 33644"/>
                  <a:gd name="T79" fmla="*/ 2147483646 h 39829"/>
                  <a:gd name="T80" fmla="*/ 2147483646 w 33644"/>
                  <a:gd name="T81" fmla="*/ 2147483646 h 39829"/>
                  <a:gd name="T82" fmla="*/ 2147483646 w 33644"/>
                  <a:gd name="T83" fmla="*/ 2147483646 h 39829"/>
                  <a:gd name="T84" fmla="*/ 2147483646 w 33644"/>
                  <a:gd name="T85" fmla="*/ 2147483646 h 39829"/>
                  <a:gd name="T86" fmla="*/ 2147483646 w 33644"/>
                  <a:gd name="T87" fmla="*/ 2147483646 h 39829"/>
                  <a:gd name="T88" fmla="*/ 2147483646 w 33644"/>
                  <a:gd name="T89" fmla="*/ 2147483646 h 39829"/>
                  <a:gd name="T90" fmla="*/ 2147483646 w 33644"/>
                  <a:gd name="T91" fmla="*/ 2147483646 h 39829"/>
                  <a:gd name="T92" fmla="*/ 2147483646 w 33644"/>
                  <a:gd name="T93" fmla="*/ 2147483646 h 39829"/>
                  <a:gd name="T94" fmla="*/ 2147483646 w 33644"/>
                  <a:gd name="T95" fmla="*/ 2147483646 h 39829"/>
                  <a:gd name="T96" fmla="*/ 2147483646 w 33644"/>
                  <a:gd name="T97" fmla="*/ 2147483646 h 39829"/>
                  <a:gd name="T98" fmla="*/ 2147483646 w 33644"/>
                  <a:gd name="T99" fmla="*/ 2147483646 h 39829"/>
                  <a:gd name="T100" fmla="*/ 2147483646 w 33644"/>
                  <a:gd name="T101" fmla="*/ 2147483646 h 39829"/>
                  <a:gd name="T102" fmla="*/ 2147483646 w 33644"/>
                  <a:gd name="T103" fmla="*/ 2147483646 h 39829"/>
                  <a:gd name="T104" fmla="*/ 2147483646 w 33644"/>
                  <a:gd name="T105" fmla="*/ 2147483646 h 39829"/>
                  <a:gd name="T106" fmla="*/ 2147483646 w 33644"/>
                  <a:gd name="T107" fmla="*/ 2147483646 h 39829"/>
                  <a:gd name="T108" fmla="*/ 2147483646 w 33644"/>
                  <a:gd name="T109" fmla="*/ 2147483646 h 39829"/>
                  <a:gd name="T110" fmla="*/ 2147483646 w 33644"/>
                  <a:gd name="T111" fmla="*/ 2147483646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56480" y="962812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642" y="973524"/>
              <a:ext cx="1796686" cy="1820571"/>
            </a:xfrm>
            <a:custGeom>
              <a:avLst/>
              <a:gdLst>
                <a:gd name="T0" fmla="*/ 2147483646 w 88544"/>
                <a:gd name="T1" fmla="*/ 0 h 89746"/>
                <a:gd name="T2" fmla="*/ 0 w 88544"/>
                <a:gd name="T3" fmla="*/ 2147483646 h 89746"/>
                <a:gd name="T4" fmla="*/ 2147483646 w 88544"/>
                <a:gd name="T5" fmla="*/ 2147483646 h 89746"/>
                <a:gd name="T6" fmla="*/ 2147483646 w 88544"/>
                <a:gd name="T7" fmla="*/ 2147483646 h 89746"/>
                <a:gd name="T8" fmla="*/ 2147483646 w 88544"/>
                <a:gd name="T9" fmla="*/ 2147483646 h 89746"/>
                <a:gd name="T10" fmla="*/ 2147483646 w 88544"/>
                <a:gd name="T11" fmla="*/ 2147483646 h 89746"/>
                <a:gd name="T12" fmla="*/ 2147483646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7973" y="976530"/>
              <a:ext cx="915653" cy="1212426"/>
              <a:chOff x="1217973" y="976530"/>
              <a:chExt cx="915653" cy="1212426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8336" y="975428"/>
                <a:ext cx="907080" cy="1200220"/>
              </a:xfrm>
              <a:custGeom>
                <a:avLst/>
                <a:gdLst>
                  <a:gd name="T0" fmla="*/ 2147483646 w 44619"/>
                  <a:gd name="T1" fmla="*/ 2147483646 h 59133"/>
                  <a:gd name="T2" fmla="*/ 2147483646 w 44619"/>
                  <a:gd name="T3" fmla="*/ 2147483646 h 59133"/>
                  <a:gd name="T4" fmla="*/ 2147483646 w 44619"/>
                  <a:gd name="T5" fmla="*/ 2147483646 h 59133"/>
                  <a:gd name="T6" fmla="*/ 2147483646 w 44619"/>
                  <a:gd name="T7" fmla="*/ 2147483646 h 59133"/>
                  <a:gd name="T8" fmla="*/ 2147483646 w 44619"/>
                  <a:gd name="T9" fmla="*/ 2147483646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8174" y="987634"/>
                <a:ext cx="907080" cy="1200220"/>
              </a:xfrm>
              <a:custGeom>
                <a:avLst/>
                <a:gdLst>
                  <a:gd name="T0" fmla="*/ 2147483646 w 44619"/>
                  <a:gd name="T1" fmla="*/ 0 h 59132"/>
                  <a:gd name="T2" fmla="*/ 2147483646 w 44619"/>
                  <a:gd name="T3" fmla="*/ 2147483646 h 59132"/>
                  <a:gd name="T4" fmla="*/ 2147483646 w 44619"/>
                  <a:gd name="T5" fmla="*/ 2147483646 h 59132"/>
                  <a:gd name="T6" fmla="*/ 2147483646 w 44619"/>
                  <a:gd name="T7" fmla="*/ 2147483646 h 59132"/>
                  <a:gd name="T8" fmla="*/ 2147483646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9615" y="994829"/>
              <a:ext cx="1741085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4066" y="1605009"/>
              <a:ext cx="899137" cy="1179977"/>
            </a:xfrm>
            <a:custGeom>
              <a:avLst/>
              <a:gdLst>
                <a:gd name="T0" fmla="*/ 2147483646 w 44337"/>
                <a:gd name="T1" fmla="*/ 0 h 58183"/>
                <a:gd name="T2" fmla="*/ 2147483646 w 44337"/>
                <a:gd name="T3" fmla="*/ 2147483646 h 58183"/>
                <a:gd name="T4" fmla="*/ 2147483646 w 44337"/>
                <a:gd name="T5" fmla="*/ 2147483646 h 58183"/>
                <a:gd name="T6" fmla="*/ 2147483646 w 44337"/>
                <a:gd name="T7" fmla="*/ 2147483646 h 58183"/>
                <a:gd name="T8" fmla="*/ 2147483646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6978" y="1424162"/>
              <a:ext cx="916612" cy="993039"/>
            </a:xfrm>
            <a:custGeom>
              <a:avLst/>
              <a:gdLst>
                <a:gd name="T0" fmla="*/ 2147483646 w 45208"/>
                <a:gd name="T1" fmla="*/ 2147483646 h 48978"/>
                <a:gd name="T2" fmla="*/ 0 w 45208"/>
                <a:gd name="T3" fmla="*/ 2147483646 h 48978"/>
                <a:gd name="T4" fmla="*/ 2147483646 w 45208"/>
                <a:gd name="T5" fmla="*/ 2147483646 h 48978"/>
                <a:gd name="T6" fmla="*/ 2147483646 w 45208"/>
                <a:gd name="T7" fmla="*/ 2147483646 h 48978"/>
                <a:gd name="T8" fmla="*/ 2147483646 w 45208"/>
                <a:gd name="T9" fmla="*/ 2147483646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21560" y="474844"/>
              <a:ext cx="4457832" cy="4687790"/>
            </a:xfrm>
            <a:custGeom>
              <a:avLst/>
              <a:gdLst>
                <a:gd name="T0" fmla="*/ 2147483646 w 178287"/>
                <a:gd name="T1" fmla="*/ 2147483646 h 187578"/>
                <a:gd name="T2" fmla="*/ 2147483646 w 178287"/>
                <a:gd name="T3" fmla="*/ 2147483646 h 187578"/>
                <a:gd name="T4" fmla="*/ 0 w 178287"/>
                <a:gd name="T5" fmla="*/ 2147483646 h 187578"/>
                <a:gd name="T6" fmla="*/ 2147483646 w 178287"/>
                <a:gd name="T7" fmla="*/ 2147483646 h 187578"/>
                <a:gd name="T8" fmla="*/ 2147483646 w 178287"/>
                <a:gd name="T9" fmla="*/ 2147483646 h 187578"/>
                <a:gd name="T10" fmla="*/ 2147483646 w 178287"/>
                <a:gd name="T11" fmla="*/ 2147483646 h 187578"/>
                <a:gd name="T12" fmla="*/ 2147483646 w 178287"/>
                <a:gd name="T13" fmla="*/ 2147483646 h 187578"/>
                <a:gd name="T14" fmla="*/ 2147483646 w 178287"/>
                <a:gd name="T15" fmla="*/ 2147483646 h 187578"/>
                <a:gd name="T16" fmla="*/ 2147483646 w 178287"/>
                <a:gd name="T17" fmla="*/ 2147483646 h 187578"/>
                <a:gd name="T18" fmla="*/ 2147483646 w 178287"/>
                <a:gd name="T19" fmla="*/ 2147483646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29188" y="451665"/>
              <a:ext cx="4390768" cy="4646384"/>
            </a:xfrm>
            <a:custGeom>
              <a:avLst/>
              <a:gdLst>
                <a:gd name="T0" fmla="*/ 2147483646 w 175678"/>
                <a:gd name="T1" fmla="*/ 0 h 185801"/>
                <a:gd name="T2" fmla="*/ 0 w 175678"/>
                <a:gd name="T3" fmla="*/ 2147483646 h 185801"/>
                <a:gd name="T4" fmla="*/ 2147483646 w 175678"/>
                <a:gd name="T5" fmla="*/ 2147483646 h 185801"/>
                <a:gd name="T6" fmla="*/ 2147483646 w 175678"/>
                <a:gd name="T7" fmla="*/ 2147483646 h 185801"/>
                <a:gd name="T8" fmla="*/ 2147483646 w 175678"/>
                <a:gd name="T9" fmla="*/ 2147483646 h 185801"/>
                <a:gd name="T10" fmla="*/ 2147483646 w 175678"/>
                <a:gd name="T11" fmla="*/ 2147483646 h 185801"/>
                <a:gd name="T12" fmla="*/ 2147483646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40179" y="460186"/>
              <a:ext cx="2063228" cy="3146882"/>
            </a:xfrm>
            <a:custGeom>
              <a:avLst/>
              <a:gdLst>
                <a:gd name="T0" fmla="*/ 0 w 82568"/>
                <a:gd name="T1" fmla="*/ 2147483646 h 125836"/>
                <a:gd name="T2" fmla="*/ 2147483646 w 82568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911897" y="478917"/>
              <a:ext cx="2067171" cy="3143924"/>
            </a:xfrm>
            <a:custGeom>
              <a:avLst/>
              <a:gdLst>
                <a:gd name="T0" fmla="*/ 2147483646 w 82620"/>
                <a:gd name="T1" fmla="*/ 2147483646 h 125836"/>
                <a:gd name="T2" fmla="*/ 2147483646 w 82620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54444" y="4137639"/>
              <a:ext cx="840280" cy="1091354"/>
            </a:xfrm>
            <a:custGeom>
              <a:avLst/>
              <a:gdLst>
                <a:gd name="T0" fmla="*/ 2147483646 w 33717"/>
                <a:gd name="T1" fmla="*/ 0 h 43685"/>
                <a:gd name="T2" fmla="*/ 2147483646 w 33717"/>
                <a:gd name="T3" fmla="*/ 2147483646 h 43685"/>
                <a:gd name="T4" fmla="*/ 2147483646 w 33717"/>
                <a:gd name="T5" fmla="*/ 2147483646 h 43685"/>
                <a:gd name="T6" fmla="*/ 2147483646 w 33717"/>
                <a:gd name="T7" fmla="*/ 2147483646 h 43685"/>
                <a:gd name="T8" fmla="*/ 2147483646 w 33717"/>
                <a:gd name="T9" fmla="*/ 2147483646 h 43685"/>
                <a:gd name="T10" fmla="*/ 2147483646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38036" y="465128"/>
              <a:ext cx="4343428" cy="4625680"/>
            </a:xfrm>
            <a:custGeom>
              <a:avLst/>
              <a:gdLst>
                <a:gd name="T0" fmla="*/ 2147483646 w 173747"/>
                <a:gd name="T1" fmla="*/ 2147483646 h 185088"/>
                <a:gd name="T2" fmla="*/ 2147483646 w 173747"/>
                <a:gd name="T3" fmla="*/ 2147483646 h 185088"/>
                <a:gd name="T4" fmla="*/ 0 w 173747"/>
                <a:gd name="T5" fmla="*/ 2147483646 h 185088"/>
                <a:gd name="T6" fmla="*/ 2147483646 w 173747"/>
                <a:gd name="T7" fmla="*/ 2147483646 h 185088"/>
                <a:gd name="T8" fmla="*/ 2147483646 w 173747"/>
                <a:gd name="T9" fmla="*/ 2147483646 h 185088"/>
                <a:gd name="T10" fmla="*/ 2147483646 w 173747"/>
                <a:gd name="T11" fmla="*/ 2147483646 h 185088"/>
                <a:gd name="T12" fmla="*/ 2147483646 w 173747"/>
                <a:gd name="T13" fmla="*/ 2147483646 h 185088"/>
                <a:gd name="T14" fmla="*/ 2147483646 w 173747"/>
                <a:gd name="T15" fmla="*/ 2147483646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48756" y="1838551"/>
              <a:ext cx="2130291" cy="3197160"/>
            </a:xfrm>
            <a:custGeom>
              <a:avLst/>
              <a:gdLst>
                <a:gd name="T0" fmla="*/ 2147483646 w 85230"/>
                <a:gd name="T1" fmla="*/ 2147483646 h 127976"/>
                <a:gd name="T2" fmla="*/ 0 w 85230"/>
                <a:gd name="T3" fmla="*/ 2147483646 h 127976"/>
                <a:gd name="T4" fmla="*/ 2147483646 w 85230"/>
                <a:gd name="T5" fmla="*/ 2147483646 h 127976"/>
                <a:gd name="T6" fmla="*/ 2147483646 w 85230"/>
                <a:gd name="T7" fmla="*/ 2147483646 h 127976"/>
                <a:gd name="T8" fmla="*/ 2147483646 w 85230"/>
                <a:gd name="T9" fmla="*/ 2147483646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57928" y="1569927"/>
              <a:ext cx="2118457" cy="2398609"/>
            </a:xfrm>
            <a:custGeom>
              <a:avLst/>
              <a:gdLst>
                <a:gd name="T0" fmla="*/ 2147483646 w 84656"/>
                <a:gd name="T1" fmla="*/ 2147483646 h 95982"/>
                <a:gd name="T2" fmla="*/ 2147483646 w 84656"/>
                <a:gd name="T3" fmla="*/ 2147483646 h 95982"/>
                <a:gd name="T4" fmla="*/ 2147483646 w 84656"/>
                <a:gd name="T5" fmla="*/ 2147483646 h 95982"/>
                <a:gd name="T6" fmla="*/ 2147483646 w 84656"/>
                <a:gd name="T7" fmla="*/ 0 h 95982"/>
                <a:gd name="T8" fmla="*/ 2147483646 w 84656"/>
                <a:gd name="T9" fmla="*/ 2147483646 h 95982"/>
                <a:gd name="T10" fmla="*/ 2147483646 w 84656"/>
                <a:gd name="T11" fmla="*/ 2147483646 h 95982"/>
                <a:gd name="T12" fmla="*/ 2147483646 w 84656"/>
                <a:gd name="T13" fmla="*/ 2147483646 h 95982"/>
                <a:gd name="T14" fmla="*/ 2147483646 w 84656"/>
                <a:gd name="T15" fmla="*/ 2147483646 h 95982"/>
                <a:gd name="T16" fmla="*/ 2147483646 w 84656"/>
                <a:gd name="T17" fmla="*/ 2147483646 h 95982"/>
                <a:gd name="T18" fmla="*/ 2147483646 w 84656"/>
                <a:gd name="T19" fmla="*/ 2147483646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13406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5501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80325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0468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824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5358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638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7481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65773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2702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6017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78894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82339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2135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32598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50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34669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0586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4542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0433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9024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03139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26027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5188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7942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0068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338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96157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3283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63071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9233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58511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6021065"/>
      </p:ext>
    </p:extLst>
  </p:cSld>
  <p:clrMapOvr>
    <a:masterClrMapping/>
  </p:clrMapOvr>
  <p:transition advClick="0" advTm="0">
    <p:random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04B150-A35F-4D46-83EC-A2E9749259CE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731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718046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6657D6-C2CD-4187-90BF-DB87230BC287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16C62A-B1F4-4C4D-BAA8-B4D30830859D}" type="slidenum">
              <a:rPr lang="en-US" altLang="vi-VN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35548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20989849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3326" y="3967450"/>
              <a:ext cx="2292430" cy="1757669"/>
            </a:xfrm>
            <a:custGeom>
              <a:avLst/>
              <a:gdLst>
                <a:gd name="T0" fmla="*/ 2147483646 w 73153"/>
                <a:gd name="T1" fmla="*/ 0 h 56080"/>
                <a:gd name="T2" fmla="*/ 2147483646 w 73153"/>
                <a:gd name="T3" fmla="*/ 2147483646 h 56080"/>
                <a:gd name="T4" fmla="*/ 2147483646 w 73153"/>
                <a:gd name="T5" fmla="*/ 2147483646 h 56080"/>
                <a:gd name="T6" fmla="*/ 2147483646 w 73153"/>
                <a:gd name="T7" fmla="*/ 2147483646 h 56080"/>
                <a:gd name="T8" fmla="*/ 2147483646 w 73153"/>
                <a:gd name="T9" fmla="*/ 2147483646 h 56080"/>
                <a:gd name="T10" fmla="*/ 2147483646 w 73153"/>
                <a:gd name="T11" fmla="*/ 2147483646 h 56080"/>
                <a:gd name="T12" fmla="*/ 2147483646 w 73153"/>
                <a:gd name="T13" fmla="*/ 2147483646 h 56080"/>
                <a:gd name="T14" fmla="*/ 2147483646 w 73153"/>
                <a:gd name="T15" fmla="*/ 2147483646 h 56080"/>
                <a:gd name="T16" fmla="*/ 2147483646 w 73153"/>
                <a:gd name="T17" fmla="*/ 2147483646 h 56080"/>
                <a:gd name="T18" fmla="*/ 2147483646 w 73153"/>
                <a:gd name="T19" fmla="*/ 2147483646 h 56080"/>
                <a:gd name="T20" fmla="*/ 2147483646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1873" y="4622375"/>
              <a:ext cx="779930" cy="1132547"/>
            </a:xfrm>
            <a:custGeom>
              <a:avLst/>
              <a:gdLst>
                <a:gd name="T0" fmla="*/ 2147483646 w 24852"/>
                <a:gd name="T1" fmla="*/ 2147483646 h 36161"/>
                <a:gd name="T2" fmla="*/ 0 w 24852"/>
                <a:gd name="T3" fmla="*/ 2147483646 h 36161"/>
                <a:gd name="T4" fmla="*/ 2147483646 w 24852"/>
                <a:gd name="T5" fmla="*/ 2147483646 h 36161"/>
                <a:gd name="T6" fmla="*/ 2147483646 w 24852"/>
                <a:gd name="T7" fmla="*/ 2147483646 h 36161"/>
                <a:gd name="T8" fmla="*/ 2147483646 w 24852"/>
                <a:gd name="T9" fmla="*/ 2147483646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7345" y="4360893"/>
              <a:ext cx="1166194" cy="1323526"/>
            </a:xfrm>
            <a:custGeom>
              <a:avLst/>
              <a:gdLst>
                <a:gd name="T0" fmla="*/ 2147483646 w 37228"/>
                <a:gd name="T1" fmla="*/ 0 h 42263"/>
                <a:gd name="T2" fmla="*/ 2147483646 w 37228"/>
                <a:gd name="T3" fmla="*/ 2147483646 h 42263"/>
                <a:gd name="T4" fmla="*/ 2147483646 w 37228"/>
                <a:gd name="T5" fmla="*/ 2147483646 h 42263"/>
                <a:gd name="T6" fmla="*/ 2147483646 w 37228"/>
                <a:gd name="T7" fmla="*/ 2147483646 h 42263"/>
                <a:gd name="T8" fmla="*/ 2147483646 w 37228"/>
                <a:gd name="T9" fmla="*/ 2147483646 h 42263"/>
                <a:gd name="T10" fmla="*/ 2147483646 w 37228"/>
                <a:gd name="T11" fmla="*/ 2147483646 h 42263"/>
                <a:gd name="T12" fmla="*/ 2147483646 w 37228"/>
                <a:gd name="T13" fmla="*/ 2147483646 h 42263"/>
                <a:gd name="T14" fmla="*/ 2147483646 w 37228"/>
                <a:gd name="T15" fmla="*/ 2147483646 h 42263"/>
                <a:gd name="T16" fmla="*/ 2147483646 w 37228"/>
                <a:gd name="T17" fmla="*/ 2147483646 h 42263"/>
                <a:gd name="T18" fmla="*/ 2147483646 w 37228"/>
                <a:gd name="T19" fmla="*/ 2147483646 h 42263"/>
                <a:gd name="T20" fmla="*/ 2147483646 w 37228"/>
                <a:gd name="T21" fmla="*/ 2147483646 h 42263"/>
                <a:gd name="T22" fmla="*/ 2147483646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2317" y="4732433"/>
              <a:ext cx="399584" cy="989313"/>
            </a:xfrm>
            <a:custGeom>
              <a:avLst/>
              <a:gdLst>
                <a:gd name="T0" fmla="*/ 2147483646 w 12743"/>
                <a:gd name="T1" fmla="*/ 2147483646 h 31557"/>
                <a:gd name="T2" fmla="*/ 0 w 12743"/>
                <a:gd name="T3" fmla="*/ 2147483646 h 31557"/>
                <a:gd name="T4" fmla="*/ 2147483646 w 12743"/>
                <a:gd name="T5" fmla="*/ 2147483646 h 31557"/>
                <a:gd name="T6" fmla="*/ 2147483646 w 12743"/>
                <a:gd name="T7" fmla="*/ 2147483646 h 31557"/>
                <a:gd name="T8" fmla="*/ 2147483646 w 12743"/>
                <a:gd name="T9" fmla="*/ 2147483646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5563" y="4740524"/>
              <a:ext cx="390705" cy="979320"/>
            </a:xfrm>
            <a:custGeom>
              <a:avLst/>
              <a:gdLst>
                <a:gd name="T0" fmla="*/ 2147483646 w 12476"/>
                <a:gd name="T1" fmla="*/ 2147483646 h 31257"/>
                <a:gd name="T2" fmla="*/ 0 w 12476"/>
                <a:gd name="T3" fmla="*/ 2147483646 h 31257"/>
                <a:gd name="T4" fmla="*/ 2147483646 w 12476"/>
                <a:gd name="T5" fmla="*/ 2147483646 h 31257"/>
                <a:gd name="T6" fmla="*/ 2147483646 w 12476"/>
                <a:gd name="T7" fmla="*/ 2147483646 h 31257"/>
                <a:gd name="T8" fmla="*/ 2147483646 w 12476"/>
                <a:gd name="T9" fmla="*/ 2147483646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7490" y="3930590"/>
              <a:ext cx="778450" cy="1133658"/>
            </a:xfrm>
            <a:custGeom>
              <a:avLst/>
              <a:gdLst>
                <a:gd name="T0" fmla="*/ 2147483646 w 24852"/>
                <a:gd name="T1" fmla="*/ 2147483646 h 36194"/>
                <a:gd name="T2" fmla="*/ 0 w 24852"/>
                <a:gd name="T3" fmla="*/ 2147483646 h 36194"/>
                <a:gd name="T4" fmla="*/ 2147483646 w 24852"/>
                <a:gd name="T5" fmla="*/ 2147483646 h 36194"/>
                <a:gd name="T6" fmla="*/ 2147483646 w 24852"/>
                <a:gd name="T7" fmla="*/ 2147483646 h 36194"/>
                <a:gd name="T8" fmla="*/ 2147483646 w 24852"/>
                <a:gd name="T9" fmla="*/ 2147483646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30" y="4003387"/>
              <a:ext cx="1166194" cy="1323526"/>
            </a:xfrm>
            <a:custGeom>
              <a:avLst/>
              <a:gdLst>
                <a:gd name="T0" fmla="*/ 2147483646 w 37228"/>
                <a:gd name="T1" fmla="*/ 0 h 42232"/>
                <a:gd name="T2" fmla="*/ 2147483646 w 37228"/>
                <a:gd name="T3" fmla="*/ 2147483646 h 42232"/>
                <a:gd name="T4" fmla="*/ 2147483646 w 37228"/>
                <a:gd name="T5" fmla="*/ 2147483646 h 42232"/>
                <a:gd name="T6" fmla="*/ 2147483646 w 37228"/>
                <a:gd name="T7" fmla="*/ 2147483646 h 42232"/>
                <a:gd name="T8" fmla="*/ 2147483646 w 37228"/>
                <a:gd name="T9" fmla="*/ 2147483646 h 42232"/>
                <a:gd name="T10" fmla="*/ 2147483646 w 37228"/>
                <a:gd name="T11" fmla="*/ 2147483646 h 42232"/>
                <a:gd name="T12" fmla="*/ 2147483646 w 37228"/>
                <a:gd name="T13" fmla="*/ 2147483646 h 42232"/>
                <a:gd name="T14" fmla="*/ 2147483646 w 37228"/>
                <a:gd name="T15" fmla="*/ 2147483646 h 42232"/>
                <a:gd name="T16" fmla="*/ 2147483646 w 37228"/>
                <a:gd name="T17" fmla="*/ 2147483646 h 42232"/>
                <a:gd name="T18" fmla="*/ 2147483646 w 37228"/>
                <a:gd name="T19" fmla="*/ 2147483646 h 42232"/>
                <a:gd name="T20" fmla="*/ 2147483646 w 37228"/>
                <a:gd name="T21" fmla="*/ 2147483646 h 42232"/>
                <a:gd name="T22" fmla="*/ 2147483646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61983" y="3964486"/>
              <a:ext cx="401065" cy="988203"/>
            </a:xfrm>
            <a:custGeom>
              <a:avLst/>
              <a:gdLst>
                <a:gd name="T0" fmla="*/ 2147483646 w 12777"/>
                <a:gd name="T1" fmla="*/ 0 h 31557"/>
                <a:gd name="T2" fmla="*/ 2147483646 w 12777"/>
                <a:gd name="T3" fmla="*/ 2147483646 h 31557"/>
                <a:gd name="T4" fmla="*/ 2147483646 w 12777"/>
                <a:gd name="T5" fmla="*/ 2147483646 h 31557"/>
                <a:gd name="T6" fmla="*/ 2147483646 w 12777"/>
                <a:gd name="T7" fmla="*/ 2147483646 h 31557"/>
                <a:gd name="T8" fmla="*/ 2147483646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8537" y="3945216"/>
              <a:ext cx="386264" cy="983762"/>
            </a:xfrm>
            <a:custGeom>
              <a:avLst/>
              <a:gdLst>
                <a:gd name="T0" fmla="*/ 2147483646 w 12344"/>
                <a:gd name="T1" fmla="*/ 0 h 31390"/>
                <a:gd name="T2" fmla="*/ 2147483646 w 12344"/>
                <a:gd name="T3" fmla="*/ 2147483646 h 31390"/>
                <a:gd name="T4" fmla="*/ 2147483646 w 12344"/>
                <a:gd name="T5" fmla="*/ 2147483646 h 31390"/>
                <a:gd name="T6" fmla="*/ 2147483646 w 12344"/>
                <a:gd name="T7" fmla="*/ 2147483646 h 31390"/>
                <a:gd name="T8" fmla="*/ 2147483646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9178" y="3921600"/>
              <a:ext cx="404025" cy="990424"/>
            </a:xfrm>
            <a:custGeom>
              <a:avLst/>
              <a:gdLst>
                <a:gd name="T0" fmla="*/ 2147483646 w 12876"/>
                <a:gd name="T1" fmla="*/ 0 h 31624"/>
                <a:gd name="T2" fmla="*/ 0 w 12876"/>
                <a:gd name="T3" fmla="*/ 2147483646 h 31624"/>
                <a:gd name="T4" fmla="*/ 2147483646 w 12876"/>
                <a:gd name="T5" fmla="*/ 2147483646 h 31624"/>
                <a:gd name="T6" fmla="*/ 2147483646 w 12876"/>
                <a:gd name="T7" fmla="*/ 2147483646 h 31624"/>
                <a:gd name="T8" fmla="*/ 2147483646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337" y="4548977"/>
              <a:ext cx="365546" cy="364192"/>
            </a:xfrm>
            <a:custGeom>
              <a:avLst/>
              <a:gdLst>
                <a:gd name="T0" fmla="*/ 2147483646 w 11676"/>
                <a:gd name="T1" fmla="*/ 2147483646 h 11643"/>
                <a:gd name="T2" fmla="*/ 2147483646 w 11676"/>
                <a:gd name="T3" fmla="*/ 2147483646 h 11643"/>
                <a:gd name="T4" fmla="*/ 2147483646 w 11676"/>
                <a:gd name="T5" fmla="*/ 2147483646 h 11643"/>
                <a:gd name="T6" fmla="*/ 2147483646 w 11676"/>
                <a:gd name="T7" fmla="*/ 2147483646 h 11643"/>
                <a:gd name="T8" fmla="*/ 2147483646 w 11676"/>
                <a:gd name="T9" fmla="*/ 2147483646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5653" y="4229922"/>
              <a:ext cx="498740" cy="423040"/>
            </a:xfrm>
            <a:custGeom>
              <a:avLst/>
              <a:gdLst>
                <a:gd name="T0" fmla="*/ 2147483646 w 15946"/>
                <a:gd name="T1" fmla="*/ 2147483646 h 13511"/>
                <a:gd name="T2" fmla="*/ 2147483646 w 15946"/>
                <a:gd name="T3" fmla="*/ 2147483646 h 13511"/>
                <a:gd name="T4" fmla="*/ 2147483646 w 15946"/>
                <a:gd name="T5" fmla="*/ 2147483646 h 13511"/>
                <a:gd name="T6" fmla="*/ 2147483646 w 15946"/>
                <a:gd name="T7" fmla="*/ 2147483646 h 13511"/>
                <a:gd name="T8" fmla="*/ 2147483646 w 15946"/>
                <a:gd name="T9" fmla="*/ 2147483646 h 13511"/>
                <a:gd name="T10" fmla="*/ 2147483646 w 15946"/>
                <a:gd name="T11" fmla="*/ 2147483646 h 13511"/>
                <a:gd name="T12" fmla="*/ 2147483646 w 15946"/>
                <a:gd name="T13" fmla="*/ 2147483646 h 13511"/>
                <a:gd name="T14" fmla="*/ 2147483646 w 15946"/>
                <a:gd name="T15" fmla="*/ 2147483646 h 13511"/>
                <a:gd name="T16" fmla="*/ 2147483646 w 15946"/>
                <a:gd name="T17" fmla="*/ 2147483646 h 13511"/>
                <a:gd name="T18" fmla="*/ 2147483646 w 15946"/>
                <a:gd name="T19" fmla="*/ 2147483646 h 13511"/>
                <a:gd name="T20" fmla="*/ 2147483646 w 15946"/>
                <a:gd name="T21" fmla="*/ 2147483646 h 13511"/>
                <a:gd name="T22" fmla="*/ 2147483646 w 15946"/>
                <a:gd name="T23" fmla="*/ 2147483646 h 13511"/>
                <a:gd name="T24" fmla="*/ 2147483646 w 15946"/>
                <a:gd name="T25" fmla="*/ 2147483646 h 13511"/>
                <a:gd name="T26" fmla="*/ 2147483646 w 15946"/>
                <a:gd name="T27" fmla="*/ 2147483646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335" y="4732543"/>
              <a:ext cx="406984" cy="312006"/>
            </a:xfrm>
            <a:custGeom>
              <a:avLst/>
              <a:gdLst>
                <a:gd name="T0" fmla="*/ 2147483646 w 12977"/>
                <a:gd name="T1" fmla="*/ 2147483646 h 9942"/>
                <a:gd name="T2" fmla="*/ 2147483646 w 12977"/>
                <a:gd name="T3" fmla="*/ 2147483646 h 9942"/>
                <a:gd name="T4" fmla="*/ 2147483646 w 12977"/>
                <a:gd name="T5" fmla="*/ 2147483646 h 9942"/>
                <a:gd name="T6" fmla="*/ 2147483646 w 12977"/>
                <a:gd name="T7" fmla="*/ 2147483646 h 9942"/>
                <a:gd name="T8" fmla="*/ 2147483646 w 12977"/>
                <a:gd name="T9" fmla="*/ 2147483646 h 9942"/>
                <a:gd name="T10" fmla="*/ 2147483646 w 12977"/>
                <a:gd name="T11" fmla="*/ 2147483646 h 9942"/>
                <a:gd name="T12" fmla="*/ 2147483646 w 12977"/>
                <a:gd name="T13" fmla="*/ 2147483646 h 9942"/>
                <a:gd name="T14" fmla="*/ 2147483646 w 12977"/>
                <a:gd name="T15" fmla="*/ 2147483646 h 9942"/>
                <a:gd name="T16" fmla="*/ 2147483646 w 12977"/>
                <a:gd name="T17" fmla="*/ 2147483646 h 9942"/>
                <a:gd name="T18" fmla="*/ 2147483646 w 12977"/>
                <a:gd name="T19" fmla="*/ 2147483646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3511" y="4976654"/>
              <a:ext cx="760690" cy="501874"/>
            </a:xfrm>
            <a:custGeom>
              <a:avLst/>
              <a:gdLst>
                <a:gd name="T0" fmla="*/ 2147483646 w 24285"/>
                <a:gd name="T1" fmla="*/ 2147483646 h 16012"/>
                <a:gd name="T2" fmla="*/ 2147483646 w 24285"/>
                <a:gd name="T3" fmla="*/ 0 h 16012"/>
                <a:gd name="T4" fmla="*/ 2147483646 w 24285"/>
                <a:gd name="T5" fmla="*/ 2147483646 h 16012"/>
                <a:gd name="T6" fmla="*/ 2147483646 w 24285"/>
                <a:gd name="T7" fmla="*/ 2147483646 h 16012"/>
                <a:gd name="T8" fmla="*/ 2147483646 w 24285"/>
                <a:gd name="T9" fmla="*/ 2147483646 h 16012"/>
                <a:gd name="T10" fmla="*/ 2147483646 w 24285"/>
                <a:gd name="T11" fmla="*/ 2147483646 h 16012"/>
                <a:gd name="T12" fmla="*/ 2147483646 w 24285"/>
                <a:gd name="T13" fmla="*/ 2147483646 h 16012"/>
                <a:gd name="T14" fmla="*/ 2147483646 w 24285"/>
                <a:gd name="T15" fmla="*/ 2147483646 h 16012"/>
                <a:gd name="T16" fmla="*/ 2147483646 w 24285"/>
                <a:gd name="T17" fmla="*/ 2147483646 h 16012"/>
                <a:gd name="T18" fmla="*/ 2147483646 w 24285"/>
                <a:gd name="T19" fmla="*/ 2147483646 h 16012"/>
                <a:gd name="T20" fmla="*/ 2147483646 w 24285"/>
                <a:gd name="T21" fmla="*/ 2147483646 h 16012"/>
                <a:gd name="T22" fmla="*/ 2147483646 w 24285"/>
                <a:gd name="T23" fmla="*/ 2147483646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45715" y="2359261"/>
              <a:ext cx="511018" cy="1657498"/>
              <a:chOff x="-1845715" y="2359261"/>
              <a:chExt cx="511018" cy="1657498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2860" y="2379716"/>
                <a:ext cx="468720" cy="1635435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44598" y="2356046"/>
                <a:ext cx="462451" cy="1637784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5059" y="2407315"/>
                <a:ext cx="329202" cy="284321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7405" y="2556776"/>
                <a:ext cx="246118" cy="1440404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900" y="2404428"/>
              <a:ext cx="1033068" cy="1806546"/>
              <a:chOff x="-1779900" y="2404428"/>
              <a:chExt cx="1033068" cy="1806546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341" y="2492864"/>
                <a:ext cx="1033067" cy="171650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710" y="2402820"/>
                <a:ext cx="973498" cy="175292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09970" y="2425636"/>
                <a:ext cx="401313" cy="31839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853" y="2540164"/>
                <a:ext cx="796356" cy="1590789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7745" y="3148508"/>
              <a:ext cx="1523205" cy="1456681"/>
              <a:chOff x="-2057745" y="3148508"/>
              <a:chExt cx="1523205" cy="1456681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6488" y="3208782"/>
                <a:ext cx="1472004" cy="1393409"/>
              </a:xfrm>
              <a:custGeom>
                <a:avLst/>
                <a:gdLst>
                  <a:gd name="T0" fmla="*/ 2147483646 w 58927"/>
                  <a:gd name="T1" fmla="*/ 0 h 55727"/>
                  <a:gd name="T2" fmla="*/ 2147483646 w 58927"/>
                  <a:gd name="T3" fmla="*/ 2147483646 h 55727"/>
                  <a:gd name="T4" fmla="*/ 2147483646 w 58927"/>
                  <a:gd name="T5" fmla="*/ 2147483646 h 55727"/>
                  <a:gd name="T6" fmla="*/ 2147483646 w 58927"/>
                  <a:gd name="T7" fmla="*/ 2147483646 h 55727"/>
                  <a:gd name="T8" fmla="*/ 2147483646 w 58927"/>
                  <a:gd name="T9" fmla="*/ 2147483646 h 55727"/>
                  <a:gd name="T10" fmla="*/ 2147483646 w 58927"/>
                  <a:gd name="T11" fmla="*/ 2147483646 h 55727"/>
                  <a:gd name="T12" fmla="*/ 2147483646 w 58927"/>
                  <a:gd name="T13" fmla="*/ 2147483646 h 55727"/>
                  <a:gd name="T14" fmla="*/ 2147483646 w 58927"/>
                  <a:gd name="T15" fmla="*/ 2147483646 h 55727"/>
                  <a:gd name="T16" fmla="*/ 2147483646 w 58927"/>
                  <a:gd name="T17" fmla="*/ 2147483646 h 55727"/>
                  <a:gd name="T18" fmla="*/ 2147483646 w 58927"/>
                  <a:gd name="T19" fmla="*/ 2147483646 h 55727"/>
                  <a:gd name="T20" fmla="*/ 2147483646 w 58927"/>
                  <a:gd name="T21" fmla="*/ 0 h 55727"/>
                  <a:gd name="T22" fmla="*/ 2147483646 w 58927"/>
                  <a:gd name="T23" fmla="*/ 2147483646 h 55727"/>
                  <a:gd name="T24" fmla="*/ 2147483646 w 58927"/>
                  <a:gd name="T25" fmla="*/ 2147483646 h 55727"/>
                  <a:gd name="T26" fmla="*/ 2147483646 w 58927"/>
                  <a:gd name="T27" fmla="*/ 2147483646 h 55727"/>
                  <a:gd name="T28" fmla="*/ 2147483646 w 58927"/>
                  <a:gd name="T29" fmla="*/ 2147483646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4897" y="3143766"/>
                <a:ext cx="1468868" cy="139575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188" y="3214931"/>
                <a:ext cx="460883" cy="203255"/>
              </a:xfrm>
              <a:custGeom>
                <a:avLst/>
                <a:gdLst>
                  <a:gd name="T0" fmla="*/ 2147483646 w 18454"/>
                  <a:gd name="T1" fmla="*/ 2147483646 h 8139"/>
                  <a:gd name="T2" fmla="*/ 2147483646 w 18454"/>
                  <a:gd name="T3" fmla="*/ 2147483646 h 8139"/>
                  <a:gd name="T4" fmla="*/ 2147483646 w 18454"/>
                  <a:gd name="T5" fmla="*/ 2147483646 h 8139"/>
                  <a:gd name="T6" fmla="*/ 2147483646 w 18454"/>
                  <a:gd name="T7" fmla="*/ 2147483646 h 8139"/>
                  <a:gd name="T8" fmla="*/ 2147483646 w 18454"/>
                  <a:gd name="T9" fmla="*/ 2147483646 h 8139"/>
                  <a:gd name="T10" fmla="*/ 2147483646 w 18454"/>
                  <a:gd name="T11" fmla="*/ 2147483646 h 8139"/>
                  <a:gd name="T12" fmla="*/ 2147483646 w 18454"/>
                  <a:gd name="T13" fmla="*/ 2147483646 h 8139"/>
                  <a:gd name="T14" fmla="*/ 2147483646 w 18454"/>
                  <a:gd name="T15" fmla="*/ 2147483646 h 8139"/>
                  <a:gd name="T16" fmla="*/ 2147483646 w 18454"/>
                  <a:gd name="T17" fmla="*/ 2147483646 h 8139"/>
                  <a:gd name="T18" fmla="*/ 2147483646 w 18454"/>
                  <a:gd name="T19" fmla="*/ 2147483646 h 8139"/>
                  <a:gd name="T20" fmla="*/ 2147483646 w 18454"/>
                  <a:gd name="T21" fmla="*/ 2147483646 h 8139"/>
                  <a:gd name="T22" fmla="*/ 2147483646 w 18454"/>
                  <a:gd name="T23" fmla="*/ 2147483646 h 8139"/>
                  <a:gd name="T24" fmla="*/ 2147483646 w 18454"/>
                  <a:gd name="T25" fmla="*/ 2147483646 h 8139"/>
                  <a:gd name="T26" fmla="*/ 2147483646 w 18454"/>
                  <a:gd name="T27" fmla="*/ 2147483646 h 8139"/>
                  <a:gd name="T28" fmla="*/ 2147483646 w 18454"/>
                  <a:gd name="T29" fmla="*/ 2147483646 h 8139"/>
                  <a:gd name="T30" fmla="*/ 2147483646 w 18454"/>
                  <a:gd name="T31" fmla="*/ 2147483646 h 8139"/>
                  <a:gd name="T32" fmla="*/ 2147483646 w 18454"/>
                  <a:gd name="T33" fmla="*/ 2147483646 h 8139"/>
                  <a:gd name="T34" fmla="*/ 2147483646 w 18454"/>
                  <a:gd name="T35" fmla="*/ 2147483646 h 8139"/>
                  <a:gd name="T36" fmla="*/ 2147483646 w 18454"/>
                  <a:gd name="T37" fmla="*/ 2147483646 h 8139"/>
                  <a:gd name="T38" fmla="*/ 2147483646 w 18454"/>
                  <a:gd name="T39" fmla="*/ 2147483646 h 8139"/>
                  <a:gd name="T40" fmla="*/ 2147483646 w 18454"/>
                  <a:gd name="T41" fmla="*/ 2147483646 h 8139"/>
                  <a:gd name="T42" fmla="*/ 2147483646 w 18454"/>
                  <a:gd name="T43" fmla="*/ 2147483646 h 8139"/>
                  <a:gd name="T44" fmla="*/ 2147483646 w 18454"/>
                  <a:gd name="T45" fmla="*/ 2147483646 h 8139"/>
                  <a:gd name="T46" fmla="*/ 2147483646 w 18454"/>
                  <a:gd name="T47" fmla="*/ 2147483646 h 8139"/>
                  <a:gd name="T48" fmla="*/ 2147483646 w 18454"/>
                  <a:gd name="T49" fmla="*/ 2147483646 h 8139"/>
                  <a:gd name="T50" fmla="*/ 2147483646 w 18454"/>
                  <a:gd name="T51" fmla="*/ 2147483646 h 8139"/>
                  <a:gd name="T52" fmla="*/ 2147483646 w 18454"/>
                  <a:gd name="T53" fmla="*/ 2147483646 h 8139"/>
                  <a:gd name="T54" fmla="*/ 2147483646 w 18454"/>
                  <a:gd name="T55" fmla="*/ 2147483646 h 8139"/>
                  <a:gd name="T56" fmla="*/ 2147483646 w 18454"/>
                  <a:gd name="T57" fmla="*/ 2147483646 h 8139"/>
                  <a:gd name="T58" fmla="*/ 2147483646 w 18454"/>
                  <a:gd name="T59" fmla="*/ 2147483646 h 8139"/>
                  <a:gd name="T60" fmla="*/ 2147483646 w 18454"/>
                  <a:gd name="T61" fmla="*/ 2147483646 h 8139"/>
                  <a:gd name="T62" fmla="*/ 2147483646 w 18454"/>
                  <a:gd name="T63" fmla="*/ 2147483646 h 8139"/>
                  <a:gd name="T64" fmla="*/ 2147483646 w 18454"/>
                  <a:gd name="T65" fmla="*/ 2147483646 h 8139"/>
                  <a:gd name="T66" fmla="*/ 2147483646 w 18454"/>
                  <a:gd name="T67" fmla="*/ 2147483646 h 8139"/>
                  <a:gd name="T68" fmla="*/ 2147483646 w 18454"/>
                  <a:gd name="T69" fmla="*/ 2147483646 h 8139"/>
                  <a:gd name="T70" fmla="*/ 2147483646 w 18454"/>
                  <a:gd name="T71" fmla="*/ 2147483646 h 8139"/>
                  <a:gd name="T72" fmla="*/ 2147483646 w 18454"/>
                  <a:gd name="T73" fmla="*/ 2147483646 h 8139"/>
                  <a:gd name="T74" fmla="*/ 2147483646 w 18454"/>
                  <a:gd name="T75" fmla="*/ 2147483646 h 8139"/>
                  <a:gd name="T76" fmla="*/ 2147483646 w 18454"/>
                  <a:gd name="T77" fmla="*/ 2147483646 h 8139"/>
                  <a:gd name="T78" fmla="*/ 2147483646 w 18454"/>
                  <a:gd name="T79" fmla="*/ 2147483646 h 8139"/>
                  <a:gd name="T80" fmla="*/ 2147483646 w 18454"/>
                  <a:gd name="T81" fmla="*/ 2147483646 h 8139"/>
                  <a:gd name="T82" fmla="*/ 2147483646 w 18454"/>
                  <a:gd name="T83" fmla="*/ 2147483646 h 8139"/>
                  <a:gd name="T84" fmla="*/ 2147483646 w 18454"/>
                  <a:gd name="T85" fmla="*/ 2147483646 h 8139"/>
                  <a:gd name="T86" fmla="*/ 2147483646 w 18454"/>
                  <a:gd name="T87" fmla="*/ 2147483646 h 8139"/>
                  <a:gd name="T88" fmla="*/ 2147483646 w 18454"/>
                  <a:gd name="T89" fmla="*/ 2147483646 h 8139"/>
                  <a:gd name="T90" fmla="*/ 2147483646 w 18454"/>
                  <a:gd name="T91" fmla="*/ 2147483646 h 8139"/>
                  <a:gd name="T92" fmla="*/ 2147483646 w 18454"/>
                  <a:gd name="T93" fmla="*/ 2147483646 h 8139"/>
                  <a:gd name="T94" fmla="*/ 2147483646 w 18454"/>
                  <a:gd name="T95" fmla="*/ 2147483646 h 8139"/>
                  <a:gd name="T96" fmla="*/ 2147483646 w 18454"/>
                  <a:gd name="T97" fmla="*/ 2147483646 h 8139"/>
                  <a:gd name="T98" fmla="*/ 2147483646 w 18454"/>
                  <a:gd name="T99" fmla="*/ 2147483646 h 8139"/>
                  <a:gd name="T100" fmla="*/ 2147483646 w 18454"/>
                  <a:gd name="T101" fmla="*/ 2147483646 h 8139"/>
                  <a:gd name="T102" fmla="*/ 2147483646 w 18454"/>
                  <a:gd name="T103" fmla="*/ 2147483646 h 8139"/>
                  <a:gd name="T104" fmla="*/ 2147483646 w 18454"/>
                  <a:gd name="T105" fmla="*/ 2147483646 h 8139"/>
                  <a:gd name="T106" fmla="*/ 2147483646 w 18454"/>
                  <a:gd name="T107" fmla="*/ 2147483646 h 8139"/>
                  <a:gd name="T108" fmla="*/ 2147483646 w 18454"/>
                  <a:gd name="T109" fmla="*/ 2147483646 h 8139"/>
                  <a:gd name="T110" fmla="*/ 2147483646 w 18454"/>
                  <a:gd name="T111" fmla="*/ 2147483646 h 8139"/>
                  <a:gd name="T112" fmla="*/ 2147483646 w 18454"/>
                  <a:gd name="T113" fmla="*/ 2147483646 h 8139"/>
                  <a:gd name="T114" fmla="*/ 2147483646 w 18454"/>
                  <a:gd name="T115" fmla="*/ 2147483646 h 8139"/>
                  <a:gd name="T116" fmla="*/ 2147483646 w 18454"/>
                  <a:gd name="T117" fmla="*/ 2147483646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5386" y="3371783"/>
              <a:ext cx="1243129" cy="1170182"/>
            </a:xfrm>
            <a:custGeom>
              <a:avLst/>
              <a:gdLst>
                <a:gd name="T0" fmla="*/ 2147483646 w 49727"/>
                <a:gd name="T1" fmla="*/ 0 h 46783"/>
                <a:gd name="T2" fmla="*/ 2147483646 w 49727"/>
                <a:gd name="T3" fmla="*/ 2147483646 h 46783"/>
                <a:gd name="T4" fmla="*/ 2147483646 w 49727"/>
                <a:gd name="T5" fmla="*/ 2147483646 h 46783"/>
                <a:gd name="T6" fmla="*/ 2147483646 w 49727"/>
                <a:gd name="T7" fmla="*/ 2147483646 h 46783"/>
                <a:gd name="T8" fmla="*/ 2147483646 w 49727"/>
                <a:gd name="T9" fmla="*/ 2147483646 h 46783"/>
                <a:gd name="T10" fmla="*/ 2147483646 w 49727"/>
                <a:gd name="T11" fmla="*/ 2147483646 h 46783"/>
                <a:gd name="T12" fmla="*/ 2147483646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09521" y="-314463"/>
              <a:ext cx="628346" cy="1928160"/>
              <a:chOff x="-1872744" y="2383380"/>
              <a:chExt cx="533395" cy="1636917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8786" y="2383988"/>
                <a:ext cx="468910" cy="1635677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74418" y="2383279"/>
                <a:ext cx="463520" cy="1632643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73432" y="2413545"/>
                <a:ext cx="328776" cy="283059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14152" y="2563220"/>
                <a:ext cx="246581" cy="1438546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29142" y="-135958"/>
              <a:ext cx="1217462" cy="2129046"/>
              <a:chOff x="-1783663" y="2408558"/>
              <a:chExt cx="1033488" cy="1807460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85768" y="2498355"/>
                <a:ext cx="1033487" cy="171655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82276" y="2407927"/>
                <a:ext cx="974201" cy="175294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8475" y="2430782"/>
                <a:ext cx="401538" cy="31945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82767" y="2545635"/>
                <a:ext cx="796338" cy="1591196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381835" y="685298"/>
              <a:ext cx="1810686" cy="1695308"/>
              <a:chOff x="-381835" y="685298"/>
              <a:chExt cx="1810686" cy="1695308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80832" y="685298"/>
                <a:ext cx="1809683" cy="1695308"/>
                <a:chOff x="-2074138" y="3169502"/>
                <a:chExt cx="1536216" cy="1439236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12481" y="3215489"/>
                  <a:ext cx="1472753" cy="1393053"/>
                </a:xfrm>
                <a:custGeom>
                  <a:avLst/>
                  <a:gdLst>
                    <a:gd name="T0" fmla="*/ 2147483646 w 58927"/>
                    <a:gd name="T1" fmla="*/ 0 h 55727"/>
                    <a:gd name="T2" fmla="*/ 2147483646 w 58927"/>
                    <a:gd name="T3" fmla="*/ 2147483646 h 55727"/>
                    <a:gd name="T4" fmla="*/ 2147483646 w 58927"/>
                    <a:gd name="T5" fmla="*/ 2147483646 h 55727"/>
                    <a:gd name="T6" fmla="*/ 2147483646 w 58927"/>
                    <a:gd name="T7" fmla="*/ 2147483646 h 55727"/>
                    <a:gd name="T8" fmla="*/ 2147483646 w 58927"/>
                    <a:gd name="T9" fmla="*/ 2147483646 h 55727"/>
                    <a:gd name="T10" fmla="*/ 2147483646 w 58927"/>
                    <a:gd name="T11" fmla="*/ 2147483646 h 55727"/>
                    <a:gd name="T12" fmla="*/ 2147483646 w 58927"/>
                    <a:gd name="T13" fmla="*/ 2147483646 h 55727"/>
                    <a:gd name="T14" fmla="*/ 2147483646 w 58927"/>
                    <a:gd name="T15" fmla="*/ 2147483646 h 55727"/>
                    <a:gd name="T16" fmla="*/ 2147483646 w 58927"/>
                    <a:gd name="T17" fmla="*/ 2147483646 h 55727"/>
                    <a:gd name="T18" fmla="*/ 2147483646 w 58927"/>
                    <a:gd name="T19" fmla="*/ 2147483646 h 55727"/>
                    <a:gd name="T20" fmla="*/ 2147483646 w 58927"/>
                    <a:gd name="T21" fmla="*/ 0 h 55727"/>
                    <a:gd name="T22" fmla="*/ 2147483646 w 58927"/>
                    <a:gd name="T23" fmla="*/ 2147483646 h 55727"/>
                    <a:gd name="T24" fmla="*/ 2147483646 w 58927"/>
                    <a:gd name="T25" fmla="*/ 2147483646 h 55727"/>
                    <a:gd name="T26" fmla="*/ 2147483646 w 58927"/>
                    <a:gd name="T27" fmla="*/ 2147483646 h 55727"/>
                    <a:gd name="T28" fmla="*/ 2147483646 w 58927"/>
                    <a:gd name="T29" fmla="*/ 2147483646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79213" y="3167257"/>
                  <a:ext cx="1463322" cy="1386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90376" y="3218080"/>
                  <a:ext cx="460825" cy="203196"/>
                </a:xfrm>
                <a:custGeom>
                  <a:avLst/>
                  <a:gdLst>
                    <a:gd name="T0" fmla="*/ 2147483646 w 18454"/>
                    <a:gd name="T1" fmla="*/ 2147483646 h 8139"/>
                    <a:gd name="T2" fmla="*/ 2147483646 w 18454"/>
                    <a:gd name="T3" fmla="*/ 2147483646 h 8139"/>
                    <a:gd name="T4" fmla="*/ 2147483646 w 18454"/>
                    <a:gd name="T5" fmla="*/ 2147483646 h 8139"/>
                    <a:gd name="T6" fmla="*/ 2147483646 w 18454"/>
                    <a:gd name="T7" fmla="*/ 2147483646 h 8139"/>
                    <a:gd name="T8" fmla="*/ 2147483646 w 18454"/>
                    <a:gd name="T9" fmla="*/ 2147483646 h 8139"/>
                    <a:gd name="T10" fmla="*/ 2147483646 w 18454"/>
                    <a:gd name="T11" fmla="*/ 2147483646 h 8139"/>
                    <a:gd name="T12" fmla="*/ 2147483646 w 18454"/>
                    <a:gd name="T13" fmla="*/ 2147483646 h 8139"/>
                    <a:gd name="T14" fmla="*/ 2147483646 w 18454"/>
                    <a:gd name="T15" fmla="*/ 2147483646 h 8139"/>
                    <a:gd name="T16" fmla="*/ 2147483646 w 18454"/>
                    <a:gd name="T17" fmla="*/ 2147483646 h 8139"/>
                    <a:gd name="T18" fmla="*/ 2147483646 w 18454"/>
                    <a:gd name="T19" fmla="*/ 2147483646 h 8139"/>
                    <a:gd name="T20" fmla="*/ 2147483646 w 18454"/>
                    <a:gd name="T21" fmla="*/ 2147483646 h 8139"/>
                    <a:gd name="T22" fmla="*/ 2147483646 w 18454"/>
                    <a:gd name="T23" fmla="*/ 2147483646 h 8139"/>
                    <a:gd name="T24" fmla="*/ 2147483646 w 18454"/>
                    <a:gd name="T25" fmla="*/ 2147483646 h 8139"/>
                    <a:gd name="T26" fmla="*/ 2147483646 w 18454"/>
                    <a:gd name="T27" fmla="*/ 2147483646 h 8139"/>
                    <a:gd name="T28" fmla="*/ 2147483646 w 18454"/>
                    <a:gd name="T29" fmla="*/ 2147483646 h 8139"/>
                    <a:gd name="T30" fmla="*/ 2147483646 w 18454"/>
                    <a:gd name="T31" fmla="*/ 2147483646 h 8139"/>
                    <a:gd name="T32" fmla="*/ 2147483646 w 18454"/>
                    <a:gd name="T33" fmla="*/ 2147483646 h 8139"/>
                    <a:gd name="T34" fmla="*/ 2147483646 w 18454"/>
                    <a:gd name="T35" fmla="*/ 2147483646 h 8139"/>
                    <a:gd name="T36" fmla="*/ 2147483646 w 18454"/>
                    <a:gd name="T37" fmla="*/ 2147483646 h 8139"/>
                    <a:gd name="T38" fmla="*/ 2147483646 w 18454"/>
                    <a:gd name="T39" fmla="*/ 2147483646 h 8139"/>
                    <a:gd name="T40" fmla="*/ 2147483646 w 18454"/>
                    <a:gd name="T41" fmla="*/ 2147483646 h 8139"/>
                    <a:gd name="T42" fmla="*/ 2147483646 w 18454"/>
                    <a:gd name="T43" fmla="*/ 2147483646 h 8139"/>
                    <a:gd name="T44" fmla="*/ 2147483646 w 18454"/>
                    <a:gd name="T45" fmla="*/ 2147483646 h 8139"/>
                    <a:gd name="T46" fmla="*/ 2147483646 w 18454"/>
                    <a:gd name="T47" fmla="*/ 2147483646 h 8139"/>
                    <a:gd name="T48" fmla="*/ 2147483646 w 18454"/>
                    <a:gd name="T49" fmla="*/ 2147483646 h 8139"/>
                    <a:gd name="T50" fmla="*/ 2147483646 w 18454"/>
                    <a:gd name="T51" fmla="*/ 2147483646 h 8139"/>
                    <a:gd name="T52" fmla="*/ 2147483646 w 18454"/>
                    <a:gd name="T53" fmla="*/ 2147483646 h 8139"/>
                    <a:gd name="T54" fmla="*/ 2147483646 w 18454"/>
                    <a:gd name="T55" fmla="*/ 2147483646 h 8139"/>
                    <a:gd name="T56" fmla="*/ 2147483646 w 18454"/>
                    <a:gd name="T57" fmla="*/ 2147483646 h 8139"/>
                    <a:gd name="T58" fmla="*/ 2147483646 w 18454"/>
                    <a:gd name="T59" fmla="*/ 2147483646 h 8139"/>
                    <a:gd name="T60" fmla="*/ 2147483646 w 18454"/>
                    <a:gd name="T61" fmla="*/ 2147483646 h 8139"/>
                    <a:gd name="T62" fmla="*/ 2147483646 w 18454"/>
                    <a:gd name="T63" fmla="*/ 2147483646 h 8139"/>
                    <a:gd name="T64" fmla="*/ 2147483646 w 18454"/>
                    <a:gd name="T65" fmla="*/ 2147483646 h 8139"/>
                    <a:gd name="T66" fmla="*/ 2147483646 w 18454"/>
                    <a:gd name="T67" fmla="*/ 2147483646 h 8139"/>
                    <a:gd name="T68" fmla="*/ 2147483646 w 18454"/>
                    <a:gd name="T69" fmla="*/ 2147483646 h 8139"/>
                    <a:gd name="T70" fmla="*/ 2147483646 w 18454"/>
                    <a:gd name="T71" fmla="*/ 2147483646 h 8139"/>
                    <a:gd name="T72" fmla="*/ 2147483646 w 18454"/>
                    <a:gd name="T73" fmla="*/ 2147483646 h 8139"/>
                    <a:gd name="T74" fmla="*/ 2147483646 w 18454"/>
                    <a:gd name="T75" fmla="*/ 2147483646 h 8139"/>
                    <a:gd name="T76" fmla="*/ 2147483646 w 18454"/>
                    <a:gd name="T77" fmla="*/ 2147483646 h 8139"/>
                    <a:gd name="T78" fmla="*/ 2147483646 w 18454"/>
                    <a:gd name="T79" fmla="*/ 2147483646 h 8139"/>
                    <a:gd name="T80" fmla="*/ 2147483646 w 18454"/>
                    <a:gd name="T81" fmla="*/ 2147483646 h 8139"/>
                    <a:gd name="T82" fmla="*/ 2147483646 w 18454"/>
                    <a:gd name="T83" fmla="*/ 2147483646 h 8139"/>
                    <a:gd name="T84" fmla="*/ 2147483646 w 18454"/>
                    <a:gd name="T85" fmla="*/ 2147483646 h 8139"/>
                    <a:gd name="T86" fmla="*/ 2147483646 w 18454"/>
                    <a:gd name="T87" fmla="*/ 2147483646 h 8139"/>
                    <a:gd name="T88" fmla="*/ 2147483646 w 18454"/>
                    <a:gd name="T89" fmla="*/ 2147483646 h 8139"/>
                    <a:gd name="T90" fmla="*/ 2147483646 w 18454"/>
                    <a:gd name="T91" fmla="*/ 2147483646 h 8139"/>
                    <a:gd name="T92" fmla="*/ 2147483646 w 18454"/>
                    <a:gd name="T93" fmla="*/ 2147483646 h 8139"/>
                    <a:gd name="T94" fmla="*/ 2147483646 w 18454"/>
                    <a:gd name="T95" fmla="*/ 2147483646 h 8139"/>
                    <a:gd name="T96" fmla="*/ 2147483646 w 18454"/>
                    <a:gd name="T97" fmla="*/ 2147483646 h 8139"/>
                    <a:gd name="T98" fmla="*/ 2147483646 w 18454"/>
                    <a:gd name="T99" fmla="*/ 2147483646 h 8139"/>
                    <a:gd name="T100" fmla="*/ 2147483646 w 18454"/>
                    <a:gd name="T101" fmla="*/ 2147483646 h 8139"/>
                    <a:gd name="T102" fmla="*/ 2147483646 w 18454"/>
                    <a:gd name="T103" fmla="*/ 2147483646 h 8139"/>
                    <a:gd name="T104" fmla="*/ 2147483646 w 18454"/>
                    <a:gd name="T105" fmla="*/ 2147483646 h 8139"/>
                    <a:gd name="T106" fmla="*/ 2147483646 w 18454"/>
                    <a:gd name="T107" fmla="*/ 2147483646 h 8139"/>
                    <a:gd name="T108" fmla="*/ 2147483646 w 18454"/>
                    <a:gd name="T109" fmla="*/ 2147483646 h 8139"/>
                    <a:gd name="T110" fmla="*/ 2147483646 w 18454"/>
                    <a:gd name="T111" fmla="*/ 2147483646 h 8139"/>
                    <a:gd name="T112" fmla="*/ 2147483646 w 18454"/>
                    <a:gd name="T113" fmla="*/ 2147483646 h 8139"/>
                    <a:gd name="T114" fmla="*/ 2147483646 w 18454"/>
                    <a:gd name="T115" fmla="*/ 2147483646 h 8139"/>
                    <a:gd name="T116" fmla="*/ 2147483646 w 18454"/>
                    <a:gd name="T117" fmla="*/ 2147483646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83743" y="857337"/>
                <a:ext cx="1465082" cy="1380125"/>
              </a:xfrm>
              <a:custGeom>
                <a:avLst/>
                <a:gdLst>
                  <a:gd name="T0" fmla="*/ 2147483646 w 49727"/>
                  <a:gd name="T1" fmla="*/ 0 h 46783"/>
                  <a:gd name="T2" fmla="*/ 2147483646 w 49727"/>
                  <a:gd name="T3" fmla="*/ 2147483646 h 46783"/>
                  <a:gd name="T4" fmla="*/ 2147483646 w 49727"/>
                  <a:gd name="T5" fmla="*/ 2147483646 h 46783"/>
                  <a:gd name="T6" fmla="*/ 2147483646 w 49727"/>
                  <a:gd name="T7" fmla="*/ 2147483646 h 46783"/>
                  <a:gd name="T8" fmla="*/ 2147483646 w 49727"/>
                  <a:gd name="T9" fmla="*/ 2147483646 h 46783"/>
                  <a:gd name="T10" fmla="*/ 2147483646 w 49727"/>
                  <a:gd name="T11" fmla="*/ 2147483646 h 46783"/>
                  <a:gd name="T12" fmla="*/ 2147483646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463" y="2983498"/>
              <a:ext cx="1117558" cy="1251392"/>
            </a:xfrm>
            <a:custGeom>
              <a:avLst/>
              <a:gdLst>
                <a:gd name="T0" fmla="*/ 2147483646 w 44695"/>
                <a:gd name="T1" fmla="*/ 2147483646 h 50051"/>
                <a:gd name="T2" fmla="*/ 2147483646 w 44695"/>
                <a:gd name="T3" fmla="*/ 2147483646 h 50051"/>
                <a:gd name="T4" fmla="*/ 2147483646 w 44695"/>
                <a:gd name="T5" fmla="*/ 2147483646 h 50051"/>
                <a:gd name="T6" fmla="*/ 2147483646 w 44695"/>
                <a:gd name="T7" fmla="*/ 2147483646 h 50051"/>
                <a:gd name="T8" fmla="*/ 2147483646 w 44695"/>
                <a:gd name="T9" fmla="*/ 2147483646 h 50051"/>
                <a:gd name="T10" fmla="*/ 2147483646 w 44695"/>
                <a:gd name="T11" fmla="*/ 2147483646 h 50051"/>
                <a:gd name="T12" fmla="*/ 2147483646 w 44695"/>
                <a:gd name="T13" fmla="*/ 2147483646 h 50051"/>
                <a:gd name="T14" fmla="*/ 2147483646 w 44695"/>
                <a:gd name="T15" fmla="*/ 2147483646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5600" y="3184932"/>
              <a:ext cx="1113220" cy="1279586"/>
            </a:xfrm>
            <a:custGeom>
              <a:avLst/>
              <a:gdLst>
                <a:gd name="T0" fmla="*/ 2147483646 w 44542"/>
                <a:gd name="T1" fmla="*/ 2147483646 h 51183"/>
                <a:gd name="T2" fmla="*/ 0 w 44542"/>
                <a:gd name="T3" fmla="*/ 2147483646 h 51183"/>
                <a:gd name="T4" fmla="*/ 2147483646 w 44542"/>
                <a:gd name="T5" fmla="*/ 2147483646 h 51183"/>
                <a:gd name="T6" fmla="*/ 2147483646 w 44542"/>
                <a:gd name="T7" fmla="*/ 2147483646 h 51183"/>
                <a:gd name="T8" fmla="*/ 2147483646 w 44542"/>
                <a:gd name="T9" fmla="*/ 2147483646 h 51183"/>
                <a:gd name="T10" fmla="*/ 2147483646 w 44542"/>
                <a:gd name="T11" fmla="*/ 2147483646 h 51183"/>
                <a:gd name="T12" fmla="*/ 2147483646 w 44542"/>
                <a:gd name="T13" fmla="*/ 2147483646 h 51183"/>
                <a:gd name="T14" fmla="*/ 2147483646 w 44542"/>
                <a:gd name="T15" fmla="*/ 2147483646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48642" y="3011713"/>
              <a:ext cx="1085751" cy="1231872"/>
            </a:xfrm>
            <a:custGeom>
              <a:avLst/>
              <a:gdLst>
                <a:gd name="T0" fmla="*/ 2147483646 w 43439"/>
                <a:gd name="T1" fmla="*/ 0 h 49260"/>
                <a:gd name="T2" fmla="*/ 2147483646 w 43439"/>
                <a:gd name="T3" fmla="*/ 2147483646 h 49260"/>
                <a:gd name="T4" fmla="*/ 2147483646 w 43439"/>
                <a:gd name="T5" fmla="*/ 2147483646 h 49260"/>
                <a:gd name="T6" fmla="*/ 2147483646 w 43439"/>
                <a:gd name="T7" fmla="*/ 2147483646 h 49260"/>
                <a:gd name="T8" fmla="*/ 2147483646 w 43439"/>
                <a:gd name="T9" fmla="*/ 2147483646 h 49260"/>
                <a:gd name="T10" fmla="*/ 2147483646 w 43439"/>
                <a:gd name="T11" fmla="*/ 2147483646 h 49260"/>
                <a:gd name="T12" fmla="*/ 2147483646 w 43439"/>
                <a:gd name="T13" fmla="*/ 2147483646 h 49260"/>
                <a:gd name="T14" fmla="*/ 2147483646 w 43439"/>
                <a:gd name="T15" fmla="*/ 2147483646 h 49260"/>
                <a:gd name="T16" fmla="*/ 2147483646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0355" y="3187762"/>
              <a:ext cx="1071294" cy="1321877"/>
            </a:xfrm>
            <a:custGeom>
              <a:avLst/>
              <a:gdLst>
                <a:gd name="T0" fmla="*/ 2147483646 w 42824"/>
                <a:gd name="T1" fmla="*/ 2147483646 h 52896"/>
                <a:gd name="T2" fmla="*/ 2147483646 w 42824"/>
                <a:gd name="T3" fmla="*/ 2147483646 h 52896"/>
                <a:gd name="T4" fmla="*/ 2147483646 w 42824"/>
                <a:gd name="T5" fmla="*/ 2147483646 h 52896"/>
                <a:gd name="T6" fmla="*/ 2147483646 w 42824"/>
                <a:gd name="T7" fmla="*/ 2147483646 h 52896"/>
                <a:gd name="T8" fmla="*/ 2147483646 w 42824"/>
                <a:gd name="T9" fmla="*/ 2147483646 h 52896"/>
                <a:gd name="T10" fmla="*/ 2147483646 w 42824"/>
                <a:gd name="T11" fmla="*/ 2147483646 h 52896"/>
                <a:gd name="T12" fmla="*/ 2147483646 w 42824"/>
                <a:gd name="T13" fmla="*/ 2147483646 h 52896"/>
                <a:gd name="T14" fmla="*/ 2147483646 w 42824"/>
                <a:gd name="T15" fmla="*/ 2147483646 h 52896"/>
                <a:gd name="T16" fmla="*/ 2147483646 w 42824"/>
                <a:gd name="T17" fmla="*/ 2147483646 h 52896"/>
                <a:gd name="T18" fmla="*/ 2147483646 w 42824"/>
                <a:gd name="T19" fmla="*/ 2147483646 h 52896"/>
                <a:gd name="T20" fmla="*/ 2147483646 w 42824"/>
                <a:gd name="T21" fmla="*/ 2147483646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631" y="3086612"/>
              <a:ext cx="1598729" cy="1189919"/>
              <a:chOff x="-2218631" y="3086612"/>
              <a:chExt cx="1598729" cy="1189919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7279" y="3085406"/>
                <a:ext cx="841421" cy="987883"/>
              </a:xfrm>
              <a:custGeom>
                <a:avLst/>
                <a:gdLst>
                  <a:gd name="T0" fmla="*/ 2147483646 w 33644"/>
                  <a:gd name="T1" fmla="*/ 2147483646 h 39413"/>
                  <a:gd name="T2" fmla="*/ 2147483646 w 33644"/>
                  <a:gd name="T3" fmla="*/ 2147483646 h 39413"/>
                  <a:gd name="T4" fmla="*/ 2147483646 w 33644"/>
                  <a:gd name="T5" fmla="*/ 2147483646 h 39413"/>
                  <a:gd name="T6" fmla="*/ 2147483646 w 33644"/>
                  <a:gd name="T7" fmla="*/ 2147483646 h 39413"/>
                  <a:gd name="T8" fmla="*/ 2147483646 w 33644"/>
                  <a:gd name="T9" fmla="*/ 2147483646 h 39413"/>
                  <a:gd name="T10" fmla="*/ 2147483646 w 33644"/>
                  <a:gd name="T11" fmla="*/ 2147483646 h 39413"/>
                  <a:gd name="T12" fmla="*/ 2147483646 w 33644"/>
                  <a:gd name="T13" fmla="*/ 2147483646 h 39413"/>
                  <a:gd name="T14" fmla="*/ 2147483646 w 33644"/>
                  <a:gd name="T15" fmla="*/ 2147483646 h 39413"/>
                  <a:gd name="T16" fmla="*/ 2147483646 w 33644"/>
                  <a:gd name="T17" fmla="*/ 2147483646 h 39413"/>
                  <a:gd name="T18" fmla="*/ 2147483646 w 33644"/>
                  <a:gd name="T19" fmla="*/ 2147483646 h 39413"/>
                  <a:gd name="T20" fmla="*/ 2147483646 w 33644"/>
                  <a:gd name="T21" fmla="*/ 2147483646 h 39413"/>
                  <a:gd name="T22" fmla="*/ 2147483646 w 33644"/>
                  <a:gd name="T23" fmla="*/ 2147483646 h 39413"/>
                  <a:gd name="T24" fmla="*/ 2147483646 w 33644"/>
                  <a:gd name="T25" fmla="*/ 2147483646 h 39413"/>
                  <a:gd name="T26" fmla="*/ 2147483646 w 33644"/>
                  <a:gd name="T27" fmla="*/ 2147483646 h 39413"/>
                  <a:gd name="T28" fmla="*/ 2147483646 w 33644"/>
                  <a:gd name="T29" fmla="*/ 2147483646 h 39413"/>
                  <a:gd name="T30" fmla="*/ 2147483646 w 33644"/>
                  <a:gd name="T31" fmla="*/ 2147483646 h 39413"/>
                  <a:gd name="T32" fmla="*/ 2147483646 w 33644"/>
                  <a:gd name="T33" fmla="*/ 2147483646 h 39413"/>
                  <a:gd name="T34" fmla="*/ 2147483646 w 33644"/>
                  <a:gd name="T35" fmla="*/ 2147483646 h 39413"/>
                  <a:gd name="T36" fmla="*/ 2147483646 w 33644"/>
                  <a:gd name="T37" fmla="*/ 2147483646 h 39413"/>
                  <a:gd name="T38" fmla="*/ 2147483646 w 33644"/>
                  <a:gd name="T39" fmla="*/ 2147483646 h 39413"/>
                  <a:gd name="T40" fmla="*/ 2147483646 w 33644"/>
                  <a:gd name="T41" fmla="*/ 2147483646 h 39413"/>
                  <a:gd name="T42" fmla="*/ 2147483646 w 33644"/>
                  <a:gd name="T43" fmla="*/ 2147483646 h 39413"/>
                  <a:gd name="T44" fmla="*/ 2147483646 w 33644"/>
                  <a:gd name="T45" fmla="*/ 2147483646 h 39413"/>
                  <a:gd name="T46" fmla="*/ 2147483646 w 33644"/>
                  <a:gd name="T47" fmla="*/ 2147483646 h 39413"/>
                  <a:gd name="T48" fmla="*/ 2147483646 w 33644"/>
                  <a:gd name="T49" fmla="*/ 2147483646 h 39413"/>
                  <a:gd name="T50" fmla="*/ 2147483646 w 33644"/>
                  <a:gd name="T51" fmla="*/ 2147483646 h 39413"/>
                  <a:gd name="T52" fmla="*/ 2147483646 w 33644"/>
                  <a:gd name="T53" fmla="*/ 2147483646 h 39413"/>
                  <a:gd name="T54" fmla="*/ 2147483646 w 33644"/>
                  <a:gd name="T55" fmla="*/ 2147483646 h 39413"/>
                  <a:gd name="T56" fmla="*/ 2147483646 w 33644"/>
                  <a:gd name="T57" fmla="*/ 2147483646 h 39413"/>
                  <a:gd name="T58" fmla="*/ 2147483646 w 33644"/>
                  <a:gd name="T59" fmla="*/ 2147483646 h 39413"/>
                  <a:gd name="T60" fmla="*/ 2147483646 w 33644"/>
                  <a:gd name="T61" fmla="*/ 2147483646 h 39413"/>
                  <a:gd name="T62" fmla="*/ 2147483646 w 33644"/>
                  <a:gd name="T63" fmla="*/ 2147483646 h 39413"/>
                  <a:gd name="T64" fmla="*/ 2147483646 w 33644"/>
                  <a:gd name="T65" fmla="*/ 2147483646 h 39413"/>
                  <a:gd name="T66" fmla="*/ 2147483646 w 33644"/>
                  <a:gd name="T67" fmla="*/ 2147483646 h 39413"/>
                  <a:gd name="T68" fmla="*/ 2147483646 w 33644"/>
                  <a:gd name="T69" fmla="*/ 2147483646 h 39413"/>
                  <a:gd name="T70" fmla="*/ 2147483646 w 33644"/>
                  <a:gd name="T71" fmla="*/ 2147483646 h 39413"/>
                  <a:gd name="T72" fmla="*/ 2147483646 w 33644"/>
                  <a:gd name="T73" fmla="*/ 2147483646 h 39413"/>
                  <a:gd name="T74" fmla="*/ 2147483646 w 33644"/>
                  <a:gd name="T75" fmla="*/ 2147483646 h 39413"/>
                  <a:gd name="T76" fmla="*/ 2147483646 w 33644"/>
                  <a:gd name="T77" fmla="*/ 2147483646 h 39413"/>
                  <a:gd name="T78" fmla="*/ 2147483646 w 33644"/>
                  <a:gd name="T79" fmla="*/ 2147483646 h 39413"/>
                  <a:gd name="T80" fmla="*/ 2147483646 w 33644"/>
                  <a:gd name="T81" fmla="*/ 2147483646 h 39413"/>
                  <a:gd name="T82" fmla="*/ 2147483646 w 33644"/>
                  <a:gd name="T83" fmla="*/ 2147483646 h 39413"/>
                  <a:gd name="T84" fmla="*/ 2147483646 w 33644"/>
                  <a:gd name="T85" fmla="*/ 2147483646 h 39413"/>
                  <a:gd name="T86" fmla="*/ 2147483646 w 33644"/>
                  <a:gd name="T87" fmla="*/ 2147483646 h 39413"/>
                  <a:gd name="T88" fmla="*/ 2147483646 w 33644"/>
                  <a:gd name="T89" fmla="*/ 2147483646 h 39413"/>
                  <a:gd name="T90" fmla="*/ 2147483646 w 33644"/>
                  <a:gd name="T91" fmla="*/ 2147483646 h 39413"/>
                  <a:gd name="T92" fmla="*/ 2147483646 w 33644"/>
                  <a:gd name="T93" fmla="*/ 2147483646 h 39413"/>
                  <a:gd name="T94" fmla="*/ 2147483646 w 33644"/>
                  <a:gd name="T95" fmla="*/ 2147483646 h 39413"/>
                  <a:gd name="T96" fmla="*/ 2147483646 w 33644"/>
                  <a:gd name="T97" fmla="*/ 2147483646 h 39413"/>
                  <a:gd name="T98" fmla="*/ 2147483646 w 33644"/>
                  <a:gd name="T99" fmla="*/ 2147483646 h 39413"/>
                  <a:gd name="T100" fmla="*/ 2147483646 w 33644"/>
                  <a:gd name="T101" fmla="*/ 2147483646 h 39413"/>
                  <a:gd name="T102" fmla="*/ 2147483646 w 33644"/>
                  <a:gd name="T103" fmla="*/ 2147483646 h 39413"/>
                  <a:gd name="T104" fmla="*/ 2147483646 w 33644"/>
                  <a:gd name="T105" fmla="*/ 2147483646 h 39413"/>
                  <a:gd name="T106" fmla="*/ 2147483646 w 33644"/>
                  <a:gd name="T107" fmla="*/ 2147483646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0139" y="3277688"/>
                <a:ext cx="841421" cy="997643"/>
              </a:xfrm>
              <a:custGeom>
                <a:avLst/>
                <a:gdLst>
                  <a:gd name="T0" fmla="*/ 2147483646 w 33644"/>
                  <a:gd name="T1" fmla="*/ 2147483646 h 39829"/>
                  <a:gd name="T2" fmla="*/ 2147483646 w 33644"/>
                  <a:gd name="T3" fmla="*/ 2147483646 h 39829"/>
                  <a:gd name="T4" fmla="*/ 2147483646 w 33644"/>
                  <a:gd name="T5" fmla="*/ 2147483646 h 39829"/>
                  <a:gd name="T6" fmla="*/ 2147483646 w 33644"/>
                  <a:gd name="T7" fmla="*/ 2147483646 h 39829"/>
                  <a:gd name="T8" fmla="*/ 2147483646 w 33644"/>
                  <a:gd name="T9" fmla="*/ 2147483646 h 39829"/>
                  <a:gd name="T10" fmla="*/ 2147483646 w 33644"/>
                  <a:gd name="T11" fmla="*/ 2147483646 h 39829"/>
                  <a:gd name="T12" fmla="*/ 2147483646 w 33644"/>
                  <a:gd name="T13" fmla="*/ 2147483646 h 39829"/>
                  <a:gd name="T14" fmla="*/ 2147483646 w 33644"/>
                  <a:gd name="T15" fmla="*/ 2147483646 h 39829"/>
                  <a:gd name="T16" fmla="*/ 2147483646 w 33644"/>
                  <a:gd name="T17" fmla="*/ 2147483646 h 39829"/>
                  <a:gd name="T18" fmla="*/ 2147483646 w 33644"/>
                  <a:gd name="T19" fmla="*/ 2147483646 h 39829"/>
                  <a:gd name="T20" fmla="*/ 2147483646 w 33644"/>
                  <a:gd name="T21" fmla="*/ 2147483646 h 39829"/>
                  <a:gd name="T22" fmla="*/ 2147483646 w 33644"/>
                  <a:gd name="T23" fmla="*/ 2147483646 h 39829"/>
                  <a:gd name="T24" fmla="*/ 2147483646 w 33644"/>
                  <a:gd name="T25" fmla="*/ 2147483646 h 39829"/>
                  <a:gd name="T26" fmla="*/ 2147483646 w 33644"/>
                  <a:gd name="T27" fmla="*/ 2147483646 h 39829"/>
                  <a:gd name="T28" fmla="*/ 2147483646 w 33644"/>
                  <a:gd name="T29" fmla="*/ 2147483646 h 39829"/>
                  <a:gd name="T30" fmla="*/ 2147483646 w 33644"/>
                  <a:gd name="T31" fmla="*/ 2147483646 h 39829"/>
                  <a:gd name="T32" fmla="*/ 2147483646 w 33644"/>
                  <a:gd name="T33" fmla="*/ 2147483646 h 39829"/>
                  <a:gd name="T34" fmla="*/ 2147483646 w 33644"/>
                  <a:gd name="T35" fmla="*/ 2147483646 h 39829"/>
                  <a:gd name="T36" fmla="*/ 2147483646 w 33644"/>
                  <a:gd name="T37" fmla="*/ 2147483646 h 39829"/>
                  <a:gd name="T38" fmla="*/ 2147483646 w 33644"/>
                  <a:gd name="T39" fmla="*/ 2147483646 h 39829"/>
                  <a:gd name="T40" fmla="*/ 2147483646 w 33644"/>
                  <a:gd name="T41" fmla="*/ 2147483646 h 39829"/>
                  <a:gd name="T42" fmla="*/ 2147483646 w 33644"/>
                  <a:gd name="T43" fmla="*/ 2147483646 h 39829"/>
                  <a:gd name="T44" fmla="*/ 2147483646 w 33644"/>
                  <a:gd name="T45" fmla="*/ 2147483646 h 39829"/>
                  <a:gd name="T46" fmla="*/ 2147483646 w 33644"/>
                  <a:gd name="T47" fmla="*/ 2147483646 h 39829"/>
                  <a:gd name="T48" fmla="*/ 2147483646 w 33644"/>
                  <a:gd name="T49" fmla="*/ 2147483646 h 39829"/>
                  <a:gd name="T50" fmla="*/ 2147483646 w 33644"/>
                  <a:gd name="T51" fmla="*/ 2147483646 h 39829"/>
                  <a:gd name="T52" fmla="*/ 2147483646 w 33644"/>
                  <a:gd name="T53" fmla="*/ 2147483646 h 39829"/>
                  <a:gd name="T54" fmla="*/ 2147483646 w 33644"/>
                  <a:gd name="T55" fmla="*/ 2147483646 h 39829"/>
                  <a:gd name="T56" fmla="*/ 2147483646 w 33644"/>
                  <a:gd name="T57" fmla="*/ 2147483646 h 39829"/>
                  <a:gd name="T58" fmla="*/ 2147483646 w 33644"/>
                  <a:gd name="T59" fmla="*/ 2147483646 h 39829"/>
                  <a:gd name="T60" fmla="*/ 2147483646 w 33644"/>
                  <a:gd name="T61" fmla="*/ 2147483646 h 39829"/>
                  <a:gd name="T62" fmla="*/ 2147483646 w 33644"/>
                  <a:gd name="T63" fmla="*/ 2147483646 h 39829"/>
                  <a:gd name="T64" fmla="*/ 2147483646 w 33644"/>
                  <a:gd name="T65" fmla="*/ 2147483646 h 39829"/>
                  <a:gd name="T66" fmla="*/ 2147483646 w 33644"/>
                  <a:gd name="T67" fmla="*/ 2147483646 h 39829"/>
                  <a:gd name="T68" fmla="*/ 2147483646 w 33644"/>
                  <a:gd name="T69" fmla="*/ 2147483646 h 39829"/>
                  <a:gd name="T70" fmla="*/ 2147483646 w 33644"/>
                  <a:gd name="T71" fmla="*/ 2147483646 h 39829"/>
                  <a:gd name="T72" fmla="*/ 2147483646 w 33644"/>
                  <a:gd name="T73" fmla="*/ 2147483646 h 39829"/>
                  <a:gd name="T74" fmla="*/ 2147483646 w 33644"/>
                  <a:gd name="T75" fmla="*/ 2147483646 h 39829"/>
                  <a:gd name="T76" fmla="*/ 2147483646 w 33644"/>
                  <a:gd name="T77" fmla="*/ 2147483646 h 39829"/>
                  <a:gd name="T78" fmla="*/ 2147483646 w 33644"/>
                  <a:gd name="T79" fmla="*/ 2147483646 h 39829"/>
                  <a:gd name="T80" fmla="*/ 2147483646 w 33644"/>
                  <a:gd name="T81" fmla="*/ 2147483646 h 39829"/>
                  <a:gd name="T82" fmla="*/ 2147483646 w 33644"/>
                  <a:gd name="T83" fmla="*/ 2147483646 h 39829"/>
                  <a:gd name="T84" fmla="*/ 2147483646 w 33644"/>
                  <a:gd name="T85" fmla="*/ 2147483646 h 39829"/>
                  <a:gd name="T86" fmla="*/ 2147483646 w 33644"/>
                  <a:gd name="T87" fmla="*/ 2147483646 h 39829"/>
                  <a:gd name="T88" fmla="*/ 2147483646 w 33644"/>
                  <a:gd name="T89" fmla="*/ 2147483646 h 39829"/>
                  <a:gd name="T90" fmla="*/ 2147483646 w 33644"/>
                  <a:gd name="T91" fmla="*/ 2147483646 h 39829"/>
                  <a:gd name="T92" fmla="*/ 2147483646 w 33644"/>
                  <a:gd name="T93" fmla="*/ 2147483646 h 39829"/>
                  <a:gd name="T94" fmla="*/ 2147483646 w 33644"/>
                  <a:gd name="T95" fmla="*/ 2147483646 h 39829"/>
                  <a:gd name="T96" fmla="*/ 2147483646 w 33644"/>
                  <a:gd name="T97" fmla="*/ 2147483646 h 39829"/>
                  <a:gd name="T98" fmla="*/ 2147483646 w 33644"/>
                  <a:gd name="T99" fmla="*/ 2147483646 h 39829"/>
                  <a:gd name="T100" fmla="*/ 2147483646 w 33644"/>
                  <a:gd name="T101" fmla="*/ 2147483646 h 39829"/>
                  <a:gd name="T102" fmla="*/ 2147483646 w 33644"/>
                  <a:gd name="T103" fmla="*/ 2147483646 h 39829"/>
                  <a:gd name="T104" fmla="*/ 2147483646 w 33644"/>
                  <a:gd name="T105" fmla="*/ 2147483646 h 39829"/>
                  <a:gd name="T106" fmla="*/ 2147483646 w 33644"/>
                  <a:gd name="T107" fmla="*/ 2147483646 h 39829"/>
                  <a:gd name="T108" fmla="*/ 2147483646 w 33644"/>
                  <a:gd name="T109" fmla="*/ 2147483646 h 39829"/>
                  <a:gd name="T110" fmla="*/ 2147483646 w 33644"/>
                  <a:gd name="T111" fmla="*/ 2147483646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56480" y="962812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642" y="973524"/>
              <a:ext cx="1796686" cy="1820571"/>
            </a:xfrm>
            <a:custGeom>
              <a:avLst/>
              <a:gdLst>
                <a:gd name="T0" fmla="*/ 2147483646 w 88544"/>
                <a:gd name="T1" fmla="*/ 0 h 89746"/>
                <a:gd name="T2" fmla="*/ 0 w 88544"/>
                <a:gd name="T3" fmla="*/ 2147483646 h 89746"/>
                <a:gd name="T4" fmla="*/ 2147483646 w 88544"/>
                <a:gd name="T5" fmla="*/ 2147483646 h 89746"/>
                <a:gd name="T6" fmla="*/ 2147483646 w 88544"/>
                <a:gd name="T7" fmla="*/ 2147483646 h 89746"/>
                <a:gd name="T8" fmla="*/ 2147483646 w 88544"/>
                <a:gd name="T9" fmla="*/ 2147483646 h 89746"/>
                <a:gd name="T10" fmla="*/ 2147483646 w 88544"/>
                <a:gd name="T11" fmla="*/ 2147483646 h 89746"/>
                <a:gd name="T12" fmla="*/ 2147483646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7973" y="976530"/>
              <a:ext cx="915653" cy="1212426"/>
              <a:chOff x="1217973" y="976530"/>
              <a:chExt cx="915653" cy="1212426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8336" y="975428"/>
                <a:ext cx="907080" cy="1200220"/>
              </a:xfrm>
              <a:custGeom>
                <a:avLst/>
                <a:gdLst>
                  <a:gd name="T0" fmla="*/ 2147483646 w 44619"/>
                  <a:gd name="T1" fmla="*/ 2147483646 h 59133"/>
                  <a:gd name="T2" fmla="*/ 2147483646 w 44619"/>
                  <a:gd name="T3" fmla="*/ 2147483646 h 59133"/>
                  <a:gd name="T4" fmla="*/ 2147483646 w 44619"/>
                  <a:gd name="T5" fmla="*/ 2147483646 h 59133"/>
                  <a:gd name="T6" fmla="*/ 2147483646 w 44619"/>
                  <a:gd name="T7" fmla="*/ 2147483646 h 59133"/>
                  <a:gd name="T8" fmla="*/ 2147483646 w 44619"/>
                  <a:gd name="T9" fmla="*/ 2147483646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8174" y="987634"/>
                <a:ext cx="907080" cy="1200220"/>
              </a:xfrm>
              <a:custGeom>
                <a:avLst/>
                <a:gdLst>
                  <a:gd name="T0" fmla="*/ 2147483646 w 44619"/>
                  <a:gd name="T1" fmla="*/ 0 h 59132"/>
                  <a:gd name="T2" fmla="*/ 2147483646 w 44619"/>
                  <a:gd name="T3" fmla="*/ 2147483646 h 59132"/>
                  <a:gd name="T4" fmla="*/ 2147483646 w 44619"/>
                  <a:gd name="T5" fmla="*/ 2147483646 h 59132"/>
                  <a:gd name="T6" fmla="*/ 2147483646 w 44619"/>
                  <a:gd name="T7" fmla="*/ 2147483646 h 59132"/>
                  <a:gd name="T8" fmla="*/ 2147483646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9615" y="994829"/>
              <a:ext cx="1741085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4066" y="1605009"/>
              <a:ext cx="899137" cy="1179977"/>
            </a:xfrm>
            <a:custGeom>
              <a:avLst/>
              <a:gdLst>
                <a:gd name="T0" fmla="*/ 2147483646 w 44337"/>
                <a:gd name="T1" fmla="*/ 0 h 58183"/>
                <a:gd name="T2" fmla="*/ 2147483646 w 44337"/>
                <a:gd name="T3" fmla="*/ 2147483646 h 58183"/>
                <a:gd name="T4" fmla="*/ 2147483646 w 44337"/>
                <a:gd name="T5" fmla="*/ 2147483646 h 58183"/>
                <a:gd name="T6" fmla="*/ 2147483646 w 44337"/>
                <a:gd name="T7" fmla="*/ 2147483646 h 58183"/>
                <a:gd name="T8" fmla="*/ 2147483646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6978" y="1424162"/>
              <a:ext cx="916612" cy="993039"/>
            </a:xfrm>
            <a:custGeom>
              <a:avLst/>
              <a:gdLst>
                <a:gd name="T0" fmla="*/ 2147483646 w 45208"/>
                <a:gd name="T1" fmla="*/ 2147483646 h 48978"/>
                <a:gd name="T2" fmla="*/ 0 w 45208"/>
                <a:gd name="T3" fmla="*/ 2147483646 h 48978"/>
                <a:gd name="T4" fmla="*/ 2147483646 w 45208"/>
                <a:gd name="T5" fmla="*/ 2147483646 h 48978"/>
                <a:gd name="T6" fmla="*/ 2147483646 w 45208"/>
                <a:gd name="T7" fmla="*/ 2147483646 h 48978"/>
                <a:gd name="T8" fmla="*/ 2147483646 w 45208"/>
                <a:gd name="T9" fmla="*/ 2147483646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21560" y="474844"/>
              <a:ext cx="4457832" cy="4687790"/>
            </a:xfrm>
            <a:custGeom>
              <a:avLst/>
              <a:gdLst>
                <a:gd name="T0" fmla="*/ 2147483646 w 178287"/>
                <a:gd name="T1" fmla="*/ 2147483646 h 187578"/>
                <a:gd name="T2" fmla="*/ 2147483646 w 178287"/>
                <a:gd name="T3" fmla="*/ 2147483646 h 187578"/>
                <a:gd name="T4" fmla="*/ 0 w 178287"/>
                <a:gd name="T5" fmla="*/ 2147483646 h 187578"/>
                <a:gd name="T6" fmla="*/ 2147483646 w 178287"/>
                <a:gd name="T7" fmla="*/ 2147483646 h 187578"/>
                <a:gd name="T8" fmla="*/ 2147483646 w 178287"/>
                <a:gd name="T9" fmla="*/ 2147483646 h 187578"/>
                <a:gd name="T10" fmla="*/ 2147483646 w 178287"/>
                <a:gd name="T11" fmla="*/ 2147483646 h 187578"/>
                <a:gd name="T12" fmla="*/ 2147483646 w 178287"/>
                <a:gd name="T13" fmla="*/ 2147483646 h 187578"/>
                <a:gd name="T14" fmla="*/ 2147483646 w 178287"/>
                <a:gd name="T15" fmla="*/ 2147483646 h 187578"/>
                <a:gd name="T16" fmla="*/ 2147483646 w 178287"/>
                <a:gd name="T17" fmla="*/ 2147483646 h 187578"/>
                <a:gd name="T18" fmla="*/ 2147483646 w 178287"/>
                <a:gd name="T19" fmla="*/ 2147483646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29188" y="451665"/>
              <a:ext cx="4390768" cy="4646384"/>
            </a:xfrm>
            <a:custGeom>
              <a:avLst/>
              <a:gdLst>
                <a:gd name="T0" fmla="*/ 2147483646 w 175678"/>
                <a:gd name="T1" fmla="*/ 0 h 185801"/>
                <a:gd name="T2" fmla="*/ 0 w 175678"/>
                <a:gd name="T3" fmla="*/ 2147483646 h 185801"/>
                <a:gd name="T4" fmla="*/ 2147483646 w 175678"/>
                <a:gd name="T5" fmla="*/ 2147483646 h 185801"/>
                <a:gd name="T6" fmla="*/ 2147483646 w 175678"/>
                <a:gd name="T7" fmla="*/ 2147483646 h 185801"/>
                <a:gd name="T8" fmla="*/ 2147483646 w 175678"/>
                <a:gd name="T9" fmla="*/ 2147483646 h 185801"/>
                <a:gd name="T10" fmla="*/ 2147483646 w 175678"/>
                <a:gd name="T11" fmla="*/ 2147483646 h 185801"/>
                <a:gd name="T12" fmla="*/ 2147483646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40179" y="460186"/>
              <a:ext cx="2063228" cy="3146882"/>
            </a:xfrm>
            <a:custGeom>
              <a:avLst/>
              <a:gdLst>
                <a:gd name="T0" fmla="*/ 0 w 82568"/>
                <a:gd name="T1" fmla="*/ 2147483646 h 125836"/>
                <a:gd name="T2" fmla="*/ 2147483646 w 82568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911897" y="478917"/>
              <a:ext cx="2067171" cy="3143924"/>
            </a:xfrm>
            <a:custGeom>
              <a:avLst/>
              <a:gdLst>
                <a:gd name="T0" fmla="*/ 2147483646 w 82620"/>
                <a:gd name="T1" fmla="*/ 2147483646 h 125836"/>
                <a:gd name="T2" fmla="*/ 2147483646 w 82620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54444" y="4137639"/>
              <a:ext cx="840280" cy="1091354"/>
            </a:xfrm>
            <a:custGeom>
              <a:avLst/>
              <a:gdLst>
                <a:gd name="T0" fmla="*/ 2147483646 w 33717"/>
                <a:gd name="T1" fmla="*/ 0 h 43685"/>
                <a:gd name="T2" fmla="*/ 2147483646 w 33717"/>
                <a:gd name="T3" fmla="*/ 2147483646 h 43685"/>
                <a:gd name="T4" fmla="*/ 2147483646 w 33717"/>
                <a:gd name="T5" fmla="*/ 2147483646 h 43685"/>
                <a:gd name="T6" fmla="*/ 2147483646 w 33717"/>
                <a:gd name="T7" fmla="*/ 2147483646 h 43685"/>
                <a:gd name="T8" fmla="*/ 2147483646 w 33717"/>
                <a:gd name="T9" fmla="*/ 2147483646 h 43685"/>
                <a:gd name="T10" fmla="*/ 2147483646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38036" y="465128"/>
              <a:ext cx="4343428" cy="4625680"/>
            </a:xfrm>
            <a:custGeom>
              <a:avLst/>
              <a:gdLst>
                <a:gd name="T0" fmla="*/ 2147483646 w 173747"/>
                <a:gd name="T1" fmla="*/ 2147483646 h 185088"/>
                <a:gd name="T2" fmla="*/ 2147483646 w 173747"/>
                <a:gd name="T3" fmla="*/ 2147483646 h 185088"/>
                <a:gd name="T4" fmla="*/ 0 w 173747"/>
                <a:gd name="T5" fmla="*/ 2147483646 h 185088"/>
                <a:gd name="T6" fmla="*/ 2147483646 w 173747"/>
                <a:gd name="T7" fmla="*/ 2147483646 h 185088"/>
                <a:gd name="T8" fmla="*/ 2147483646 w 173747"/>
                <a:gd name="T9" fmla="*/ 2147483646 h 185088"/>
                <a:gd name="T10" fmla="*/ 2147483646 w 173747"/>
                <a:gd name="T11" fmla="*/ 2147483646 h 185088"/>
                <a:gd name="T12" fmla="*/ 2147483646 w 173747"/>
                <a:gd name="T13" fmla="*/ 2147483646 h 185088"/>
                <a:gd name="T14" fmla="*/ 2147483646 w 173747"/>
                <a:gd name="T15" fmla="*/ 2147483646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48756" y="1838551"/>
              <a:ext cx="2130291" cy="3197160"/>
            </a:xfrm>
            <a:custGeom>
              <a:avLst/>
              <a:gdLst>
                <a:gd name="T0" fmla="*/ 2147483646 w 85230"/>
                <a:gd name="T1" fmla="*/ 2147483646 h 127976"/>
                <a:gd name="T2" fmla="*/ 0 w 85230"/>
                <a:gd name="T3" fmla="*/ 2147483646 h 127976"/>
                <a:gd name="T4" fmla="*/ 2147483646 w 85230"/>
                <a:gd name="T5" fmla="*/ 2147483646 h 127976"/>
                <a:gd name="T6" fmla="*/ 2147483646 w 85230"/>
                <a:gd name="T7" fmla="*/ 2147483646 h 127976"/>
                <a:gd name="T8" fmla="*/ 2147483646 w 85230"/>
                <a:gd name="T9" fmla="*/ 2147483646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57928" y="1569927"/>
              <a:ext cx="2118457" cy="2398609"/>
            </a:xfrm>
            <a:custGeom>
              <a:avLst/>
              <a:gdLst>
                <a:gd name="T0" fmla="*/ 2147483646 w 84656"/>
                <a:gd name="T1" fmla="*/ 2147483646 h 95982"/>
                <a:gd name="T2" fmla="*/ 2147483646 w 84656"/>
                <a:gd name="T3" fmla="*/ 2147483646 h 95982"/>
                <a:gd name="T4" fmla="*/ 2147483646 w 84656"/>
                <a:gd name="T5" fmla="*/ 2147483646 h 95982"/>
                <a:gd name="T6" fmla="*/ 2147483646 w 84656"/>
                <a:gd name="T7" fmla="*/ 0 h 95982"/>
                <a:gd name="T8" fmla="*/ 2147483646 w 84656"/>
                <a:gd name="T9" fmla="*/ 2147483646 h 95982"/>
                <a:gd name="T10" fmla="*/ 2147483646 w 84656"/>
                <a:gd name="T11" fmla="*/ 2147483646 h 95982"/>
                <a:gd name="T12" fmla="*/ 2147483646 w 84656"/>
                <a:gd name="T13" fmla="*/ 2147483646 h 95982"/>
                <a:gd name="T14" fmla="*/ 2147483646 w 84656"/>
                <a:gd name="T15" fmla="*/ 2147483646 h 95982"/>
                <a:gd name="T16" fmla="*/ 2147483646 w 84656"/>
                <a:gd name="T17" fmla="*/ 2147483646 h 95982"/>
                <a:gd name="T18" fmla="*/ 2147483646 w 84656"/>
                <a:gd name="T19" fmla="*/ 2147483646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52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65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38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716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555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209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2338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414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3283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63071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6335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593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1499074"/>
      </p:ext>
    </p:extLst>
  </p:cSld>
  <p:clrMapOvr>
    <a:masterClrMapping/>
  </p:clrMapOvr>
  <p:transition advClick="0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04B150-A35F-4D46-83EC-A2E9749259CE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99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9082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4704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6657D6-C2CD-4187-90BF-DB87230BC287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16C62A-B1F4-4C4D-BAA8-B4D30830859D}" type="slidenum">
              <a:rPr lang="en-US" altLang="vi-VN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2635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20989849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3326" y="3967450"/>
              <a:ext cx="2292430" cy="1757669"/>
            </a:xfrm>
            <a:custGeom>
              <a:avLst/>
              <a:gdLst>
                <a:gd name="T0" fmla="*/ 2147483646 w 73153"/>
                <a:gd name="T1" fmla="*/ 0 h 56080"/>
                <a:gd name="T2" fmla="*/ 2147483646 w 73153"/>
                <a:gd name="T3" fmla="*/ 2147483646 h 56080"/>
                <a:gd name="T4" fmla="*/ 2147483646 w 73153"/>
                <a:gd name="T5" fmla="*/ 2147483646 h 56080"/>
                <a:gd name="T6" fmla="*/ 2147483646 w 73153"/>
                <a:gd name="T7" fmla="*/ 2147483646 h 56080"/>
                <a:gd name="T8" fmla="*/ 2147483646 w 73153"/>
                <a:gd name="T9" fmla="*/ 2147483646 h 56080"/>
                <a:gd name="T10" fmla="*/ 2147483646 w 73153"/>
                <a:gd name="T11" fmla="*/ 2147483646 h 56080"/>
                <a:gd name="T12" fmla="*/ 2147483646 w 73153"/>
                <a:gd name="T13" fmla="*/ 2147483646 h 56080"/>
                <a:gd name="T14" fmla="*/ 2147483646 w 73153"/>
                <a:gd name="T15" fmla="*/ 2147483646 h 56080"/>
                <a:gd name="T16" fmla="*/ 2147483646 w 73153"/>
                <a:gd name="T17" fmla="*/ 2147483646 h 56080"/>
                <a:gd name="T18" fmla="*/ 2147483646 w 73153"/>
                <a:gd name="T19" fmla="*/ 2147483646 h 56080"/>
                <a:gd name="T20" fmla="*/ 2147483646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1873" y="4622375"/>
              <a:ext cx="779930" cy="1132547"/>
            </a:xfrm>
            <a:custGeom>
              <a:avLst/>
              <a:gdLst>
                <a:gd name="T0" fmla="*/ 2147483646 w 24852"/>
                <a:gd name="T1" fmla="*/ 2147483646 h 36161"/>
                <a:gd name="T2" fmla="*/ 0 w 24852"/>
                <a:gd name="T3" fmla="*/ 2147483646 h 36161"/>
                <a:gd name="T4" fmla="*/ 2147483646 w 24852"/>
                <a:gd name="T5" fmla="*/ 2147483646 h 36161"/>
                <a:gd name="T6" fmla="*/ 2147483646 w 24852"/>
                <a:gd name="T7" fmla="*/ 2147483646 h 36161"/>
                <a:gd name="T8" fmla="*/ 2147483646 w 24852"/>
                <a:gd name="T9" fmla="*/ 2147483646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7345" y="4360893"/>
              <a:ext cx="1166194" cy="1323526"/>
            </a:xfrm>
            <a:custGeom>
              <a:avLst/>
              <a:gdLst>
                <a:gd name="T0" fmla="*/ 2147483646 w 37228"/>
                <a:gd name="T1" fmla="*/ 0 h 42263"/>
                <a:gd name="T2" fmla="*/ 2147483646 w 37228"/>
                <a:gd name="T3" fmla="*/ 2147483646 h 42263"/>
                <a:gd name="T4" fmla="*/ 2147483646 w 37228"/>
                <a:gd name="T5" fmla="*/ 2147483646 h 42263"/>
                <a:gd name="T6" fmla="*/ 2147483646 w 37228"/>
                <a:gd name="T7" fmla="*/ 2147483646 h 42263"/>
                <a:gd name="T8" fmla="*/ 2147483646 w 37228"/>
                <a:gd name="T9" fmla="*/ 2147483646 h 42263"/>
                <a:gd name="T10" fmla="*/ 2147483646 w 37228"/>
                <a:gd name="T11" fmla="*/ 2147483646 h 42263"/>
                <a:gd name="T12" fmla="*/ 2147483646 w 37228"/>
                <a:gd name="T13" fmla="*/ 2147483646 h 42263"/>
                <a:gd name="T14" fmla="*/ 2147483646 w 37228"/>
                <a:gd name="T15" fmla="*/ 2147483646 h 42263"/>
                <a:gd name="T16" fmla="*/ 2147483646 w 37228"/>
                <a:gd name="T17" fmla="*/ 2147483646 h 42263"/>
                <a:gd name="T18" fmla="*/ 2147483646 w 37228"/>
                <a:gd name="T19" fmla="*/ 2147483646 h 42263"/>
                <a:gd name="T20" fmla="*/ 2147483646 w 37228"/>
                <a:gd name="T21" fmla="*/ 2147483646 h 42263"/>
                <a:gd name="T22" fmla="*/ 2147483646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2317" y="4732433"/>
              <a:ext cx="399584" cy="989313"/>
            </a:xfrm>
            <a:custGeom>
              <a:avLst/>
              <a:gdLst>
                <a:gd name="T0" fmla="*/ 2147483646 w 12743"/>
                <a:gd name="T1" fmla="*/ 2147483646 h 31557"/>
                <a:gd name="T2" fmla="*/ 0 w 12743"/>
                <a:gd name="T3" fmla="*/ 2147483646 h 31557"/>
                <a:gd name="T4" fmla="*/ 2147483646 w 12743"/>
                <a:gd name="T5" fmla="*/ 2147483646 h 31557"/>
                <a:gd name="T6" fmla="*/ 2147483646 w 12743"/>
                <a:gd name="T7" fmla="*/ 2147483646 h 31557"/>
                <a:gd name="T8" fmla="*/ 2147483646 w 12743"/>
                <a:gd name="T9" fmla="*/ 2147483646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5563" y="4740524"/>
              <a:ext cx="390705" cy="979320"/>
            </a:xfrm>
            <a:custGeom>
              <a:avLst/>
              <a:gdLst>
                <a:gd name="T0" fmla="*/ 2147483646 w 12476"/>
                <a:gd name="T1" fmla="*/ 2147483646 h 31257"/>
                <a:gd name="T2" fmla="*/ 0 w 12476"/>
                <a:gd name="T3" fmla="*/ 2147483646 h 31257"/>
                <a:gd name="T4" fmla="*/ 2147483646 w 12476"/>
                <a:gd name="T5" fmla="*/ 2147483646 h 31257"/>
                <a:gd name="T6" fmla="*/ 2147483646 w 12476"/>
                <a:gd name="T7" fmla="*/ 2147483646 h 31257"/>
                <a:gd name="T8" fmla="*/ 2147483646 w 12476"/>
                <a:gd name="T9" fmla="*/ 2147483646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7490" y="3930590"/>
              <a:ext cx="778450" cy="1133658"/>
            </a:xfrm>
            <a:custGeom>
              <a:avLst/>
              <a:gdLst>
                <a:gd name="T0" fmla="*/ 2147483646 w 24852"/>
                <a:gd name="T1" fmla="*/ 2147483646 h 36194"/>
                <a:gd name="T2" fmla="*/ 0 w 24852"/>
                <a:gd name="T3" fmla="*/ 2147483646 h 36194"/>
                <a:gd name="T4" fmla="*/ 2147483646 w 24852"/>
                <a:gd name="T5" fmla="*/ 2147483646 h 36194"/>
                <a:gd name="T6" fmla="*/ 2147483646 w 24852"/>
                <a:gd name="T7" fmla="*/ 2147483646 h 36194"/>
                <a:gd name="T8" fmla="*/ 2147483646 w 24852"/>
                <a:gd name="T9" fmla="*/ 2147483646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30" y="4003387"/>
              <a:ext cx="1166194" cy="1323526"/>
            </a:xfrm>
            <a:custGeom>
              <a:avLst/>
              <a:gdLst>
                <a:gd name="T0" fmla="*/ 2147483646 w 37228"/>
                <a:gd name="T1" fmla="*/ 0 h 42232"/>
                <a:gd name="T2" fmla="*/ 2147483646 w 37228"/>
                <a:gd name="T3" fmla="*/ 2147483646 h 42232"/>
                <a:gd name="T4" fmla="*/ 2147483646 w 37228"/>
                <a:gd name="T5" fmla="*/ 2147483646 h 42232"/>
                <a:gd name="T6" fmla="*/ 2147483646 w 37228"/>
                <a:gd name="T7" fmla="*/ 2147483646 h 42232"/>
                <a:gd name="T8" fmla="*/ 2147483646 w 37228"/>
                <a:gd name="T9" fmla="*/ 2147483646 h 42232"/>
                <a:gd name="T10" fmla="*/ 2147483646 w 37228"/>
                <a:gd name="T11" fmla="*/ 2147483646 h 42232"/>
                <a:gd name="T12" fmla="*/ 2147483646 w 37228"/>
                <a:gd name="T13" fmla="*/ 2147483646 h 42232"/>
                <a:gd name="T14" fmla="*/ 2147483646 w 37228"/>
                <a:gd name="T15" fmla="*/ 2147483646 h 42232"/>
                <a:gd name="T16" fmla="*/ 2147483646 w 37228"/>
                <a:gd name="T17" fmla="*/ 2147483646 h 42232"/>
                <a:gd name="T18" fmla="*/ 2147483646 w 37228"/>
                <a:gd name="T19" fmla="*/ 2147483646 h 42232"/>
                <a:gd name="T20" fmla="*/ 2147483646 w 37228"/>
                <a:gd name="T21" fmla="*/ 2147483646 h 42232"/>
                <a:gd name="T22" fmla="*/ 2147483646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61983" y="3964486"/>
              <a:ext cx="401065" cy="988203"/>
            </a:xfrm>
            <a:custGeom>
              <a:avLst/>
              <a:gdLst>
                <a:gd name="T0" fmla="*/ 2147483646 w 12777"/>
                <a:gd name="T1" fmla="*/ 0 h 31557"/>
                <a:gd name="T2" fmla="*/ 2147483646 w 12777"/>
                <a:gd name="T3" fmla="*/ 2147483646 h 31557"/>
                <a:gd name="T4" fmla="*/ 2147483646 w 12777"/>
                <a:gd name="T5" fmla="*/ 2147483646 h 31557"/>
                <a:gd name="T6" fmla="*/ 2147483646 w 12777"/>
                <a:gd name="T7" fmla="*/ 2147483646 h 31557"/>
                <a:gd name="T8" fmla="*/ 2147483646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8537" y="3945216"/>
              <a:ext cx="386264" cy="983762"/>
            </a:xfrm>
            <a:custGeom>
              <a:avLst/>
              <a:gdLst>
                <a:gd name="T0" fmla="*/ 2147483646 w 12344"/>
                <a:gd name="T1" fmla="*/ 0 h 31390"/>
                <a:gd name="T2" fmla="*/ 2147483646 w 12344"/>
                <a:gd name="T3" fmla="*/ 2147483646 h 31390"/>
                <a:gd name="T4" fmla="*/ 2147483646 w 12344"/>
                <a:gd name="T5" fmla="*/ 2147483646 h 31390"/>
                <a:gd name="T6" fmla="*/ 2147483646 w 12344"/>
                <a:gd name="T7" fmla="*/ 2147483646 h 31390"/>
                <a:gd name="T8" fmla="*/ 2147483646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9178" y="3921600"/>
              <a:ext cx="404025" cy="990424"/>
            </a:xfrm>
            <a:custGeom>
              <a:avLst/>
              <a:gdLst>
                <a:gd name="T0" fmla="*/ 2147483646 w 12876"/>
                <a:gd name="T1" fmla="*/ 0 h 31624"/>
                <a:gd name="T2" fmla="*/ 0 w 12876"/>
                <a:gd name="T3" fmla="*/ 2147483646 h 31624"/>
                <a:gd name="T4" fmla="*/ 2147483646 w 12876"/>
                <a:gd name="T5" fmla="*/ 2147483646 h 31624"/>
                <a:gd name="T6" fmla="*/ 2147483646 w 12876"/>
                <a:gd name="T7" fmla="*/ 2147483646 h 31624"/>
                <a:gd name="T8" fmla="*/ 2147483646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337" y="4548977"/>
              <a:ext cx="365546" cy="364192"/>
            </a:xfrm>
            <a:custGeom>
              <a:avLst/>
              <a:gdLst>
                <a:gd name="T0" fmla="*/ 2147483646 w 11676"/>
                <a:gd name="T1" fmla="*/ 2147483646 h 11643"/>
                <a:gd name="T2" fmla="*/ 2147483646 w 11676"/>
                <a:gd name="T3" fmla="*/ 2147483646 h 11643"/>
                <a:gd name="T4" fmla="*/ 2147483646 w 11676"/>
                <a:gd name="T5" fmla="*/ 2147483646 h 11643"/>
                <a:gd name="T6" fmla="*/ 2147483646 w 11676"/>
                <a:gd name="T7" fmla="*/ 2147483646 h 11643"/>
                <a:gd name="T8" fmla="*/ 2147483646 w 11676"/>
                <a:gd name="T9" fmla="*/ 2147483646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5653" y="4229922"/>
              <a:ext cx="498740" cy="423040"/>
            </a:xfrm>
            <a:custGeom>
              <a:avLst/>
              <a:gdLst>
                <a:gd name="T0" fmla="*/ 2147483646 w 15946"/>
                <a:gd name="T1" fmla="*/ 2147483646 h 13511"/>
                <a:gd name="T2" fmla="*/ 2147483646 w 15946"/>
                <a:gd name="T3" fmla="*/ 2147483646 h 13511"/>
                <a:gd name="T4" fmla="*/ 2147483646 w 15946"/>
                <a:gd name="T5" fmla="*/ 2147483646 h 13511"/>
                <a:gd name="T6" fmla="*/ 2147483646 w 15946"/>
                <a:gd name="T7" fmla="*/ 2147483646 h 13511"/>
                <a:gd name="T8" fmla="*/ 2147483646 w 15946"/>
                <a:gd name="T9" fmla="*/ 2147483646 h 13511"/>
                <a:gd name="T10" fmla="*/ 2147483646 w 15946"/>
                <a:gd name="T11" fmla="*/ 2147483646 h 13511"/>
                <a:gd name="T12" fmla="*/ 2147483646 w 15946"/>
                <a:gd name="T13" fmla="*/ 2147483646 h 13511"/>
                <a:gd name="T14" fmla="*/ 2147483646 w 15946"/>
                <a:gd name="T15" fmla="*/ 2147483646 h 13511"/>
                <a:gd name="T16" fmla="*/ 2147483646 w 15946"/>
                <a:gd name="T17" fmla="*/ 2147483646 h 13511"/>
                <a:gd name="T18" fmla="*/ 2147483646 w 15946"/>
                <a:gd name="T19" fmla="*/ 2147483646 h 13511"/>
                <a:gd name="T20" fmla="*/ 2147483646 w 15946"/>
                <a:gd name="T21" fmla="*/ 2147483646 h 13511"/>
                <a:gd name="T22" fmla="*/ 2147483646 w 15946"/>
                <a:gd name="T23" fmla="*/ 2147483646 h 13511"/>
                <a:gd name="T24" fmla="*/ 2147483646 w 15946"/>
                <a:gd name="T25" fmla="*/ 2147483646 h 13511"/>
                <a:gd name="T26" fmla="*/ 2147483646 w 15946"/>
                <a:gd name="T27" fmla="*/ 2147483646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335" y="4732543"/>
              <a:ext cx="406984" cy="312006"/>
            </a:xfrm>
            <a:custGeom>
              <a:avLst/>
              <a:gdLst>
                <a:gd name="T0" fmla="*/ 2147483646 w 12977"/>
                <a:gd name="T1" fmla="*/ 2147483646 h 9942"/>
                <a:gd name="T2" fmla="*/ 2147483646 w 12977"/>
                <a:gd name="T3" fmla="*/ 2147483646 h 9942"/>
                <a:gd name="T4" fmla="*/ 2147483646 w 12977"/>
                <a:gd name="T5" fmla="*/ 2147483646 h 9942"/>
                <a:gd name="T6" fmla="*/ 2147483646 w 12977"/>
                <a:gd name="T7" fmla="*/ 2147483646 h 9942"/>
                <a:gd name="T8" fmla="*/ 2147483646 w 12977"/>
                <a:gd name="T9" fmla="*/ 2147483646 h 9942"/>
                <a:gd name="T10" fmla="*/ 2147483646 w 12977"/>
                <a:gd name="T11" fmla="*/ 2147483646 h 9942"/>
                <a:gd name="T12" fmla="*/ 2147483646 w 12977"/>
                <a:gd name="T13" fmla="*/ 2147483646 h 9942"/>
                <a:gd name="T14" fmla="*/ 2147483646 w 12977"/>
                <a:gd name="T15" fmla="*/ 2147483646 h 9942"/>
                <a:gd name="T16" fmla="*/ 2147483646 w 12977"/>
                <a:gd name="T17" fmla="*/ 2147483646 h 9942"/>
                <a:gd name="T18" fmla="*/ 2147483646 w 12977"/>
                <a:gd name="T19" fmla="*/ 2147483646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3511" y="4976654"/>
              <a:ext cx="760690" cy="501874"/>
            </a:xfrm>
            <a:custGeom>
              <a:avLst/>
              <a:gdLst>
                <a:gd name="T0" fmla="*/ 2147483646 w 24285"/>
                <a:gd name="T1" fmla="*/ 2147483646 h 16012"/>
                <a:gd name="T2" fmla="*/ 2147483646 w 24285"/>
                <a:gd name="T3" fmla="*/ 0 h 16012"/>
                <a:gd name="T4" fmla="*/ 2147483646 w 24285"/>
                <a:gd name="T5" fmla="*/ 2147483646 h 16012"/>
                <a:gd name="T6" fmla="*/ 2147483646 w 24285"/>
                <a:gd name="T7" fmla="*/ 2147483646 h 16012"/>
                <a:gd name="T8" fmla="*/ 2147483646 w 24285"/>
                <a:gd name="T9" fmla="*/ 2147483646 h 16012"/>
                <a:gd name="T10" fmla="*/ 2147483646 w 24285"/>
                <a:gd name="T11" fmla="*/ 2147483646 h 16012"/>
                <a:gd name="T12" fmla="*/ 2147483646 w 24285"/>
                <a:gd name="T13" fmla="*/ 2147483646 h 16012"/>
                <a:gd name="T14" fmla="*/ 2147483646 w 24285"/>
                <a:gd name="T15" fmla="*/ 2147483646 h 16012"/>
                <a:gd name="T16" fmla="*/ 2147483646 w 24285"/>
                <a:gd name="T17" fmla="*/ 2147483646 h 16012"/>
                <a:gd name="T18" fmla="*/ 2147483646 w 24285"/>
                <a:gd name="T19" fmla="*/ 2147483646 h 16012"/>
                <a:gd name="T20" fmla="*/ 2147483646 w 24285"/>
                <a:gd name="T21" fmla="*/ 2147483646 h 16012"/>
                <a:gd name="T22" fmla="*/ 2147483646 w 24285"/>
                <a:gd name="T23" fmla="*/ 2147483646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45715" y="2359261"/>
              <a:ext cx="511018" cy="1657498"/>
              <a:chOff x="-1845715" y="2359261"/>
              <a:chExt cx="511018" cy="1657498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2860" y="2379716"/>
                <a:ext cx="468720" cy="1635435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44598" y="2356046"/>
                <a:ext cx="462451" cy="1637784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5059" y="2407315"/>
                <a:ext cx="329202" cy="284321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7405" y="2556776"/>
                <a:ext cx="246118" cy="1440404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900" y="2404428"/>
              <a:ext cx="1033068" cy="1806546"/>
              <a:chOff x="-1779900" y="2404428"/>
              <a:chExt cx="1033068" cy="1806546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341" y="2492864"/>
                <a:ext cx="1033067" cy="171650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710" y="2402820"/>
                <a:ext cx="973498" cy="175292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09970" y="2425636"/>
                <a:ext cx="401313" cy="31839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853" y="2540164"/>
                <a:ext cx="796356" cy="1590789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7745" y="3148508"/>
              <a:ext cx="1523205" cy="1456681"/>
              <a:chOff x="-2057745" y="3148508"/>
              <a:chExt cx="1523205" cy="1456681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6488" y="3208782"/>
                <a:ext cx="1472004" cy="1393409"/>
              </a:xfrm>
              <a:custGeom>
                <a:avLst/>
                <a:gdLst>
                  <a:gd name="T0" fmla="*/ 2147483646 w 58927"/>
                  <a:gd name="T1" fmla="*/ 0 h 55727"/>
                  <a:gd name="T2" fmla="*/ 2147483646 w 58927"/>
                  <a:gd name="T3" fmla="*/ 2147483646 h 55727"/>
                  <a:gd name="T4" fmla="*/ 2147483646 w 58927"/>
                  <a:gd name="T5" fmla="*/ 2147483646 h 55727"/>
                  <a:gd name="T6" fmla="*/ 2147483646 w 58927"/>
                  <a:gd name="T7" fmla="*/ 2147483646 h 55727"/>
                  <a:gd name="T8" fmla="*/ 2147483646 w 58927"/>
                  <a:gd name="T9" fmla="*/ 2147483646 h 55727"/>
                  <a:gd name="T10" fmla="*/ 2147483646 w 58927"/>
                  <a:gd name="T11" fmla="*/ 2147483646 h 55727"/>
                  <a:gd name="T12" fmla="*/ 2147483646 w 58927"/>
                  <a:gd name="T13" fmla="*/ 2147483646 h 55727"/>
                  <a:gd name="T14" fmla="*/ 2147483646 w 58927"/>
                  <a:gd name="T15" fmla="*/ 2147483646 h 55727"/>
                  <a:gd name="T16" fmla="*/ 2147483646 w 58927"/>
                  <a:gd name="T17" fmla="*/ 2147483646 h 55727"/>
                  <a:gd name="T18" fmla="*/ 2147483646 w 58927"/>
                  <a:gd name="T19" fmla="*/ 2147483646 h 55727"/>
                  <a:gd name="T20" fmla="*/ 2147483646 w 58927"/>
                  <a:gd name="T21" fmla="*/ 0 h 55727"/>
                  <a:gd name="T22" fmla="*/ 2147483646 w 58927"/>
                  <a:gd name="T23" fmla="*/ 2147483646 h 55727"/>
                  <a:gd name="T24" fmla="*/ 2147483646 w 58927"/>
                  <a:gd name="T25" fmla="*/ 2147483646 h 55727"/>
                  <a:gd name="T26" fmla="*/ 2147483646 w 58927"/>
                  <a:gd name="T27" fmla="*/ 2147483646 h 55727"/>
                  <a:gd name="T28" fmla="*/ 2147483646 w 58927"/>
                  <a:gd name="T29" fmla="*/ 2147483646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4897" y="3143766"/>
                <a:ext cx="1468868" cy="139575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188" y="3214931"/>
                <a:ext cx="460883" cy="203255"/>
              </a:xfrm>
              <a:custGeom>
                <a:avLst/>
                <a:gdLst>
                  <a:gd name="T0" fmla="*/ 2147483646 w 18454"/>
                  <a:gd name="T1" fmla="*/ 2147483646 h 8139"/>
                  <a:gd name="T2" fmla="*/ 2147483646 w 18454"/>
                  <a:gd name="T3" fmla="*/ 2147483646 h 8139"/>
                  <a:gd name="T4" fmla="*/ 2147483646 w 18454"/>
                  <a:gd name="T5" fmla="*/ 2147483646 h 8139"/>
                  <a:gd name="T6" fmla="*/ 2147483646 w 18454"/>
                  <a:gd name="T7" fmla="*/ 2147483646 h 8139"/>
                  <a:gd name="T8" fmla="*/ 2147483646 w 18454"/>
                  <a:gd name="T9" fmla="*/ 2147483646 h 8139"/>
                  <a:gd name="T10" fmla="*/ 2147483646 w 18454"/>
                  <a:gd name="T11" fmla="*/ 2147483646 h 8139"/>
                  <a:gd name="T12" fmla="*/ 2147483646 w 18454"/>
                  <a:gd name="T13" fmla="*/ 2147483646 h 8139"/>
                  <a:gd name="T14" fmla="*/ 2147483646 w 18454"/>
                  <a:gd name="T15" fmla="*/ 2147483646 h 8139"/>
                  <a:gd name="T16" fmla="*/ 2147483646 w 18454"/>
                  <a:gd name="T17" fmla="*/ 2147483646 h 8139"/>
                  <a:gd name="T18" fmla="*/ 2147483646 w 18454"/>
                  <a:gd name="T19" fmla="*/ 2147483646 h 8139"/>
                  <a:gd name="T20" fmla="*/ 2147483646 w 18454"/>
                  <a:gd name="T21" fmla="*/ 2147483646 h 8139"/>
                  <a:gd name="T22" fmla="*/ 2147483646 w 18454"/>
                  <a:gd name="T23" fmla="*/ 2147483646 h 8139"/>
                  <a:gd name="T24" fmla="*/ 2147483646 w 18454"/>
                  <a:gd name="T25" fmla="*/ 2147483646 h 8139"/>
                  <a:gd name="T26" fmla="*/ 2147483646 w 18454"/>
                  <a:gd name="T27" fmla="*/ 2147483646 h 8139"/>
                  <a:gd name="T28" fmla="*/ 2147483646 w 18454"/>
                  <a:gd name="T29" fmla="*/ 2147483646 h 8139"/>
                  <a:gd name="T30" fmla="*/ 2147483646 w 18454"/>
                  <a:gd name="T31" fmla="*/ 2147483646 h 8139"/>
                  <a:gd name="T32" fmla="*/ 2147483646 w 18454"/>
                  <a:gd name="T33" fmla="*/ 2147483646 h 8139"/>
                  <a:gd name="T34" fmla="*/ 2147483646 w 18454"/>
                  <a:gd name="T35" fmla="*/ 2147483646 h 8139"/>
                  <a:gd name="T36" fmla="*/ 2147483646 w 18454"/>
                  <a:gd name="T37" fmla="*/ 2147483646 h 8139"/>
                  <a:gd name="T38" fmla="*/ 2147483646 w 18454"/>
                  <a:gd name="T39" fmla="*/ 2147483646 h 8139"/>
                  <a:gd name="T40" fmla="*/ 2147483646 w 18454"/>
                  <a:gd name="T41" fmla="*/ 2147483646 h 8139"/>
                  <a:gd name="T42" fmla="*/ 2147483646 w 18454"/>
                  <a:gd name="T43" fmla="*/ 2147483646 h 8139"/>
                  <a:gd name="T44" fmla="*/ 2147483646 w 18454"/>
                  <a:gd name="T45" fmla="*/ 2147483646 h 8139"/>
                  <a:gd name="T46" fmla="*/ 2147483646 w 18454"/>
                  <a:gd name="T47" fmla="*/ 2147483646 h 8139"/>
                  <a:gd name="T48" fmla="*/ 2147483646 w 18454"/>
                  <a:gd name="T49" fmla="*/ 2147483646 h 8139"/>
                  <a:gd name="T50" fmla="*/ 2147483646 w 18454"/>
                  <a:gd name="T51" fmla="*/ 2147483646 h 8139"/>
                  <a:gd name="T52" fmla="*/ 2147483646 w 18454"/>
                  <a:gd name="T53" fmla="*/ 2147483646 h 8139"/>
                  <a:gd name="T54" fmla="*/ 2147483646 w 18454"/>
                  <a:gd name="T55" fmla="*/ 2147483646 h 8139"/>
                  <a:gd name="T56" fmla="*/ 2147483646 w 18454"/>
                  <a:gd name="T57" fmla="*/ 2147483646 h 8139"/>
                  <a:gd name="T58" fmla="*/ 2147483646 w 18454"/>
                  <a:gd name="T59" fmla="*/ 2147483646 h 8139"/>
                  <a:gd name="T60" fmla="*/ 2147483646 w 18454"/>
                  <a:gd name="T61" fmla="*/ 2147483646 h 8139"/>
                  <a:gd name="T62" fmla="*/ 2147483646 w 18454"/>
                  <a:gd name="T63" fmla="*/ 2147483646 h 8139"/>
                  <a:gd name="T64" fmla="*/ 2147483646 w 18454"/>
                  <a:gd name="T65" fmla="*/ 2147483646 h 8139"/>
                  <a:gd name="T66" fmla="*/ 2147483646 w 18454"/>
                  <a:gd name="T67" fmla="*/ 2147483646 h 8139"/>
                  <a:gd name="T68" fmla="*/ 2147483646 w 18454"/>
                  <a:gd name="T69" fmla="*/ 2147483646 h 8139"/>
                  <a:gd name="T70" fmla="*/ 2147483646 w 18454"/>
                  <a:gd name="T71" fmla="*/ 2147483646 h 8139"/>
                  <a:gd name="T72" fmla="*/ 2147483646 w 18454"/>
                  <a:gd name="T73" fmla="*/ 2147483646 h 8139"/>
                  <a:gd name="T74" fmla="*/ 2147483646 w 18454"/>
                  <a:gd name="T75" fmla="*/ 2147483646 h 8139"/>
                  <a:gd name="T76" fmla="*/ 2147483646 w 18454"/>
                  <a:gd name="T77" fmla="*/ 2147483646 h 8139"/>
                  <a:gd name="T78" fmla="*/ 2147483646 w 18454"/>
                  <a:gd name="T79" fmla="*/ 2147483646 h 8139"/>
                  <a:gd name="T80" fmla="*/ 2147483646 w 18454"/>
                  <a:gd name="T81" fmla="*/ 2147483646 h 8139"/>
                  <a:gd name="T82" fmla="*/ 2147483646 w 18454"/>
                  <a:gd name="T83" fmla="*/ 2147483646 h 8139"/>
                  <a:gd name="T84" fmla="*/ 2147483646 w 18454"/>
                  <a:gd name="T85" fmla="*/ 2147483646 h 8139"/>
                  <a:gd name="T86" fmla="*/ 2147483646 w 18454"/>
                  <a:gd name="T87" fmla="*/ 2147483646 h 8139"/>
                  <a:gd name="T88" fmla="*/ 2147483646 w 18454"/>
                  <a:gd name="T89" fmla="*/ 2147483646 h 8139"/>
                  <a:gd name="T90" fmla="*/ 2147483646 w 18454"/>
                  <a:gd name="T91" fmla="*/ 2147483646 h 8139"/>
                  <a:gd name="T92" fmla="*/ 2147483646 w 18454"/>
                  <a:gd name="T93" fmla="*/ 2147483646 h 8139"/>
                  <a:gd name="T94" fmla="*/ 2147483646 w 18454"/>
                  <a:gd name="T95" fmla="*/ 2147483646 h 8139"/>
                  <a:gd name="T96" fmla="*/ 2147483646 w 18454"/>
                  <a:gd name="T97" fmla="*/ 2147483646 h 8139"/>
                  <a:gd name="T98" fmla="*/ 2147483646 w 18454"/>
                  <a:gd name="T99" fmla="*/ 2147483646 h 8139"/>
                  <a:gd name="T100" fmla="*/ 2147483646 w 18454"/>
                  <a:gd name="T101" fmla="*/ 2147483646 h 8139"/>
                  <a:gd name="T102" fmla="*/ 2147483646 w 18454"/>
                  <a:gd name="T103" fmla="*/ 2147483646 h 8139"/>
                  <a:gd name="T104" fmla="*/ 2147483646 w 18454"/>
                  <a:gd name="T105" fmla="*/ 2147483646 h 8139"/>
                  <a:gd name="T106" fmla="*/ 2147483646 w 18454"/>
                  <a:gd name="T107" fmla="*/ 2147483646 h 8139"/>
                  <a:gd name="T108" fmla="*/ 2147483646 w 18454"/>
                  <a:gd name="T109" fmla="*/ 2147483646 h 8139"/>
                  <a:gd name="T110" fmla="*/ 2147483646 w 18454"/>
                  <a:gd name="T111" fmla="*/ 2147483646 h 8139"/>
                  <a:gd name="T112" fmla="*/ 2147483646 w 18454"/>
                  <a:gd name="T113" fmla="*/ 2147483646 h 8139"/>
                  <a:gd name="T114" fmla="*/ 2147483646 w 18454"/>
                  <a:gd name="T115" fmla="*/ 2147483646 h 8139"/>
                  <a:gd name="T116" fmla="*/ 2147483646 w 18454"/>
                  <a:gd name="T117" fmla="*/ 2147483646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5386" y="3371783"/>
              <a:ext cx="1243129" cy="1170182"/>
            </a:xfrm>
            <a:custGeom>
              <a:avLst/>
              <a:gdLst>
                <a:gd name="T0" fmla="*/ 2147483646 w 49727"/>
                <a:gd name="T1" fmla="*/ 0 h 46783"/>
                <a:gd name="T2" fmla="*/ 2147483646 w 49727"/>
                <a:gd name="T3" fmla="*/ 2147483646 h 46783"/>
                <a:gd name="T4" fmla="*/ 2147483646 w 49727"/>
                <a:gd name="T5" fmla="*/ 2147483646 h 46783"/>
                <a:gd name="T6" fmla="*/ 2147483646 w 49727"/>
                <a:gd name="T7" fmla="*/ 2147483646 h 46783"/>
                <a:gd name="T8" fmla="*/ 2147483646 w 49727"/>
                <a:gd name="T9" fmla="*/ 2147483646 h 46783"/>
                <a:gd name="T10" fmla="*/ 2147483646 w 49727"/>
                <a:gd name="T11" fmla="*/ 2147483646 h 46783"/>
                <a:gd name="T12" fmla="*/ 2147483646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09521" y="-314463"/>
              <a:ext cx="628346" cy="1928160"/>
              <a:chOff x="-1872744" y="2383380"/>
              <a:chExt cx="533395" cy="1636917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8786" y="2383988"/>
                <a:ext cx="468910" cy="1635677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74418" y="2383279"/>
                <a:ext cx="463520" cy="1632643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73432" y="2413545"/>
                <a:ext cx="328776" cy="283059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14152" y="2563220"/>
                <a:ext cx="246581" cy="1438546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29142" y="-135958"/>
              <a:ext cx="1217462" cy="2129046"/>
              <a:chOff x="-1783663" y="2408558"/>
              <a:chExt cx="1033488" cy="1807460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85768" y="2498355"/>
                <a:ext cx="1033487" cy="171655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82276" y="2407927"/>
                <a:ext cx="974201" cy="175294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8475" y="2430782"/>
                <a:ext cx="401538" cy="31945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82767" y="2545635"/>
                <a:ext cx="796338" cy="1591196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381835" y="685298"/>
              <a:ext cx="1810686" cy="1695308"/>
              <a:chOff x="-381835" y="685298"/>
              <a:chExt cx="1810686" cy="1695308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80832" y="685298"/>
                <a:ext cx="1809683" cy="1695308"/>
                <a:chOff x="-2074138" y="3169502"/>
                <a:chExt cx="1536216" cy="1439236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12481" y="3215489"/>
                  <a:ext cx="1472753" cy="1393053"/>
                </a:xfrm>
                <a:custGeom>
                  <a:avLst/>
                  <a:gdLst>
                    <a:gd name="T0" fmla="*/ 2147483646 w 58927"/>
                    <a:gd name="T1" fmla="*/ 0 h 55727"/>
                    <a:gd name="T2" fmla="*/ 2147483646 w 58927"/>
                    <a:gd name="T3" fmla="*/ 2147483646 h 55727"/>
                    <a:gd name="T4" fmla="*/ 2147483646 w 58927"/>
                    <a:gd name="T5" fmla="*/ 2147483646 h 55727"/>
                    <a:gd name="T6" fmla="*/ 2147483646 w 58927"/>
                    <a:gd name="T7" fmla="*/ 2147483646 h 55727"/>
                    <a:gd name="T8" fmla="*/ 2147483646 w 58927"/>
                    <a:gd name="T9" fmla="*/ 2147483646 h 55727"/>
                    <a:gd name="T10" fmla="*/ 2147483646 w 58927"/>
                    <a:gd name="T11" fmla="*/ 2147483646 h 55727"/>
                    <a:gd name="T12" fmla="*/ 2147483646 w 58927"/>
                    <a:gd name="T13" fmla="*/ 2147483646 h 55727"/>
                    <a:gd name="T14" fmla="*/ 2147483646 w 58927"/>
                    <a:gd name="T15" fmla="*/ 2147483646 h 55727"/>
                    <a:gd name="T16" fmla="*/ 2147483646 w 58927"/>
                    <a:gd name="T17" fmla="*/ 2147483646 h 55727"/>
                    <a:gd name="T18" fmla="*/ 2147483646 w 58927"/>
                    <a:gd name="T19" fmla="*/ 2147483646 h 55727"/>
                    <a:gd name="T20" fmla="*/ 2147483646 w 58927"/>
                    <a:gd name="T21" fmla="*/ 0 h 55727"/>
                    <a:gd name="T22" fmla="*/ 2147483646 w 58927"/>
                    <a:gd name="T23" fmla="*/ 2147483646 h 55727"/>
                    <a:gd name="T24" fmla="*/ 2147483646 w 58927"/>
                    <a:gd name="T25" fmla="*/ 2147483646 h 55727"/>
                    <a:gd name="T26" fmla="*/ 2147483646 w 58927"/>
                    <a:gd name="T27" fmla="*/ 2147483646 h 55727"/>
                    <a:gd name="T28" fmla="*/ 2147483646 w 58927"/>
                    <a:gd name="T29" fmla="*/ 2147483646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79213" y="3167257"/>
                  <a:ext cx="1463322" cy="1386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90376" y="3218080"/>
                  <a:ext cx="460825" cy="203196"/>
                </a:xfrm>
                <a:custGeom>
                  <a:avLst/>
                  <a:gdLst>
                    <a:gd name="T0" fmla="*/ 2147483646 w 18454"/>
                    <a:gd name="T1" fmla="*/ 2147483646 h 8139"/>
                    <a:gd name="T2" fmla="*/ 2147483646 w 18454"/>
                    <a:gd name="T3" fmla="*/ 2147483646 h 8139"/>
                    <a:gd name="T4" fmla="*/ 2147483646 w 18454"/>
                    <a:gd name="T5" fmla="*/ 2147483646 h 8139"/>
                    <a:gd name="T6" fmla="*/ 2147483646 w 18454"/>
                    <a:gd name="T7" fmla="*/ 2147483646 h 8139"/>
                    <a:gd name="T8" fmla="*/ 2147483646 w 18454"/>
                    <a:gd name="T9" fmla="*/ 2147483646 h 8139"/>
                    <a:gd name="T10" fmla="*/ 2147483646 w 18454"/>
                    <a:gd name="T11" fmla="*/ 2147483646 h 8139"/>
                    <a:gd name="T12" fmla="*/ 2147483646 w 18454"/>
                    <a:gd name="T13" fmla="*/ 2147483646 h 8139"/>
                    <a:gd name="T14" fmla="*/ 2147483646 w 18454"/>
                    <a:gd name="T15" fmla="*/ 2147483646 h 8139"/>
                    <a:gd name="T16" fmla="*/ 2147483646 w 18454"/>
                    <a:gd name="T17" fmla="*/ 2147483646 h 8139"/>
                    <a:gd name="T18" fmla="*/ 2147483646 w 18454"/>
                    <a:gd name="T19" fmla="*/ 2147483646 h 8139"/>
                    <a:gd name="T20" fmla="*/ 2147483646 w 18454"/>
                    <a:gd name="T21" fmla="*/ 2147483646 h 8139"/>
                    <a:gd name="T22" fmla="*/ 2147483646 w 18454"/>
                    <a:gd name="T23" fmla="*/ 2147483646 h 8139"/>
                    <a:gd name="T24" fmla="*/ 2147483646 w 18454"/>
                    <a:gd name="T25" fmla="*/ 2147483646 h 8139"/>
                    <a:gd name="T26" fmla="*/ 2147483646 w 18454"/>
                    <a:gd name="T27" fmla="*/ 2147483646 h 8139"/>
                    <a:gd name="T28" fmla="*/ 2147483646 w 18454"/>
                    <a:gd name="T29" fmla="*/ 2147483646 h 8139"/>
                    <a:gd name="T30" fmla="*/ 2147483646 w 18454"/>
                    <a:gd name="T31" fmla="*/ 2147483646 h 8139"/>
                    <a:gd name="T32" fmla="*/ 2147483646 w 18454"/>
                    <a:gd name="T33" fmla="*/ 2147483646 h 8139"/>
                    <a:gd name="T34" fmla="*/ 2147483646 w 18454"/>
                    <a:gd name="T35" fmla="*/ 2147483646 h 8139"/>
                    <a:gd name="T36" fmla="*/ 2147483646 w 18454"/>
                    <a:gd name="T37" fmla="*/ 2147483646 h 8139"/>
                    <a:gd name="T38" fmla="*/ 2147483646 w 18454"/>
                    <a:gd name="T39" fmla="*/ 2147483646 h 8139"/>
                    <a:gd name="T40" fmla="*/ 2147483646 w 18454"/>
                    <a:gd name="T41" fmla="*/ 2147483646 h 8139"/>
                    <a:gd name="T42" fmla="*/ 2147483646 w 18454"/>
                    <a:gd name="T43" fmla="*/ 2147483646 h 8139"/>
                    <a:gd name="T44" fmla="*/ 2147483646 w 18454"/>
                    <a:gd name="T45" fmla="*/ 2147483646 h 8139"/>
                    <a:gd name="T46" fmla="*/ 2147483646 w 18454"/>
                    <a:gd name="T47" fmla="*/ 2147483646 h 8139"/>
                    <a:gd name="T48" fmla="*/ 2147483646 w 18454"/>
                    <a:gd name="T49" fmla="*/ 2147483646 h 8139"/>
                    <a:gd name="T50" fmla="*/ 2147483646 w 18454"/>
                    <a:gd name="T51" fmla="*/ 2147483646 h 8139"/>
                    <a:gd name="T52" fmla="*/ 2147483646 w 18454"/>
                    <a:gd name="T53" fmla="*/ 2147483646 h 8139"/>
                    <a:gd name="T54" fmla="*/ 2147483646 w 18454"/>
                    <a:gd name="T55" fmla="*/ 2147483646 h 8139"/>
                    <a:gd name="T56" fmla="*/ 2147483646 w 18454"/>
                    <a:gd name="T57" fmla="*/ 2147483646 h 8139"/>
                    <a:gd name="T58" fmla="*/ 2147483646 w 18454"/>
                    <a:gd name="T59" fmla="*/ 2147483646 h 8139"/>
                    <a:gd name="T60" fmla="*/ 2147483646 w 18454"/>
                    <a:gd name="T61" fmla="*/ 2147483646 h 8139"/>
                    <a:gd name="T62" fmla="*/ 2147483646 w 18454"/>
                    <a:gd name="T63" fmla="*/ 2147483646 h 8139"/>
                    <a:gd name="T64" fmla="*/ 2147483646 w 18454"/>
                    <a:gd name="T65" fmla="*/ 2147483646 h 8139"/>
                    <a:gd name="T66" fmla="*/ 2147483646 w 18454"/>
                    <a:gd name="T67" fmla="*/ 2147483646 h 8139"/>
                    <a:gd name="T68" fmla="*/ 2147483646 w 18454"/>
                    <a:gd name="T69" fmla="*/ 2147483646 h 8139"/>
                    <a:gd name="T70" fmla="*/ 2147483646 w 18454"/>
                    <a:gd name="T71" fmla="*/ 2147483646 h 8139"/>
                    <a:gd name="T72" fmla="*/ 2147483646 w 18454"/>
                    <a:gd name="T73" fmla="*/ 2147483646 h 8139"/>
                    <a:gd name="T74" fmla="*/ 2147483646 w 18454"/>
                    <a:gd name="T75" fmla="*/ 2147483646 h 8139"/>
                    <a:gd name="T76" fmla="*/ 2147483646 w 18454"/>
                    <a:gd name="T77" fmla="*/ 2147483646 h 8139"/>
                    <a:gd name="T78" fmla="*/ 2147483646 w 18454"/>
                    <a:gd name="T79" fmla="*/ 2147483646 h 8139"/>
                    <a:gd name="T80" fmla="*/ 2147483646 w 18454"/>
                    <a:gd name="T81" fmla="*/ 2147483646 h 8139"/>
                    <a:gd name="T82" fmla="*/ 2147483646 w 18454"/>
                    <a:gd name="T83" fmla="*/ 2147483646 h 8139"/>
                    <a:gd name="T84" fmla="*/ 2147483646 w 18454"/>
                    <a:gd name="T85" fmla="*/ 2147483646 h 8139"/>
                    <a:gd name="T86" fmla="*/ 2147483646 w 18454"/>
                    <a:gd name="T87" fmla="*/ 2147483646 h 8139"/>
                    <a:gd name="T88" fmla="*/ 2147483646 w 18454"/>
                    <a:gd name="T89" fmla="*/ 2147483646 h 8139"/>
                    <a:gd name="T90" fmla="*/ 2147483646 w 18454"/>
                    <a:gd name="T91" fmla="*/ 2147483646 h 8139"/>
                    <a:gd name="T92" fmla="*/ 2147483646 w 18454"/>
                    <a:gd name="T93" fmla="*/ 2147483646 h 8139"/>
                    <a:gd name="T94" fmla="*/ 2147483646 w 18454"/>
                    <a:gd name="T95" fmla="*/ 2147483646 h 8139"/>
                    <a:gd name="T96" fmla="*/ 2147483646 w 18454"/>
                    <a:gd name="T97" fmla="*/ 2147483646 h 8139"/>
                    <a:gd name="T98" fmla="*/ 2147483646 w 18454"/>
                    <a:gd name="T99" fmla="*/ 2147483646 h 8139"/>
                    <a:gd name="T100" fmla="*/ 2147483646 w 18454"/>
                    <a:gd name="T101" fmla="*/ 2147483646 h 8139"/>
                    <a:gd name="T102" fmla="*/ 2147483646 w 18454"/>
                    <a:gd name="T103" fmla="*/ 2147483646 h 8139"/>
                    <a:gd name="T104" fmla="*/ 2147483646 w 18454"/>
                    <a:gd name="T105" fmla="*/ 2147483646 h 8139"/>
                    <a:gd name="T106" fmla="*/ 2147483646 w 18454"/>
                    <a:gd name="T107" fmla="*/ 2147483646 h 8139"/>
                    <a:gd name="T108" fmla="*/ 2147483646 w 18454"/>
                    <a:gd name="T109" fmla="*/ 2147483646 h 8139"/>
                    <a:gd name="T110" fmla="*/ 2147483646 w 18454"/>
                    <a:gd name="T111" fmla="*/ 2147483646 h 8139"/>
                    <a:gd name="T112" fmla="*/ 2147483646 w 18454"/>
                    <a:gd name="T113" fmla="*/ 2147483646 h 8139"/>
                    <a:gd name="T114" fmla="*/ 2147483646 w 18454"/>
                    <a:gd name="T115" fmla="*/ 2147483646 h 8139"/>
                    <a:gd name="T116" fmla="*/ 2147483646 w 18454"/>
                    <a:gd name="T117" fmla="*/ 2147483646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83743" y="857337"/>
                <a:ext cx="1465082" cy="1380125"/>
              </a:xfrm>
              <a:custGeom>
                <a:avLst/>
                <a:gdLst>
                  <a:gd name="T0" fmla="*/ 2147483646 w 49727"/>
                  <a:gd name="T1" fmla="*/ 0 h 46783"/>
                  <a:gd name="T2" fmla="*/ 2147483646 w 49727"/>
                  <a:gd name="T3" fmla="*/ 2147483646 h 46783"/>
                  <a:gd name="T4" fmla="*/ 2147483646 w 49727"/>
                  <a:gd name="T5" fmla="*/ 2147483646 h 46783"/>
                  <a:gd name="T6" fmla="*/ 2147483646 w 49727"/>
                  <a:gd name="T7" fmla="*/ 2147483646 h 46783"/>
                  <a:gd name="T8" fmla="*/ 2147483646 w 49727"/>
                  <a:gd name="T9" fmla="*/ 2147483646 h 46783"/>
                  <a:gd name="T10" fmla="*/ 2147483646 w 49727"/>
                  <a:gd name="T11" fmla="*/ 2147483646 h 46783"/>
                  <a:gd name="T12" fmla="*/ 2147483646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463" y="2983498"/>
              <a:ext cx="1117558" cy="1251392"/>
            </a:xfrm>
            <a:custGeom>
              <a:avLst/>
              <a:gdLst>
                <a:gd name="T0" fmla="*/ 2147483646 w 44695"/>
                <a:gd name="T1" fmla="*/ 2147483646 h 50051"/>
                <a:gd name="T2" fmla="*/ 2147483646 w 44695"/>
                <a:gd name="T3" fmla="*/ 2147483646 h 50051"/>
                <a:gd name="T4" fmla="*/ 2147483646 w 44695"/>
                <a:gd name="T5" fmla="*/ 2147483646 h 50051"/>
                <a:gd name="T6" fmla="*/ 2147483646 w 44695"/>
                <a:gd name="T7" fmla="*/ 2147483646 h 50051"/>
                <a:gd name="T8" fmla="*/ 2147483646 w 44695"/>
                <a:gd name="T9" fmla="*/ 2147483646 h 50051"/>
                <a:gd name="T10" fmla="*/ 2147483646 w 44695"/>
                <a:gd name="T11" fmla="*/ 2147483646 h 50051"/>
                <a:gd name="T12" fmla="*/ 2147483646 w 44695"/>
                <a:gd name="T13" fmla="*/ 2147483646 h 50051"/>
                <a:gd name="T14" fmla="*/ 2147483646 w 44695"/>
                <a:gd name="T15" fmla="*/ 2147483646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5600" y="3184932"/>
              <a:ext cx="1113220" cy="1279586"/>
            </a:xfrm>
            <a:custGeom>
              <a:avLst/>
              <a:gdLst>
                <a:gd name="T0" fmla="*/ 2147483646 w 44542"/>
                <a:gd name="T1" fmla="*/ 2147483646 h 51183"/>
                <a:gd name="T2" fmla="*/ 0 w 44542"/>
                <a:gd name="T3" fmla="*/ 2147483646 h 51183"/>
                <a:gd name="T4" fmla="*/ 2147483646 w 44542"/>
                <a:gd name="T5" fmla="*/ 2147483646 h 51183"/>
                <a:gd name="T6" fmla="*/ 2147483646 w 44542"/>
                <a:gd name="T7" fmla="*/ 2147483646 h 51183"/>
                <a:gd name="T8" fmla="*/ 2147483646 w 44542"/>
                <a:gd name="T9" fmla="*/ 2147483646 h 51183"/>
                <a:gd name="T10" fmla="*/ 2147483646 w 44542"/>
                <a:gd name="T11" fmla="*/ 2147483646 h 51183"/>
                <a:gd name="T12" fmla="*/ 2147483646 w 44542"/>
                <a:gd name="T13" fmla="*/ 2147483646 h 51183"/>
                <a:gd name="T14" fmla="*/ 2147483646 w 44542"/>
                <a:gd name="T15" fmla="*/ 2147483646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48642" y="3011713"/>
              <a:ext cx="1085751" cy="1231872"/>
            </a:xfrm>
            <a:custGeom>
              <a:avLst/>
              <a:gdLst>
                <a:gd name="T0" fmla="*/ 2147483646 w 43439"/>
                <a:gd name="T1" fmla="*/ 0 h 49260"/>
                <a:gd name="T2" fmla="*/ 2147483646 w 43439"/>
                <a:gd name="T3" fmla="*/ 2147483646 h 49260"/>
                <a:gd name="T4" fmla="*/ 2147483646 w 43439"/>
                <a:gd name="T5" fmla="*/ 2147483646 h 49260"/>
                <a:gd name="T6" fmla="*/ 2147483646 w 43439"/>
                <a:gd name="T7" fmla="*/ 2147483646 h 49260"/>
                <a:gd name="T8" fmla="*/ 2147483646 w 43439"/>
                <a:gd name="T9" fmla="*/ 2147483646 h 49260"/>
                <a:gd name="T10" fmla="*/ 2147483646 w 43439"/>
                <a:gd name="T11" fmla="*/ 2147483646 h 49260"/>
                <a:gd name="T12" fmla="*/ 2147483646 w 43439"/>
                <a:gd name="T13" fmla="*/ 2147483646 h 49260"/>
                <a:gd name="T14" fmla="*/ 2147483646 w 43439"/>
                <a:gd name="T15" fmla="*/ 2147483646 h 49260"/>
                <a:gd name="T16" fmla="*/ 2147483646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0355" y="3187762"/>
              <a:ext cx="1071294" cy="1321877"/>
            </a:xfrm>
            <a:custGeom>
              <a:avLst/>
              <a:gdLst>
                <a:gd name="T0" fmla="*/ 2147483646 w 42824"/>
                <a:gd name="T1" fmla="*/ 2147483646 h 52896"/>
                <a:gd name="T2" fmla="*/ 2147483646 w 42824"/>
                <a:gd name="T3" fmla="*/ 2147483646 h 52896"/>
                <a:gd name="T4" fmla="*/ 2147483646 w 42824"/>
                <a:gd name="T5" fmla="*/ 2147483646 h 52896"/>
                <a:gd name="T6" fmla="*/ 2147483646 w 42824"/>
                <a:gd name="T7" fmla="*/ 2147483646 h 52896"/>
                <a:gd name="T8" fmla="*/ 2147483646 w 42824"/>
                <a:gd name="T9" fmla="*/ 2147483646 h 52896"/>
                <a:gd name="T10" fmla="*/ 2147483646 w 42824"/>
                <a:gd name="T11" fmla="*/ 2147483646 h 52896"/>
                <a:gd name="T12" fmla="*/ 2147483646 w 42824"/>
                <a:gd name="T13" fmla="*/ 2147483646 h 52896"/>
                <a:gd name="T14" fmla="*/ 2147483646 w 42824"/>
                <a:gd name="T15" fmla="*/ 2147483646 h 52896"/>
                <a:gd name="T16" fmla="*/ 2147483646 w 42824"/>
                <a:gd name="T17" fmla="*/ 2147483646 h 52896"/>
                <a:gd name="T18" fmla="*/ 2147483646 w 42824"/>
                <a:gd name="T19" fmla="*/ 2147483646 h 52896"/>
                <a:gd name="T20" fmla="*/ 2147483646 w 42824"/>
                <a:gd name="T21" fmla="*/ 2147483646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631" y="3086612"/>
              <a:ext cx="1598729" cy="1189919"/>
              <a:chOff x="-2218631" y="3086612"/>
              <a:chExt cx="1598729" cy="1189919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7279" y="3085406"/>
                <a:ext cx="841421" cy="987883"/>
              </a:xfrm>
              <a:custGeom>
                <a:avLst/>
                <a:gdLst>
                  <a:gd name="T0" fmla="*/ 2147483646 w 33644"/>
                  <a:gd name="T1" fmla="*/ 2147483646 h 39413"/>
                  <a:gd name="T2" fmla="*/ 2147483646 w 33644"/>
                  <a:gd name="T3" fmla="*/ 2147483646 h 39413"/>
                  <a:gd name="T4" fmla="*/ 2147483646 w 33644"/>
                  <a:gd name="T5" fmla="*/ 2147483646 h 39413"/>
                  <a:gd name="T6" fmla="*/ 2147483646 w 33644"/>
                  <a:gd name="T7" fmla="*/ 2147483646 h 39413"/>
                  <a:gd name="T8" fmla="*/ 2147483646 w 33644"/>
                  <a:gd name="T9" fmla="*/ 2147483646 h 39413"/>
                  <a:gd name="T10" fmla="*/ 2147483646 w 33644"/>
                  <a:gd name="T11" fmla="*/ 2147483646 h 39413"/>
                  <a:gd name="T12" fmla="*/ 2147483646 w 33644"/>
                  <a:gd name="T13" fmla="*/ 2147483646 h 39413"/>
                  <a:gd name="T14" fmla="*/ 2147483646 w 33644"/>
                  <a:gd name="T15" fmla="*/ 2147483646 h 39413"/>
                  <a:gd name="T16" fmla="*/ 2147483646 w 33644"/>
                  <a:gd name="T17" fmla="*/ 2147483646 h 39413"/>
                  <a:gd name="T18" fmla="*/ 2147483646 w 33644"/>
                  <a:gd name="T19" fmla="*/ 2147483646 h 39413"/>
                  <a:gd name="T20" fmla="*/ 2147483646 w 33644"/>
                  <a:gd name="T21" fmla="*/ 2147483646 h 39413"/>
                  <a:gd name="T22" fmla="*/ 2147483646 w 33644"/>
                  <a:gd name="T23" fmla="*/ 2147483646 h 39413"/>
                  <a:gd name="T24" fmla="*/ 2147483646 w 33644"/>
                  <a:gd name="T25" fmla="*/ 2147483646 h 39413"/>
                  <a:gd name="T26" fmla="*/ 2147483646 w 33644"/>
                  <a:gd name="T27" fmla="*/ 2147483646 h 39413"/>
                  <a:gd name="T28" fmla="*/ 2147483646 w 33644"/>
                  <a:gd name="T29" fmla="*/ 2147483646 h 39413"/>
                  <a:gd name="T30" fmla="*/ 2147483646 w 33644"/>
                  <a:gd name="T31" fmla="*/ 2147483646 h 39413"/>
                  <a:gd name="T32" fmla="*/ 2147483646 w 33644"/>
                  <a:gd name="T33" fmla="*/ 2147483646 h 39413"/>
                  <a:gd name="T34" fmla="*/ 2147483646 w 33644"/>
                  <a:gd name="T35" fmla="*/ 2147483646 h 39413"/>
                  <a:gd name="T36" fmla="*/ 2147483646 w 33644"/>
                  <a:gd name="T37" fmla="*/ 2147483646 h 39413"/>
                  <a:gd name="T38" fmla="*/ 2147483646 w 33644"/>
                  <a:gd name="T39" fmla="*/ 2147483646 h 39413"/>
                  <a:gd name="T40" fmla="*/ 2147483646 w 33644"/>
                  <a:gd name="T41" fmla="*/ 2147483646 h 39413"/>
                  <a:gd name="T42" fmla="*/ 2147483646 w 33644"/>
                  <a:gd name="T43" fmla="*/ 2147483646 h 39413"/>
                  <a:gd name="T44" fmla="*/ 2147483646 w 33644"/>
                  <a:gd name="T45" fmla="*/ 2147483646 h 39413"/>
                  <a:gd name="T46" fmla="*/ 2147483646 w 33644"/>
                  <a:gd name="T47" fmla="*/ 2147483646 h 39413"/>
                  <a:gd name="T48" fmla="*/ 2147483646 w 33644"/>
                  <a:gd name="T49" fmla="*/ 2147483646 h 39413"/>
                  <a:gd name="T50" fmla="*/ 2147483646 w 33644"/>
                  <a:gd name="T51" fmla="*/ 2147483646 h 39413"/>
                  <a:gd name="T52" fmla="*/ 2147483646 w 33644"/>
                  <a:gd name="T53" fmla="*/ 2147483646 h 39413"/>
                  <a:gd name="T54" fmla="*/ 2147483646 w 33644"/>
                  <a:gd name="T55" fmla="*/ 2147483646 h 39413"/>
                  <a:gd name="T56" fmla="*/ 2147483646 w 33644"/>
                  <a:gd name="T57" fmla="*/ 2147483646 h 39413"/>
                  <a:gd name="T58" fmla="*/ 2147483646 w 33644"/>
                  <a:gd name="T59" fmla="*/ 2147483646 h 39413"/>
                  <a:gd name="T60" fmla="*/ 2147483646 w 33644"/>
                  <a:gd name="T61" fmla="*/ 2147483646 h 39413"/>
                  <a:gd name="T62" fmla="*/ 2147483646 w 33644"/>
                  <a:gd name="T63" fmla="*/ 2147483646 h 39413"/>
                  <a:gd name="T64" fmla="*/ 2147483646 w 33644"/>
                  <a:gd name="T65" fmla="*/ 2147483646 h 39413"/>
                  <a:gd name="T66" fmla="*/ 2147483646 w 33644"/>
                  <a:gd name="T67" fmla="*/ 2147483646 h 39413"/>
                  <a:gd name="T68" fmla="*/ 2147483646 w 33644"/>
                  <a:gd name="T69" fmla="*/ 2147483646 h 39413"/>
                  <a:gd name="T70" fmla="*/ 2147483646 w 33644"/>
                  <a:gd name="T71" fmla="*/ 2147483646 h 39413"/>
                  <a:gd name="T72" fmla="*/ 2147483646 w 33644"/>
                  <a:gd name="T73" fmla="*/ 2147483646 h 39413"/>
                  <a:gd name="T74" fmla="*/ 2147483646 w 33644"/>
                  <a:gd name="T75" fmla="*/ 2147483646 h 39413"/>
                  <a:gd name="T76" fmla="*/ 2147483646 w 33644"/>
                  <a:gd name="T77" fmla="*/ 2147483646 h 39413"/>
                  <a:gd name="T78" fmla="*/ 2147483646 w 33644"/>
                  <a:gd name="T79" fmla="*/ 2147483646 h 39413"/>
                  <a:gd name="T80" fmla="*/ 2147483646 w 33644"/>
                  <a:gd name="T81" fmla="*/ 2147483646 h 39413"/>
                  <a:gd name="T82" fmla="*/ 2147483646 w 33644"/>
                  <a:gd name="T83" fmla="*/ 2147483646 h 39413"/>
                  <a:gd name="T84" fmla="*/ 2147483646 w 33644"/>
                  <a:gd name="T85" fmla="*/ 2147483646 h 39413"/>
                  <a:gd name="T86" fmla="*/ 2147483646 w 33644"/>
                  <a:gd name="T87" fmla="*/ 2147483646 h 39413"/>
                  <a:gd name="T88" fmla="*/ 2147483646 w 33644"/>
                  <a:gd name="T89" fmla="*/ 2147483646 h 39413"/>
                  <a:gd name="T90" fmla="*/ 2147483646 w 33644"/>
                  <a:gd name="T91" fmla="*/ 2147483646 h 39413"/>
                  <a:gd name="T92" fmla="*/ 2147483646 w 33644"/>
                  <a:gd name="T93" fmla="*/ 2147483646 h 39413"/>
                  <a:gd name="T94" fmla="*/ 2147483646 w 33644"/>
                  <a:gd name="T95" fmla="*/ 2147483646 h 39413"/>
                  <a:gd name="T96" fmla="*/ 2147483646 w 33644"/>
                  <a:gd name="T97" fmla="*/ 2147483646 h 39413"/>
                  <a:gd name="T98" fmla="*/ 2147483646 w 33644"/>
                  <a:gd name="T99" fmla="*/ 2147483646 h 39413"/>
                  <a:gd name="T100" fmla="*/ 2147483646 w 33644"/>
                  <a:gd name="T101" fmla="*/ 2147483646 h 39413"/>
                  <a:gd name="T102" fmla="*/ 2147483646 w 33644"/>
                  <a:gd name="T103" fmla="*/ 2147483646 h 39413"/>
                  <a:gd name="T104" fmla="*/ 2147483646 w 33644"/>
                  <a:gd name="T105" fmla="*/ 2147483646 h 39413"/>
                  <a:gd name="T106" fmla="*/ 2147483646 w 33644"/>
                  <a:gd name="T107" fmla="*/ 2147483646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0139" y="3277688"/>
                <a:ext cx="841421" cy="997643"/>
              </a:xfrm>
              <a:custGeom>
                <a:avLst/>
                <a:gdLst>
                  <a:gd name="T0" fmla="*/ 2147483646 w 33644"/>
                  <a:gd name="T1" fmla="*/ 2147483646 h 39829"/>
                  <a:gd name="T2" fmla="*/ 2147483646 w 33644"/>
                  <a:gd name="T3" fmla="*/ 2147483646 h 39829"/>
                  <a:gd name="T4" fmla="*/ 2147483646 w 33644"/>
                  <a:gd name="T5" fmla="*/ 2147483646 h 39829"/>
                  <a:gd name="T6" fmla="*/ 2147483646 w 33644"/>
                  <a:gd name="T7" fmla="*/ 2147483646 h 39829"/>
                  <a:gd name="T8" fmla="*/ 2147483646 w 33644"/>
                  <a:gd name="T9" fmla="*/ 2147483646 h 39829"/>
                  <a:gd name="T10" fmla="*/ 2147483646 w 33644"/>
                  <a:gd name="T11" fmla="*/ 2147483646 h 39829"/>
                  <a:gd name="T12" fmla="*/ 2147483646 w 33644"/>
                  <a:gd name="T13" fmla="*/ 2147483646 h 39829"/>
                  <a:gd name="T14" fmla="*/ 2147483646 w 33644"/>
                  <a:gd name="T15" fmla="*/ 2147483646 h 39829"/>
                  <a:gd name="T16" fmla="*/ 2147483646 w 33644"/>
                  <a:gd name="T17" fmla="*/ 2147483646 h 39829"/>
                  <a:gd name="T18" fmla="*/ 2147483646 w 33644"/>
                  <a:gd name="T19" fmla="*/ 2147483646 h 39829"/>
                  <a:gd name="T20" fmla="*/ 2147483646 w 33644"/>
                  <a:gd name="T21" fmla="*/ 2147483646 h 39829"/>
                  <a:gd name="T22" fmla="*/ 2147483646 w 33644"/>
                  <a:gd name="T23" fmla="*/ 2147483646 h 39829"/>
                  <a:gd name="T24" fmla="*/ 2147483646 w 33644"/>
                  <a:gd name="T25" fmla="*/ 2147483646 h 39829"/>
                  <a:gd name="T26" fmla="*/ 2147483646 w 33644"/>
                  <a:gd name="T27" fmla="*/ 2147483646 h 39829"/>
                  <a:gd name="T28" fmla="*/ 2147483646 w 33644"/>
                  <a:gd name="T29" fmla="*/ 2147483646 h 39829"/>
                  <a:gd name="T30" fmla="*/ 2147483646 w 33644"/>
                  <a:gd name="T31" fmla="*/ 2147483646 h 39829"/>
                  <a:gd name="T32" fmla="*/ 2147483646 w 33644"/>
                  <a:gd name="T33" fmla="*/ 2147483646 h 39829"/>
                  <a:gd name="T34" fmla="*/ 2147483646 w 33644"/>
                  <a:gd name="T35" fmla="*/ 2147483646 h 39829"/>
                  <a:gd name="T36" fmla="*/ 2147483646 w 33644"/>
                  <a:gd name="T37" fmla="*/ 2147483646 h 39829"/>
                  <a:gd name="T38" fmla="*/ 2147483646 w 33644"/>
                  <a:gd name="T39" fmla="*/ 2147483646 h 39829"/>
                  <a:gd name="T40" fmla="*/ 2147483646 w 33644"/>
                  <a:gd name="T41" fmla="*/ 2147483646 h 39829"/>
                  <a:gd name="T42" fmla="*/ 2147483646 w 33644"/>
                  <a:gd name="T43" fmla="*/ 2147483646 h 39829"/>
                  <a:gd name="T44" fmla="*/ 2147483646 w 33644"/>
                  <a:gd name="T45" fmla="*/ 2147483646 h 39829"/>
                  <a:gd name="T46" fmla="*/ 2147483646 w 33644"/>
                  <a:gd name="T47" fmla="*/ 2147483646 h 39829"/>
                  <a:gd name="T48" fmla="*/ 2147483646 w 33644"/>
                  <a:gd name="T49" fmla="*/ 2147483646 h 39829"/>
                  <a:gd name="T50" fmla="*/ 2147483646 w 33644"/>
                  <a:gd name="T51" fmla="*/ 2147483646 h 39829"/>
                  <a:gd name="T52" fmla="*/ 2147483646 w 33644"/>
                  <a:gd name="T53" fmla="*/ 2147483646 h 39829"/>
                  <a:gd name="T54" fmla="*/ 2147483646 w 33644"/>
                  <a:gd name="T55" fmla="*/ 2147483646 h 39829"/>
                  <a:gd name="T56" fmla="*/ 2147483646 w 33644"/>
                  <a:gd name="T57" fmla="*/ 2147483646 h 39829"/>
                  <a:gd name="T58" fmla="*/ 2147483646 w 33644"/>
                  <a:gd name="T59" fmla="*/ 2147483646 h 39829"/>
                  <a:gd name="T60" fmla="*/ 2147483646 w 33644"/>
                  <a:gd name="T61" fmla="*/ 2147483646 h 39829"/>
                  <a:gd name="T62" fmla="*/ 2147483646 w 33644"/>
                  <a:gd name="T63" fmla="*/ 2147483646 h 39829"/>
                  <a:gd name="T64" fmla="*/ 2147483646 w 33644"/>
                  <a:gd name="T65" fmla="*/ 2147483646 h 39829"/>
                  <a:gd name="T66" fmla="*/ 2147483646 w 33644"/>
                  <a:gd name="T67" fmla="*/ 2147483646 h 39829"/>
                  <a:gd name="T68" fmla="*/ 2147483646 w 33644"/>
                  <a:gd name="T69" fmla="*/ 2147483646 h 39829"/>
                  <a:gd name="T70" fmla="*/ 2147483646 w 33644"/>
                  <a:gd name="T71" fmla="*/ 2147483646 h 39829"/>
                  <a:gd name="T72" fmla="*/ 2147483646 w 33644"/>
                  <a:gd name="T73" fmla="*/ 2147483646 h 39829"/>
                  <a:gd name="T74" fmla="*/ 2147483646 w 33644"/>
                  <a:gd name="T75" fmla="*/ 2147483646 h 39829"/>
                  <a:gd name="T76" fmla="*/ 2147483646 w 33644"/>
                  <a:gd name="T77" fmla="*/ 2147483646 h 39829"/>
                  <a:gd name="T78" fmla="*/ 2147483646 w 33644"/>
                  <a:gd name="T79" fmla="*/ 2147483646 h 39829"/>
                  <a:gd name="T80" fmla="*/ 2147483646 w 33644"/>
                  <a:gd name="T81" fmla="*/ 2147483646 h 39829"/>
                  <a:gd name="T82" fmla="*/ 2147483646 w 33644"/>
                  <a:gd name="T83" fmla="*/ 2147483646 h 39829"/>
                  <a:gd name="T84" fmla="*/ 2147483646 w 33644"/>
                  <a:gd name="T85" fmla="*/ 2147483646 h 39829"/>
                  <a:gd name="T86" fmla="*/ 2147483646 w 33644"/>
                  <a:gd name="T87" fmla="*/ 2147483646 h 39829"/>
                  <a:gd name="T88" fmla="*/ 2147483646 w 33644"/>
                  <a:gd name="T89" fmla="*/ 2147483646 h 39829"/>
                  <a:gd name="T90" fmla="*/ 2147483646 w 33644"/>
                  <a:gd name="T91" fmla="*/ 2147483646 h 39829"/>
                  <a:gd name="T92" fmla="*/ 2147483646 w 33644"/>
                  <a:gd name="T93" fmla="*/ 2147483646 h 39829"/>
                  <a:gd name="T94" fmla="*/ 2147483646 w 33644"/>
                  <a:gd name="T95" fmla="*/ 2147483646 h 39829"/>
                  <a:gd name="T96" fmla="*/ 2147483646 w 33644"/>
                  <a:gd name="T97" fmla="*/ 2147483646 h 39829"/>
                  <a:gd name="T98" fmla="*/ 2147483646 w 33644"/>
                  <a:gd name="T99" fmla="*/ 2147483646 h 39829"/>
                  <a:gd name="T100" fmla="*/ 2147483646 w 33644"/>
                  <a:gd name="T101" fmla="*/ 2147483646 h 39829"/>
                  <a:gd name="T102" fmla="*/ 2147483646 w 33644"/>
                  <a:gd name="T103" fmla="*/ 2147483646 h 39829"/>
                  <a:gd name="T104" fmla="*/ 2147483646 w 33644"/>
                  <a:gd name="T105" fmla="*/ 2147483646 h 39829"/>
                  <a:gd name="T106" fmla="*/ 2147483646 w 33644"/>
                  <a:gd name="T107" fmla="*/ 2147483646 h 39829"/>
                  <a:gd name="T108" fmla="*/ 2147483646 w 33644"/>
                  <a:gd name="T109" fmla="*/ 2147483646 h 39829"/>
                  <a:gd name="T110" fmla="*/ 2147483646 w 33644"/>
                  <a:gd name="T111" fmla="*/ 2147483646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56480" y="962812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642" y="973524"/>
              <a:ext cx="1796686" cy="1820571"/>
            </a:xfrm>
            <a:custGeom>
              <a:avLst/>
              <a:gdLst>
                <a:gd name="T0" fmla="*/ 2147483646 w 88544"/>
                <a:gd name="T1" fmla="*/ 0 h 89746"/>
                <a:gd name="T2" fmla="*/ 0 w 88544"/>
                <a:gd name="T3" fmla="*/ 2147483646 h 89746"/>
                <a:gd name="T4" fmla="*/ 2147483646 w 88544"/>
                <a:gd name="T5" fmla="*/ 2147483646 h 89746"/>
                <a:gd name="T6" fmla="*/ 2147483646 w 88544"/>
                <a:gd name="T7" fmla="*/ 2147483646 h 89746"/>
                <a:gd name="T8" fmla="*/ 2147483646 w 88544"/>
                <a:gd name="T9" fmla="*/ 2147483646 h 89746"/>
                <a:gd name="T10" fmla="*/ 2147483646 w 88544"/>
                <a:gd name="T11" fmla="*/ 2147483646 h 89746"/>
                <a:gd name="T12" fmla="*/ 2147483646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7973" y="976530"/>
              <a:ext cx="915653" cy="1212426"/>
              <a:chOff x="1217973" y="976530"/>
              <a:chExt cx="915653" cy="1212426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8336" y="975428"/>
                <a:ext cx="907080" cy="1200220"/>
              </a:xfrm>
              <a:custGeom>
                <a:avLst/>
                <a:gdLst>
                  <a:gd name="T0" fmla="*/ 2147483646 w 44619"/>
                  <a:gd name="T1" fmla="*/ 2147483646 h 59133"/>
                  <a:gd name="T2" fmla="*/ 2147483646 w 44619"/>
                  <a:gd name="T3" fmla="*/ 2147483646 h 59133"/>
                  <a:gd name="T4" fmla="*/ 2147483646 w 44619"/>
                  <a:gd name="T5" fmla="*/ 2147483646 h 59133"/>
                  <a:gd name="T6" fmla="*/ 2147483646 w 44619"/>
                  <a:gd name="T7" fmla="*/ 2147483646 h 59133"/>
                  <a:gd name="T8" fmla="*/ 2147483646 w 44619"/>
                  <a:gd name="T9" fmla="*/ 2147483646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8174" y="987634"/>
                <a:ext cx="907080" cy="1200220"/>
              </a:xfrm>
              <a:custGeom>
                <a:avLst/>
                <a:gdLst>
                  <a:gd name="T0" fmla="*/ 2147483646 w 44619"/>
                  <a:gd name="T1" fmla="*/ 0 h 59132"/>
                  <a:gd name="T2" fmla="*/ 2147483646 w 44619"/>
                  <a:gd name="T3" fmla="*/ 2147483646 h 59132"/>
                  <a:gd name="T4" fmla="*/ 2147483646 w 44619"/>
                  <a:gd name="T5" fmla="*/ 2147483646 h 59132"/>
                  <a:gd name="T6" fmla="*/ 2147483646 w 44619"/>
                  <a:gd name="T7" fmla="*/ 2147483646 h 59132"/>
                  <a:gd name="T8" fmla="*/ 2147483646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9615" y="994829"/>
              <a:ext cx="1741085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4066" y="1605009"/>
              <a:ext cx="899137" cy="1179977"/>
            </a:xfrm>
            <a:custGeom>
              <a:avLst/>
              <a:gdLst>
                <a:gd name="T0" fmla="*/ 2147483646 w 44337"/>
                <a:gd name="T1" fmla="*/ 0 h 58183"/>
                <a:gd name="T2" fmla="*/ 2147483646 w 44337"/>
                <a:gd name="T3" fmla="*/ 2147483646 h 58183"/>
                <a:gd name="T4" fmla="*/ 2147483646 w 44337"/>
                <a:gd name="T5" fmla="*/ 2147483646 h 58183"/>
                <a:gd name="T6" fmla="*/ 2147483646 w 44337"/>
                <a:gd name="T7" fmla="*/ 2147483646 h 58183"/>
                <a:gd name="T8" fmla="*/ 2147483646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6978" y="1424162"/>
              <a:ext cx="916612" cy="993039"/>
            </a:xfrm>
            <a:custGeom>
              <a:avLst/>
              <a:gdLst>
                <a:gd name="T0" fmla="*/ 2147483646 w 45208"/>
                <a:gd name="T1" fmla="*/ 2147483646 h 48978"/>
                <a:gd name="T2" fmla="*/ 0 w 45208"/>
                <a:gd name="T3" fmla="*/ 2147483646 h 48978"/>
                <a:gd name="T4" fmla="*/ 2147483646 w 45208"/>
                <a:gd name="T5" fmla="*/ 2147483646 h 48978"/>
                <a:gd name="T6" fmla="*/ 2147483646 w 45208"/>
                <a:gd name="T7" fmla="*/ 2147483646 h 48978"/>
                <a:gd name="T8" fmla="*/ 2147483646 w 45208"/>
                <a:gd name="T9" fmla="*/ 2147483646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21560" y="474844"/>
              <a:ext cx="4457832" cy="4687790"/>
            </a:xfrm>
            <a:custGeom>
              <a:avLst/>
              <a:gdLst>
                <a:gd name="T0" fmla="*/ 2147483646 w 178287"/>
                <a:gd name="T1" fmla="*/ 2147483646 h 187578"/>
                <a:gd name="T2" fmla="*/ 2147483646 w 178287"/>
                <a:gd name="T3" fmla="*/ 2147483646 h 187578"/>
                <a:gd name="T4" fmla="*/ 0 w 178287"/>
                <a:gd name="T5" fmla="*/ 2147483646 h 187578"/>
                <a:gd name="T6" fmla="*/ 2147483646 w 178287"/>
                <a:gd name="T7" fmla="*/ 2147483646 h 187578"/>
                <a:gd name="T8" fmla="*/ 2147483646 w 178287"/>
                <a:gd name="T9" fmla="*/ 2147483646 h 187578"/>
                <a:gd name="T10" fmla="*/ 2147483646 w 178287"/>
                <a:gd name="T11" fmla="*/ 2147483646 h 187578"/>
                <a:gd name="T12" fmla="*/ 2147483646 w 178287"/>
                <a:gd name="T13" fmla="*/ 2147483646 h 187578"/>
                <a:gd name="T14" fmla="*/ 2147483646 w 178287"/>
                <a:gd name="T15" fmla="*/ 2147483646 h 187578"/>
                <a:gd name="T16" fmla="*/ 2147483646 w 178287"/>
                <a:gd name="T17" fmla="*/ 2147483646 h 187578"/>
                <a:gd name="T18" fmla="*/ 2147483646 w 178287"/>
                <a:gd name="T19" fmla="*/ 2147483646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29188" y="451665"/>
              <a:ext cx="4390768" cy="4646384"/>
            </a:xfrm>
            <a:custGeom>
              <a:avLst/>
              <a:gdLst>
                <a:gd name="T0" fmla="*/ 2147483646 w 175678"/>
                <a:gd name="T1" fmla="*/ 0 h 185801"/>
                <a:gd name="T2" fmla="*/ 0 w 175678"/>
                <a:gd name="T3" fmla="*/ 2147483646 h 185801"/>
                <a:gd name="T4" fmla="*/ 2147483646 w 175678"/>
                <a:gd name="T5" fmla="*/ 2147483646 h 185801"/>
                <a:gd name="T6" fmla="*/ 2147483646 w 175678"/>
                <a:gd name="T7" fmla="*/ 2147483646 h 185801"/>
                <a:gd name="T8" fmla="*/ 2147483646 w 175678"/>
                <a:gd name="T9" fmla="*/ 2147483646 h 185801"/>
                <a:gd name="T10" fmla="*/ 2147483646 w 175678"/>
                <a:gd name="T11" fmla="*/ 2147483646 h 185801"/>
                <a:gd name="T12" fmla="*/ 2147483646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40179" y="460186"/>
              <a:ext cx="2063228" cy="3146882"/>
            </a:xfrm>
            <a:custGeom>
              <a:avLst/>
              <a:gdLst>
                <a:gd name="T0" fmla="*/ 0 w 82568"/>
                <a:gd name="T1" fmla="*/ 2147483646 h 125836"/>
                <a:gd name="T2" fmla="*/ 2147483646 w 82568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911897" y="478917"/>
              <a:ext cx="2067171" cy="3143924"/>
            </a:xfrm>
            <a:custGeom>
              <a:avLst/>
              <a:gdLst>
                <a:gd name="T0" fmla="*/ 2147483646 w 82620"/>
                <a:gd name="T1" fmla="*/ 2147483646 h 125836"/>
                <a:gd name="T2" fmla="*/ 2147483646 w 82620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54444" y="4137639"/>
              <a:ext cx="840280" cy="1091354"/>
            </a:xfrm>
            <a:custGeom>
              <a:avLst/>
              <a:gdLst>
                <a:gd name="T0" fmla="*/ 2147483646 w 33717"/>
                <a:gd name="T1" fmla="*/ 0 h 43685"/>
                <a:gd name="T2" fmla="*/ 2147483646 w 33717"/>
                <a:gd name="T3" fmla="*/ 2147483646 h 43685"/>
                <a:gd name="T4" fmla="*/ 2147483646 w 33717"/>
                <a:gd name="T5" fmla="*/ 2147483646 h 43685"/>
                <a:gd name="T6" fmla="*/ 2147483646 w 33717"/>
                <a:gd name="T7" fmla="*/ 2147483646 h 43685"/>
                <a:gd name="T8" fmla="*/ 2147483646 w 33717"/>
                <a:gd name="T9" fmla="*/ 2147483646 h 43685"/>
                <a:gd name="T10" fmla="*/ 2147483646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38036" y="465128"/>
              <a:ext cx="4343428" cy="4625680"/>
            </a:xfrm>
            <a:custGeom>
              <a:avLst/>
              <a:gdLst>
                <a:gd name="T0" fmla="*/ 2147483646 w 173747"/>
                <a:gd name="T1" fmla="*/ 2147483646 h 185088"/>
                <a:gd name="T2" fmla="*/ 2147483646 w 173747"/>
                <a:gd name="T3" fmla="*/ 2147483646 h 185088"/>
                <a:gd name="T4" fmla="*/ 0 w 173747"/>
                <a:gd name="T5" fmla="*/ 2147483646 h 185088"/>
                <a:gd name="T6" fmla="*/ 2147483646 w 173747"/>
                <a:gd name="T7" fmla="*/ 2147483646 h 185088"/>
                <a:gd name="T8" fmla="*/ 2147483646 w 173747"/>
                <a:gd name="T9" fmla="*/ 2147483646 h 185088"/>
                <a:gd name="T10" fmla="*/ 2147483646 w 173747"/>
                <a:gd name="T11" fmla="*/ 2147483646 h 185088"/>
                <a:gd name="T12" fmla="*/ 2147483646 w 173747"/>
                <a:gd name="T13" fmla="*/ 2147483646 h 185088"/>
                <a:gd name="T14" fmla="*/ 2147483646 w 173747"/>
                <a:gd name="T15" fmla="*/ 2147483646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48756" y="1838551"/>
              <a:ext cx="2130291" cy="3197160"/>
            </a:xfrm>
            <a:custGeom>
              <a:avLst/>
              <a:gdLst>
                <a:gd name="T0" fmla="*/ 2147483646 w 85230"/>
                <a:gd name="T1" fmla="*/ 2147483646 h 127976"/>
                <a:gd name="T2" fmla="*/ 0 w 85230"/>
                <a:gd name="T3" fmla="*/ 2147483646 h 127976"/>
                <a:gd name="T4" fmla="*/ 2147483646 w 85230"/>
                <a:gd name="T5" fmla="*/ 2147483646 h 127976"/>
                <a:gd name="T6" fmla="*/ 2147483646 w 85230"/>
                <a:gd name="T7" fmla="*/ 2147483646 h 127976"/>
                <a:gd name="T8" fmla="*/ 2147483646 w 85230"/>
                <a:gd name="T9" fmla="*/ 2147483646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57928" y="1569927"/>
              <a:ext cx="2118457" cy="2398609"/>
            </a:xfrm>
            <a:custGeom>
              <a:avLst/>
              <a:gdLst>
                <a:gd name="T0" fmla="*/ 2147483646 w 84656"/>
                <a:gd name="T1" fmla="*/ 2147483646 h 95982"/>
                <a:gd name="T2" fmla="*/ 2147483646 w 84656"/>
                <a:gd name="T3" fmla="*/ 2147483646 h 95982"/>
                <a:gd name="T4" fmla="*/ 2147483646 w 84656"/>
                <a:gd name="T5" fmla="*/ 2147483646 h 95982"/>
                <a:gd name="T6" fmla="*/ 2147483646 w 84656"/>
                <a:gd name="T7" fmla="*/ 0 h 95982"/>
                <a:gd name="T8" fmla="*/ 2147483646 w 84656"/>
                <a:gd name="T9" fmla="*/ 2147483646 h 95982"/>
                <a:gd name="T10" fmla="*/ 2147483646 w 84656"/>
                <a:gd name="T11" fmla="*/ 2147483646 h 95982"/>
                <a:gd name="T12" fmla="*/ 2147483646 w 84656"/>
                <a:gd name="T13" fmla="*/ 2147483646 h 95982"/>
                <a:gd name="T14" fmla="*/ 2147483646 w 84656"/>
                <a:gd name="T15" fmla="*/ 2147483646 h 95982"/>
                <a:gd name="T16" fmla="*/ 2147483646 w 84656"/>
                <a:gd name="T17" fmla="*/ 2147483646 h 95982"/>
                <a:gd name="T18" fmla="*/ 2147483646 w 84656"/>
                <a:gd name="T19" fmla="*/ 2147483646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990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8108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8911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802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772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8598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138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804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09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518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5154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8724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056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8916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1898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206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7252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8545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4990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128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49722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0977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313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426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887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829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26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3283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63071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066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310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5794298"/>
      </p:ext>
    </p:extLst>
  </p:cSld>
  <p:clrMapOvr>
    <a:masterClrMapping/>
  </p:clrMapOvr>
  <p:transition advClick="0" advTm="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04B150-A35F-4D46-83EC-A2E9749259CE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8087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99953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6657D6-C2CD-4187-90BF-DB87230BC287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16C62A-B1F4-4C4D-BAA8-B4D30830859D}" type="slidenum">
              <a:rPr lang="en-US" altLang="vi-VN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77192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20989849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3326" y="3967450"/>
              <a:ext cx="2292430" cy="1757669"/>
            </a:xfrm>
            <a:custGeom>
              <a:avLst/>
              <a:gdLst>
                <a:gd name="T0" fmla="*/ 2147483646 w 73153"/>
                <a:gd name="T1" fmla="*/ 0 h 56080"/>
                <a:gd name="T2" fmla="*/ 2147483646 w 73153"/>
                <a:gd name="T3" fmla="*/ 2147483646 h 56080"/>
                <a:gd name="T4" fmla="*/ 2147483646 w 73153"/>
                <a:gd name="T5" fmla="*/ 2147483646 h 56080"/>
                <a:gd name="T6" fmla="*/ 2147483646 w 73153"/>
                <a:gd name="T7" fmla="*/ 2147483646 h 56080"/>
                <a:gd name="T8" fmla="*/ 2147483646 w 73153"/>
                <a:gd name="T9" fmla="*/ 2147483646 h 56080"/>
                <a:gd name="T10" fmla="*/ 2147483646 w 73153"/>
                <a:gd name="T11" fmla="*/ 2147483646 h 56080"/>
                <a:gd name="T12" fmla="*/ 2147483646 w 73153"/>
                <a:gd name="T13" fmla="*/ 2147483646 h 56080"/>
                <a:gd name="T14" fmla="*/ 2147483646 w 73153"/>
                <a:gd name="T15" fmla="*/ 2147483646 h 56080"/>
                <a:gd name="T16" fmla="*/ 2147483646 w 73153"/>
                <a:gd name="T17" fmla="*/ 2147483646 h 56080"/>
                <a:gd name="T18" fmla="*/ 2147483646 w 73153"/>
                <a:gd name="T19" fmla="*/ 2147483646 h 56080"/>
                <a:gd name="T20" fmla="*/ 2147483646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1873" y="4622375"/>
              <a:ext cx="779930" cy="1132547"/>
            </a:xfrm>
            <a:custGeom>
              <a:avLst/>
              <a:gdLst>
                <a:gd name="T0" fmla="*/ 2147483646 w 24852"/>
                <a:gd name="T1" fmla="*/ 2147483646 h 36161"/>
                <a:gd name="T2" fmla="*/ 0 w 24852"/>
                <a:gd name="T3" fmla="*/ 2147483646 h 36161"/>
                <a:gd name="T4" fmla="*/ 2147483646 w 24852"/>
                <a:gd name="T5" fmla="*/ 2147483646 h 36161"/>
                <a:gd name="T6" fmla="*/ 2147483646 w 24852"/>
                <a:gd name="T7" fmla="*/ 2147483646 h 36161"/>
                <a:gd name="T8" fmla="*/ 2147483646 w 24852"/>
                <a:gd name="T9" fmla="*/ 2147483646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7345" y="4360893"/>
              <a:ext cx="1166194" cy="1323526"/>
            </a:xfrm>
            <a:custGeom>
              <a:avLst/>
              <a:gdLst>
                <a:gd name="T0" fmla="*/ 2147483646 w 37228"/>
                <a:gd name="T1" fmla="*/ 0 h 42263"/>
                <a:gd name="T2" fmla="*/ 2147483646 w 37228"/>
                <a:gd name="T3" fmla="*/ 2147483646 h 42263"/>
                <a:gd name="T4" fmla="*/ 2147483646 w 37228"/>
                <a:gd name="T5" fmla="*/ 2147483646 h 42263"/>
                <a:gd name="T6" fmla="*/ 2147483646 w 37228"/>
                <a:gd name="T7" fmla="*/ 2147483646 h 42263"/>
                <a:gd name="T8" fmla="*/ 2147483646 w 37228"/>
                <a:gd name="T9" fmla="*/ 2147483646 h 42263"/>
                <a:gd name="T10" fmla="*/ 2147483646 w 37228"/>
                <a:gd name="T11" fmla="*/ 2147483646 h 42263"/>
                <a:gd name="T12" fmla="*/ 2147483646 w 37228"/>
                <a:gd name="T13" fmla="*/ 2147483646 h 42263"/>
                <a:gd name="T14" fmla="*/ 2147483646 w 37228"/>
                <a:gd name="T15" fmla="*/ 2147483646 h 42263"/>
                <a:gd name="T16" fmla="*/ 2147483646 w 37228"/>
                <a:gd name="T17" fmla="*/ 2147483646 h 42263"/>
                <a:gd name="T18" fmla="*/ 2147483646 w 37228"/>
                <a:gd name="T19" fmla="*/ 2147483646 h 42263"/>
                <a:gd name="T20" fmla="*/ 2147483646 w 37228"/>
                <a:gd name="T21" fmla="*/ 2147483646 h 42263"/>
                <a:gd name="T22" fmla="*/ 2147483646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2317" y="4732433"/>
              <a:ext cx="399584" cy="989313"/>
            </a:xfrm>
            <a:custGeom>
              <a:avLst/>
              <a:gdLst>
                <a:gd name="T0" fmla="*/ 2147483646 w 12743"/>
                <a:gd name="T1" fmla="*/ 2147483646 h 31557"/>
                <a:gd name="T2" fmla="*/ 0 w 12743"/>
                <a:gd name="T3" fmla="*/ 2147483646 h 31557"/>
                <a:gd name="T4" fmla="*/ 2147483646 w 12743"/>
                <a:gd name="T5" fmla="*/ 2147483646 h 31557"/>
                <a:gd name="T6" fmla="*/ 2147483646 w 12743"/>
                <a:gd name="T7" fmla="*/ 2147483646 h 31557"/>
                <a:gd name="T8" fmla="*/ 2147483646 w 12743"/>
                <a:gd name="T9" fmla="*/ 2147483646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5563" y="4740524"/>
              <a:ext cx="390705" cy="979320"/>
            </a:xfrm>
            <a:custGeom>
              <a:avLst/>
              <a:gdLst>
                <a:gd name="T0" fmla="*/ 2147483646 w 12476"/>
                <a:gd name="T1" fmla="*/ 2147483646 h 31257"/>
                <a:gd name="T2" fmla="*/ 0 w 12476"/>
                <a:gd name="T3" fmla="*/ 2147483646 h 31257"/>
                <a:gd name="T4" fmla="*/ 2147483646 w 12476"/>
                <a:gd name="T5" fmla="*/ 2147483646 h 31257"/>
                <a:gd name="T6" fmla="*/ 2147483646 w 12476"/>
                <a:gd name="T7" fmla="*/ 2147483646 h 31257"/>
                <a:gd name="T8" fmla="*/ 2147483646 w 12476"/>
                <a:gd name="T9" fmla="*/ 2147483646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7490" y="3930590"/>
              <a:ext cx="778450" cy="1133658"/>
            </a:xfrm>
            <a:custGeom>
              <a:avLst/>
              <a:gdLst>
                <a:gd name="T0" fmla="*/ 2147483646 w 24852"/>
                <a:gd name="T1" fmla="*/ 2147483646 h 36194"/>
                <a:gd name="T2" fmla="*/ 0 w 24852"/>
                <a:gd name="T3" fmla="*/ 2147483646 h 36194"/>
                <a:gd name="T4" fmla="*/ 2147483646 w 24852"/>
                <a:gd name="T5" fmla="*/ 2147483646 h 36194"/>
                <a:gd name="T6" fmla="*/ 2147483646 w 24852"/>
                <a:gd name="T7" fmla="*/ 2147483646 h 36194"/>
                <a:gd name="T8" fmla="*/ 2147483646 w 24852"/>
                <a:gd name="T9" fmla="*/ 2147483646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30" y="4003387"/>
              <a:ext cx="1166194" cy="1323526"/>
            </a:xfrm>
            <a:custGeom>
              <a:avLst/>
              <a:gdLst>
                <a:gd name="T0" fmla="*/ 2147483646 w 37228"/>
                <a:gd name="T1" fmla="*/ 0 h 42232"/>
                <a:gd name="T2" fmla="*/ 2147483646 w 37228"/>
                <a:gd name="T3" fmla="*/ 2147483646 h 42232"/>
                <a:gd name="T4" fmla="*/ 2147483646 w 37228"/>
                <a:gd name="T5" fmla="*/ 2147483646 h 42232"/>
                <a:gd name="T6" fmla="*/ 2147483646 w 37228"/>
                <a:gd name="T7" fmla="*/ 2147483646 h 42232"/>
                <a:gd name="T8" fmla="*/ 2147483646 w 37228"/>
                <a:gd name="T9" fmla="*/ 2147483646 h 42232"/>
                <a:gd name="T10" fmla="*/ 2147483646 w 37228"/>
                <a:gd name="T11" fmla="*/ 2147483646 h 42232"/>
                <a:gd name="T12" fmla="*/ 2147483646 w 37228"/>
                <a:gd name="T13" fmla="*/ 2147483646 h 42232"/>
                <a:gd name="T14" fmla="*/ 2147483646 w 37228"/>
                <a:gd name="T15" fmla="*/ 2147483646 h 42232"/>
                <a:gd name="T16" fmla="*/ 2147483646 w 37228"/>
                <a:gd name="T17" fmla="*/ 2147483646 h 42232"/>
                <a:gd name="T18" fmla="*/ 2147483646 w 37228"/>
                <a:gd name="T19" fmla="*/ 2147483646 h 42232"/>
                <a:gd name="T20" fmla="*/ 2147483646 w 37228"/>
                <a:gd name="T21" fmla="*/ 2147483646 h 42232"/>
                <a:gd name="T22" fmla="*/ 2147483646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61983" y="3964486"/>
              <a:ext cx="401065" cy="988203"/>
            </a:xfrm>
            <a:custGeom>
              <a:avLst/>
              <a:gdLst>
                <a:gd name="T0" fmla="*/ 2147483646 w 12777"/>
                <a:gd name="T1" fmla="*/ 0 h 31557"/>
                <a:gd name="T2" fmla="*/ 2147483646 w 12777"/>
                <a:gd name="T3" fmla="*/ 2147483646 h 31557"/>
                <a:gd name="T4" fmla="*/ 2147483646 w 12777"/>
                <a:gd name="T5" fmla="*/ 2147483646 h 31557"/>
                <a:gd name="T6" fmla="*/ 2147483646 w 12777"/>
                <a:gd name="T7" fmla="*/ 2147483646 h 31557"/>
                <a:gd name="T8" fmla="*/ 2147483646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8537" y="3945216"/>
              <a:ext cx="386264" cy="983762"/>
            </a:xfrm>
            <a:custGeom>
              <a:avLst/>
              <a:gdLst>
                <a:gd name="T0" fmla="*/ 2147483646 w 12344"/>
                <a:gd name="T1" fmla="*/ 0 h 31390"/>
                <a:gd name="T2" fmla="*/ 2147483646 w 12344"/>
                <a:gd name="T3" fmla="*/ 2147483646 h 31390"/>
                <a:gd name="T4" fmla="*/ 2147483646 w 12344"/>
                <a:gd name="T5" fmla="*/ 2147483646 h 31390"/>
                <a:gd name="T6" fmla="*/ 2147483646 w 12344"/>
                <a:gd name="T7" fmla="*/ 2147483646 h 31390"/>
                <a:gd name="T8" fmla="*/ 2147483646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9178" y="3921600"/>
              <a:ext cx="404025" cy="990424"/>
            </a:xfrm>
            <a:custGeom>
              <a:avLst/>
              <a:gdLst>
                <a:gd name="T0" fmla="*/ 2147483646 w 12876"/>
                <a:gd name="T1" fmla="*/ 0 h 31624"/>
                <a:gd name="T2" fmla="*/ 0 w 12876"/>
                <a:gd name="T3" fmla="*/ 2147483646 h 31624"/>
                <a:gd name="T4" fmla="*/ 2147483646 w 12876"/>
                <a:gd name="T5" fmla="*/ 2147483646 h 31624"/>
                <a:gd name="T6" fmla="*/ 2147483646 w 12876"/>
                <a:gd name="T7" fmla="*/ 2147483646 h 31624"/>
                <a:gd name="T8" fmla="*/ 2147483646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337" y="4548977"/>
              <a:ext cx="365546" cy="364192"/>
            </a:xfrm>
            <a:custGeom>
              <a:avLst/>
              <a:gdLst>
                <a:gd name="T0" fmla="*/ 2147483646 w 11676"/>
                <a:gd name="T1" fmla="*/ 2147483646 h 11643"/>
                <a:gd name="T2" fmla="*/ 2147483646 w 11676"/>
                <a:gd name="T3" fmla="*/ 2147483646 h 11643"/>
                <a:gd name="T4" fmla="*/ 2147483646 w 11676"/>
                <a:gd name="T5" fmla="*/ 2147483646 h 11643"/>
                <a:gd name="T6" fmla="*/ 2147483646 w 11676"/>
                <a:gd name="T7" fmla="*/ 2147483646 h 11643"/>
                <a:gd name="T8" fmla="*/ 2147483646 w 11676"/>
                <a:gd name="T9" fmla="*/ 2147483646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5653" y="4229922"/>
              <a:ext cx="498740" cy="423040"/>
            </a:xfrm>
            <a:custGeom>
              <a:avLst/>
              <a:gdLst>
                <a:gd name="T0" fmla="*/ 2147483646 w 15946"/>
                <a:gd name="T1" fmla="*/ 2147483646 h 13511"/>
                <a:gd name="T2" fmla="*/ 2147483646 w 15946"/>
                <a:gd name="T3" fmla="*/ 2147483646 h 13511"/>
                <a:gd name="T4" fmla="*/ 2147483646 w 15946"/>
                <a:gd name="T5" fmla="*/ 2147483646 h 13511"/>
                <a:gd name="T6" fmla="*/ 2147483646 w 15946"/>
                <a:gd name="T7" fmla="*/ 2147483646 h 13511"/>
                <a:gd name="T8" fmla="*/ 2147483646 w 15946"/>
                <a:gd name="T9" fmla="*/ 2147483646 h 13511"/>
                <a:gd name="T10" fmla="*/ 2147483646 w 15946"/>
                <a:gd name="T11" fmla="*/ 2147483646 h 13511"/>
                <a:gd name="T12" fmla="*/ 2147483646 w 15946"/>
                <a:gd name="T13" fmla="*/ 2147483646 h 13511"/>
                <a:gd name="T14" fmla="*/ 2147483646 w 15946"/>
                <a:gd name="T15" fmla="*/ 2147483646 h 13511"/>
                <a:gd name="T16" fmla="*/ 2147483646 w 15946"/>
                <a:gd name="T17" fmla="*/ 2147483646 h 13511"/>
                <a:gd name="T18" fmla="*/ 2147483646 w 15946"/>
                <a:gd name="T19" fmla="*/ 2147483646 h 13511"/>
                <a:gd name="T20" fmla="*/ 2147483646 w 15946"/>
                <a:gd name="T21" fmla="*/ 2147483646 h 13511"/>
                <a:gd name="T22" fmla="*/ 2147483646 w 15946"/>
                <a:gd name="T23" fmla="*/ 2147483646 h 13511"/>
                <a:gd name="T24" fmla="*/ 2147483646 w 15946"/>
                <a:gd name="T25" fmla="*/ 2147483646 h 13511"/>
                <a:gd name="T26" fmla="*/ 2147483646 w 15946"/>
                <a:gd name="T27" fmla="*/ 2147483646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335" y="4732543"/>
              <a:ext cx="406984" cy="312006"/>
            </a:xfrm>
            <a:custGeom>
              <a:avLst/>
              <a:gdLst>
                <a:gd name="T0" fmla="*/ 2147483646 w 12977"/>
                <a:gd name="T1" fmla="*/ 2147483646 h 9942"/>
                <a:gd name="T2" fmla="*/ 2147483646 w 12977"/>
                <a:gd name="T3" fmla="*/ 2147483646 h 9942"/>
                <a:gd name="T4" fmla="*/ 2147483646 w 12977"/>
                <a:gd name="T5" fmla="*/ 2147483646 h 9942"/>
                <a:gd name="T6" fmla="*/ 2147483646 w 12977"/>
                <a:gd name="T7" fmla="*/ 2147483646 h 9942"/>
                <a:gd name="T8" fmla="*/ 2147483646 w 12977"/>
                <a:gd name="T9" fmla="*/ 2147483646 h 9942"/>
                <a:gd name="T10" fmla="*/ 2147483646 w 12977"/>
                <a:gd name="T11" fmla="*/ 2147483646 h 9942"/>
                <a:gd name="T12" fmla="*/ 2147483646 w 12977"/>
                <a:gd name="T13" fmla="*/ 2147483646 h 9942"/>
                <a:gd name="T14" fmla="*/ 2147483646 w 12977"/>
                <a:gd name="T15" fmla="*/ 2147483646 h 9942"/>
                <a:gd name="T16" fmla="*/ 2147483646 w 12977"/>
                <a:gd name="T17" fmla="*/ 2147483646 h 9942"/>
                <a:gd name="T18" fmla="*/ 2147483646 w 12977"/>
                <a:gd name="T19" fmla="*/ 2147483646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3511" y="4976654"/>
              <a:ext cx="760690" cy="501874"/>
            </a:xfrm>
            <a:custGeom>
              <a:avLst/>
              <a:gdLst>
                <a:gd name="T0" fmla="*/ 2147483646 w 24285"/>
                <a:gd name="T1" fmla="*/ 2147483646 h 16012"/>
                <a:gd name="T2" fmla="*/ 2147483646 w 24285"/>
                <a:gd name="T3" fmla="*/ 0 h 16012"/>
                <a:gd name="T4" fmla="*/ 2147483646 w 24285"/>
                <a:gd name="T5" fmla="*/ 2147483646 h 16012"/>
                <a:gd name="T6" fmla="*/ 2147483646 w 24285"/>
                <a:gd name="T7" fmla="*/ 2147483646 h 16012"/>
                <a:gd name="T8" fmla="*/ 2147483646 w 24285"/>
                <a:gd name="T9" fmla="*/ 2147483646 h 16012"/>
                <a:gd name="T10" fmla="*/ 2147483646 w 24285"/>
                <a:gd name="T11" fmla="*/ 2147483646 h 16012"/>
                <a:gd name="T12" fmla="*/ 2147483646 w 24285"/>
                <a:gd name="T13" fmla="*/ 2147483646 h 16012"/>
                <a:gd name="T14" fmla="*/ 2147483646 w 24285"/>
                <a:gd name="T15" fmla="*/ 2147483646 h 16012"/>
                <a:gd name="T16" fmla="*/ 2147483646 w 24285"/>
                <a:gd name="T17" fmla="*/ 2147483646 h 16012"/>
                <a:gd name="T18" fmla="*/ 2147483646 w 24285"/>
                <a:gd name="T19" fmla="*/ 2147483646 h 16012"/>
                <a:gd name="T20" fmla="*/ 2147483646 w 24285"/>
                <a:gd name="T21" fmla="*/ 2147483646 h 16012"/>
                <a:gd name="T22" fmla="*/ 2147483646 w 24285"/>
                <a:gd name="T23" fmla="*/ 2147483646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45715" y="2359261"/>
              <a:ext cx="511018" cy="1657498"/>
              <a:chOff x="-1845715" y="2359261"/>
              <a:chExt cx="511018" cy="1657498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2860" y="2379716"/>
                <a:ext cx="468720" cy="1635435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44598" y="2356046"/>
                <a:ext cx="462451" cy="1637784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5059" y="2407315"/>
                <a:ext cx="329202" cy="284321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7405" y="2556776"/>
                <a:ext cx="246118" cy="1440404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900" y="2404428"/>
              <a:ext cx="1033068" cy="1806546"/>
              <a:chOff x="-1779900" y="2404428"/>
              <a:chExt cx="1033068" cy="1806546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341" y="2492864"/>
                <a:ext cx="1033067" cy="171650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710" y="2402820"/>
                <a:ext cx="973498" cy="175292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09970" y="2425636"/>
                <a:ext cx="401313" cy="31839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853" y="2540164"/>
                <a:ext cx="796356" cy="1590789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7745" y="3148508"/>
              <a:ext cx="1523205" cy="1456681"/>
              <a:chOff x="-2057745" y="3148508"/>
              <a:chExt cx="1523205" cy="1456681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6488" y="3208782"/>
                <a:ext cx="1472004" cy="1393409"/>
              </a:xfrm>
              <a:custGeom>
                <a:avLst/>
                <a:gdLst>
                  <a:gd name="T0" fmla="*/ 2147483646 w 58927"/>
                  <a:gd name="T1" fmla="*/ 0 h 55727"/>
                  <a:gd name="T2" fmla="*/ 2147483646 w 58927"/>
                  <a:gd name="T3" fmla="*/ 2147483646 h 55727"/>
                  <a:gd name="T4" fmla="*/ 2147483646 w 58927"/>
                  <a:gd name="T5" fmla="*/ 2147483646 h 55727"/>
                  <a:gd name="T6" fmla="*/ 2147483646 w 58927"/>
                  <a:gd name="T7" fmla="*/ 2147483646 h 55727"/>
                  <a:gd name="T8" fmla="*/ 2147483646 w 58927"/>
                  <a:gd name="T9" fmla="*/ 2147483646 h 55727"/>
                  <a:gd name="T10" fmla="*/ 2147483646 w 58927"/>
                  <a:gd name="T11" fmla="*/ 2147483646 h 55727"/>
                  <a:gd name="T12" fmla="*/ 2147483646 w 58927"/>
                  <a:gd name="T13" fmla="*/ 2147483646 h 55727"/>
                  <a:gd name="T14" fmla="*/ 2147483646 w 58927"/>
                  <a:gd name="T15" fmla="*/ 2147483646 h 55727"/>
                  <a:gd name="T16" fmla="*/ 2147483646 w 58927"/>
                  <a:gd name="T17" fmla="*/ 2147483646 h 55727"/>
                  <a:gd name="T18" fmla="*/ 2147483646 w 58927"/>
                  <a:gd name="T19" fmla="*/ 2147483646 h 55727"/>
                  <a:gd name="T20" fmla="*/ 2147483646 w 58927"/>
                  <a:gd name="T21" fmla="*/ 0 h 55727"/>
                  <a:gd name="T22" fmla="*/ 2147483646 w 58927"/>
                  <a:gd name="T23" fmla="*/ 2147483646 h 55727"/>
                  <a:gd name="T24" fmla="*/ 2147483646 w 58927"/>
                  <a:gd name="T25" fmla="*/ 2147483646 h 55727"/>
                  <a:gd name="T26" fmla="*/ 2147483646 w 58927"/>
                  <a:gd name="T27" fmla="*/ 2147483646 h 55727"/>
                  <a:gd name="T28" fmla="*/ 2147483646 w 58927"/>
                  <a:gd name="T29" fmla="*/ 2147483646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4897" y="3143766"/>
                <a:ext cx="1468868" cy="139575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188" y="3214931"/>
                <a:ext cx="460883" cy="203255"/>
              </a:xfrm>
              <a:custGeom>
                <a:avLst/>
                <a:gdLst>
                  <a:gd name="T0" fmla="*/ 2147483646 w 18454"/>
                  <a:gd name="T1" fmla="*/ 2147483646 h 8139"/>
                  <a:gd name="T2" fmla="*/ 2147483646 w 18454"/>
                  <a:gd name="T3" fmla="*/ 2147483646 h 8139"/>
                  <a:gd name="T4" fmla="*/ 2147483646 w 18454"/>
                  <a:gd name="T5" fmla="*/ 2147483646 h 8139"/>
                  <a:gd name="T6" fmla="*/ 2147483646 w 18454"/>
                  <a:gd name="T7" fmla="*/ 2147483646 h 8139"/>
                  <a:gd name="T8" fmla="*/ 2147483646 w 18454"/>
                  <a:gd name="T9" fmla="*/ 2147483646 h 8139"/>
                  <a:gd name="T10" fmla="*/ 2147483646 w 18454"/>
                  <a:gd name="T11" fmla="*/ 2147483646 h 8139"/>
                  <a:gd name="T12" fmla="*/ 2147483646 w 18454"/>
                  <a:gd name="T13" fmla="*/ 2147483646 h 8139"/>
                  <a:gd name="T14" fmla="*/ 2147483646 w 18454"/>
                  <a:gd name="T15" fmla="*/ 2147483646 h 8139"/>
                  <a:gd name="T16" fmla="*/ 2147483646 w 18454"/>
                  <a:gd name="T17" fmla="*/ 2147483646 h 8139"/>
                  <a:gd name="T18" fmla="*/ 2147483646 w 18454"/>
                  <a:gd name="T19" fmla="*/ 2147483646 h 8139"/>
                  <a:gd name="T20" fmla="*/ 2147483646 w 18454"/>
                  <a:gd name="T21" fmla="*/ 2147483646 h 8139"/>
                  <a:gd name="T22" fmla="*/ 2147483646 w 18454"/>
                  <a:gd name="T23" fmla="*/ 2147483646 h 8139"/>
                  <a:gd name="T24" fmla="*/ 2147483646 w 18454"/>
                  <a:gd name="T25" fmla="*/ 2147483646 h 8139"/>
                  <a:gd name="T26" fmla="*/ 2147483646 w 18454"/>
                  <a:gd name="T27" fmla="*/ 2147483646 h 8139"/>
                  <a:gd name="T28" fmla="*/ 2147483646 w 18454"/>
                  <a:gd name="T29" fmla="*/ 2147483646 h 8139"/>
                  <a:gd name="T30" fmla="*/ 2147483646 w 18454"/>
                  <a:gd name="T31" fmla="*/ 2147483646 h 8139"/>
                  <a:gd name="T32" fmla="*/ 2147483646 w 18454"/>
                  <a:gd name="T33" fmla="*/ 2147483646 h 8139"/>
                  <a:gd name="T34" fmla="*/ 2147483646 w 18454"/>
                  <a:gd name="T35" fmla="*/ 2147483646 h 8139"/>
                  <a:gd name="T36" fmla="*/ 2147483646 w 18454"/>
                  <a:gd name="T37" fmla="*/ 2147483646 h 8139"/>
                  <a:gd name="T38" fmla="*/ 2147483646 w 18454"/>
                  <a:gd name="T39" fmla="*/ 2147483646 h 8139"/>
                  <a:gd name="T40" fmla="*/ 2147483646 w 18454"/>
                  <a:gd name="T41" fmla="*/ 2147483646 h 8139"/>
                  <a:gd name="T42" fmla="*/ 2147483646 w 18454"/>
                  <a:gd name="T43" fmla="*/ 2147483646 h 8139"/>
                  <a:gd name="T44" fmla="*/ 2147483646 w 18454"/>
                  <a:gd name="T45" fmla="*/ 2147483646 h 8139"/>
                  <a:gd name="T46" fmla="*/ 2147483646 w 18454"/>
                  <a:gd name="T47" fmla="*/ 2147483646 h 8139"/>
                  <a:gd name="T48" fmla="*/ 2147483646 w 18454"/>
                  <a:gd name="T49" fmla="*/ 2147483646 h 8139"/>
                  <a:gd name="T50" fmla="*/ 2147483646 w 18454"/>
                  <a:gd name="T51" fmla="*/ 2147483646 h 8139"/>
                  <a:gd name="T52" fmla="*/ 2147483646 w 18454"/>
                  <a:gd name="T53" fmla="*/ 2147483646 h 8139"/>
                  <a:gd name="T54" fmla="*/ 2147483646 w 18454"/>
                  <a:gd name="T55" fmla="*/ 2147483646 h 8139"/>
                  <a:gd name="T56" fmla="*/ 2147483646 w 18454"/>
                  <a:gd name="T57" fmla="*/ 2147483646 h 8139"/>
                  <a:gd name="T58" fmla="*/ 2147483646 w 18454"/>
                  <a:gd name="T59" fmla="*/ 2147483646 h 8139"/>
                  <a:gd name="T60" fmla="*/ 2147483646 w 18454"/>
                  <a:gd name="T61" fmla="*/ 2147483646 h 8139"/>
                  <a:gd name="T62" fmla="*/ 2147483646 w 18454"/>
                  <a:gd name="T63" fmla="*/ 2147483646 h 8139"/>
                  <a:gd name="T64" fmla="*/ 2147483646 w 18454"/>
                  <a:gd name="T65" fmla="*/ 2147483646 h 8139"/>
                  <a:gd name="T66" fmla="*/ 2147483646 w 18454"/>
                  <a:gd name="T67" fmla="*/ 2147483646 h 8139"/>
                  <a:gd name="T68" fmla="*/ 2147483646 w 18454"/>
                  <a:gd name="T69" fmla="*/ 2147483646 h 8139"/>
                  <a:gd name="T70" fmla="*/ 2147483646 w 18454"/>
                  <a:gd name="T71" fmla="*/ 2147483646 h 8139"/>
                  <a:gd name="T72" fmla="*/ 2147483646 w 18454"/>
                  <a:gd name="T73" fmla="*/ 2147483646 h 8139"/>
                  <a:gd name="T74" fmla="*/ 2147483646 w 18454"/>
                  <a:gd name="T75" fmla="*/ 2147483646 h 8139"/>
                  <a:gd name="T76" fmla="*/ 2147483646 w 18454"/>
                  <a:gd name="T77" fmla="*/ 2147483646 h 8139"/>
                  <a:gd name="T78" fmla="*/ 2147483646 w 18454"/>
                  <a:gd name="T79" fmla="*/ 2147483646 h 8139"/>
                  <a:gd name="T80" fmla="*/ 2147483646 w 18454"/>
                  <a:gd name="T81" fmla="*/ 2147483646 h 8139"/>
                  <a:gd name="T82" fmla="*/ 2147483646 w 18454"/>
                  <a:gd name="T83" fmla="*/ 2147483646 h 8139"/>
                  <a:gd name="T84" fmla="*/ 2147483646 w 18454"/>
                  <a:gd name="T85" fmla="*/ 2147483646 h 8139"/>
                  <a:gd name="T86" fmla="*/ 2147483646 w 18454"/>
                  <a:gd name="T87" fmla="*/ 2147483646 h 8139"/>
                  <a:gd name="T88" fmla="*/ 2147483646 w 18454"/>
                  <a:gd name="T89" fmla="*/ 2147483646 h 8139"/>
                  <a:gd name="T90" fmla="*/ 2147483646 w 18454"/>
                  <a:gd name="T91" fmla="*/ 2147483646 h 8139"/>
                  <a:gd name="T92" fmla="*/ 2147483646 w 18454"/>
                  <a:gd name="T93" fmla="*/ 2147483646 h 8139"/>
                  <a:gd name="T94" fmla="*/ 2147483646 w 18454"/>
                  <a:gd name="T95" fmla="*/ 2147483646 h 8139"/>
                  <a:gd name="T96" fmla="*/ 2147483646 w 18454"/>
                  <a:gd name="T97" fmla="*/ 2147483646 h 8139"/>
                  <a:gd name="T98" fmla="*/ 2147483646 w 18454"/>
                  <a:gd name="T99" fmla="*/ 2147483646 h 8139"/>
                  <a:gd name="T100" fmla="*/ 2147483646 w 18454"/>
                  <a:gd name="T101" fmla="*/ 2147483646 h 8139"/>
                  <a:gd name="T102" fmla="*/ 2147483646 w 18454"/>
                  <a:gd name="T103" fmla="*/ 2147483646 h 8139"/>
                  <a:gd name="T104" fmla="*/ 2147483646 w 18454"/>
                  <a:gd name="T105" fmla="*/ 2147483646 h 8139"/>
                  <a:gd name="T106" fmla="*/ 2147483646 w 18454"/>
                  <a:gd name="T107" fmla="*/ 2147483646 h 8139"/>
                  <a:gd name="T108" fmla="*/ 2147483646 w 18454"/>
                  <a:gd name="T109" fmla="*/ 2147483646 h 8139"/>
                  <a:gd name="T110" fmla="*/ 2147483646 w 18454"/>
                  <a:gd name="T111" fmla="*/ 2147483646 h 8139"/>
                  <a:gd name="T112" fmla="*/ 2147483646 w 18454"/>
                  <a:gd name="T113" fmla="*/ 2147483646 h 8139"/>
                  <a:gd name="T114" fmla="*/ 2147483646 w 18454"/>
                  <a:gd name="T115" fmla="*/ 2147483646 h 8139"/>
                  <a:gd name="T116" fmla="*/ 2147483646 w 18454"/>
                  <a:gd name="T117" fmla="*/ 2147483646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5386" y="3371783"/>
              <a:ext cx="1243129" cy="1170182"/>
            </a:xfrm>
            <a:custGeom>
              <a:avLst/>
              <a:gdLst>
                <a:gd name="T0" fmla="*/ 2147483646 w 49727"/>
                <a:gd name="T1" fmla="*/ 0 h 46783"/>
                <a:gd name="T2" fmla="*/ 2147483646 w 49727"/>
                <a:gd name="T3" fmla="*/ 2147483646 h 46783"/>
                <a:gd name="T4" fmla="*/ 2147483646 w 49727"/>
                <a:gd name="T5" fmla="*/ 2147483646 h 46783"/>
                <a:gd name="T6" fmla="*/ 2147483646 w 49727"/>
                <a:gd name="T7" fmla="*/ 2147483646 h 46783"/>
                <a:gd name="T8" fmla="*/ 2147483646 w 49727"/>
                <a:gd name="T9" fmla="*/ 2147483646 h 46783"/>
                <a:gd name="T10" fmla="*/ 2147483646 w 49727"/>
                <a:gd name="T11" fmla="*/ 2147483646 h 46783"/>
                <a:gd name="T12" fmla="*/ 2147483646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09521" y="-314463"/>
              <a:ext cx="628346" cy="1928160"/>
              <a:chOff x="-1872744" y="2383380"/>
              <a:chExt cx="533395" cy="1636917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8786" y="2383988"/>
                <a:ext cx="468910" cy="1635677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74418" y="2383279"/>
                <a:ext cx="463520" cy="1632643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73432" y="2413545"/>
                <a:ext cx="328776" cy="283059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14152" y="2563220"/>
                <a:ext cx="246581" cy="1438546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29142" y="-135958"/>
              <a:ext cx="1217462" cy="2129046"/>
              <a:chOff x="-1783663" y="2408558"/>
              <a:chExt cx="1033488" cy="1807460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85768" y="2498355"/>
                <a:ext cx="1033487" cy="171655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82276" y="2407927"/>
                <a:ext cx="974201" cy="175294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8475" y="2430782"/>
                <a:ext cx="401538" cy="31945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82767" y="2545635"/>
                <a:ext cx="796338" cy="1591196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381835" y="685298"/>
              <a:ext cx="1810686" cy="1695308"/>
              <a:chOff x="-381835" y="685298"/>
              <a:chExt cx="1810686" cy="1695308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80832" y="685298"/>
                <a:ext cx="1809683" cy="1695308"/>
                <a:chOff x="-2074138" y="3169502"/>
                <a:chExt cx="1536216" cy="1439236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12481" y="3215489"/>
                  <a:ext cx="1472753" cy="1393053"/>
                </a:xfrm>
                <a:custGeom>
                  <a:avLst/>
                  <a:gdLst>
                    <a:gd name="T0" fmla="*/ 2147483646 w 58927"/>
                    <a:gd name="T1" fmla="*/ 0 h 55727"/>
                    <a:gd name="T2" fmla="*/ 2147483646 w 58927"/>
                    <a:gd name="T3" fmla="*/ 2147483646 h 55727"/>
                    <a:gd name="T4" fmla="*/ 2147483646 w 58927"/>
                    <a:gd name="T5" fmla="*/ 2147483646 h 55727"/>
                    <a:gd name="T6" fmla="*/ 2147483646 w 58927"/>
                    <a:gd name="T7" fmla="*/ 2147483646 h 55727"/>
                    <a:gd name="T8" fmla="*/ 2147483646 w 58927"/>
                    <a:gd name="T9" fmla="*/ 2147483646 h 55727"/>
                    <a:gd name="T10" fmla="*/ 2147483646 w 58927"/>
                    <a:gd name="T11" fmla="*/ 2147483646 h 55727"/>
                    <a:gd name="T12" fmla="*/ 2147483646 w 58927"/>
                    <a:gd name="T13" fmla="*/ 2147483646 h 55727"/>
                    <a:gd name="T14" fmla="*/ 2147483646 w 58927"/>
                    <a:gd name="T15" fmla="*/ 2147483646 h 55727"/>
                    <a:gd name="T16" fmla="*/ 2147483646 w 58927"/>
                    <a:gd name="T17" fmla="*/ 2147483646 h 55727"/>
                    <a:gd name="T18" fmla="*/ 2147483646 w 58927"/>
                    <a:gd name="T19" fmla="*/ 2147483646 h 55727"/>
                    <a:gd name="T20" fmla="*/ 2147483646 w 58927"/>
                    <a:gd name="T21" fmla="*/ 0 h 55727"/>
                    <a:gd name="T22" fmla="*/ 2147483646 w 58927"/>
                    <a:gd name="T23" fmla="*/ 2147483646 h 55727"/>
                    <a:gd name="T24" fmla="*/ 2147483646 w 58927"/>
                    <a:gd name="T25" fmla="*/ 2147483646 h 55727"/>
                    <a:gd name="T26" fmla="*/ 2147483646 w 58927"/>
                    <a:gd name="T27" fmla="*/ 2147483646 h 55727"/>
                    <a:gd name="T28" fmla="*/ 2147483646 w 58927"/>
                    <a:gd name="T29" fmla="*/ 2147483646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79213" y="3167257"/>
                  <a:ext cx="1463322" cy="1386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90376" y="3218080"/>
                  <a:ext cx="460825" cy="203196"/>
                </a:xfrm>
                <a:custGeom>
                  <a:avLst/>
                  <a:gdLst>
                    <a:gd name="T0" fmla="*/ 2147483646 w 18454"/>
                    <a:gd name="T1" fmla="*/ 2147483646 h 8139"/>
                    <a:gd name="T2" fmla="*/ 2147483646 w 18454"/>
                    <a:gd name="T3" fmla="*/ 2147483646 h 8139"/>
                    <a:gd name="T4" fmla="*/ 2147483646 w 18454"/>
                    <a:gd name="T5" fmla="*/ 2147483646 h 8139"/>
                    <a:gd name="T6" fmla="*/ 2147483646 w 18454"/>
                    <a:gd name="T7" fmla="*/ 2147483646 h 8139"/>
                    <a:gd name="T8" fmla="*/ 2147483646 w 18454"/>
                    <a:gd name="T9" fmla="*/ 2147483646 h 8139"/>
                    <a:gd name="T10" fmla="*/ 2147483646 w 18454"/>
                    <a:gd name="T11" fmla="*/ 2147483646 h 8139"/>
                    <a:gd name="T12" fmla="*/ 2147483646 w 18454"/>
                    <a:gd name="T13" fmla="*/ 2147483646 h 8139"/>
                    <a:gd name="T14" fmla="*/ 2147483646 w 18454"/>
                    <a:gd name="T15" fmla="*/ 2147483646 h 8139"/>
                    <a:gd name="T16" fmla="*/ 2147483646 w 18454"/>
                    <a:gd name="T17" fmla="*/ 2147483646 h 8139"/>
                    <a:gd name="T18" fmla="*/ 2147483646 w 18454"/>
                    <a:gd name="T19" fmla="*/ 2147483646 h 8139"/>
                    <a:gd name="T20" fmla="*/ 2147483646 w 18454"/>
                    <a:gd name="T21" fmla="*/ 2147483646 h 8139"/>
                    <a:gd name="T22" fmla="*/ 2147483646 w 18454"/>
                    <a:gd name="T23" fmla="*/ 2147483646 h 8139"/>
                    <a:gd name="T24" fmla="*/ 2147483646 w 18454"/>
                    <a:gd name="T25" fmla="*/ 2147483646 h 8139"/>
                    <a:gd name="T26" fmla="*/ 2147483646 w 18454"/>
                    <a:gd name="T27" fmla="*/ 2147483646 h 8139"/>
                    <a:gd name="T28" fmla="*/ 2147483646 w 18454"/>
                    <a:gd name="T29" fmla="*/ 2147483646 h 8139"/>
                    <a:gd name="T30" fmla="*/ 2147483646 w 18454"/>
                    <a:gd name="T31" fmla="*/ 2147483646 h 8139"/>
                    <a:gd name="T32" fmla="*/ 2147483646 w 18454"/>
                    <a:gd name="T33" fmla="*/ 2147483646 h 8139"/>
                    <a:gd name="T34" fmla="*/ 2147483646 w 18454"/>
                    <a:gd name="T35" fmla="*/ 2147483646 h 8139"/>
                    <a:gd name="T36" fmla="*/ 2147483646 w 18454"/>
                    <a:gd name="T37" fmla="*/ 2147483646 h 8139"/>
                    <a:gd name="T38" fmla="*/ 2147483646 w 18454"/>
                    <a:gd name="T39" fmla="*/ 2147483646 h 8139"/>
                    <a:gd name="T40" fmla="*/ 2147483646 w 18454"/>
                    <a:gd name="T41" fmla="*/ 2147483646 h 8139"/>
                    <a:gd name="T42" fmla="*/ 2147483646 w 18454"/>
                    <a:gd name="T43" fmla="*/ 2147483646 h 8139"/>
                    <a:gd name="T44" fmla="*/ 2147483646 w 18454"/>
                    <a:gd name="T45" fmla="*/ 2147483646 h 8139"/>
                    <a:gd name="T46" fmla="*/ 2147483646 w 18454"/>
                    <a:gd name="T47" fmla="*/ 2147483646 h 8139"/>
                    <a:gd name="T48" fmla="*/ 2147483646 w 18454"/>
                    <a:gd name="T49" fmla="*/ 2147483646 h 8139"/>
                    <a:gd name="T50" fmla="*/ 2147483646 w 18454"/>
                    <a:gd name="T51" fmla="*/ 2147483646 h 8139"/>
                    <a:gd name="T52" fmla="*/ 2147483646 w 18454"/>
                    <a:gd name="T53" fmla="*/ 2147483646 h 8139"/>
                    <a:gd name="T54" fmla="*/ 2147483646 w 18454"/>
                    <a:gd name="T55" fmla="*/ 2147483646 h 8139"/>
                    <a:gd name="T56" fmla="*/ 2147483646 w 18454"/>
                    <a:gd name="T57" fmla="*/ 2147483646 h 8139"/>
                    <a:gd name="T58" fmla="*/ 2147483646 w 18454"/>
                    <a:gd name="T59" fmla="*/ 2147483646 h 8139"/>
                    <a:gd name="T60" fmla="*/ 2147483646 w 18454"/>
                    <a:gd name="T61" fmla="*/ 2147483646 h 8139"/>
                    <a:gd name="T62" fmla="*/ 2147483646 w 18454"/>
                    <a:gd name="T63" fmla="*/ 2147483646 h 8139"/>
                    <a:gd name="T64" fmla="*/ 2147483646 w 18454"/>
                    <a:gd name="T65" fmla="*/ 2147483646 h 8139"/>
                    <a:gd name="T66" fmla="*/ 2147483646 w 18454"/>
                    <a:gd name="T67" fmla="*/ 2147483646 h 8139"/>
                    <a:gd name="T68" fmla="*/ 2147483646 w 18454"/>
                    <a:gd name="T69" fmla="*/ 2147483646 h 8139"/>
                    <a:gd name="T70" fmla="*/ 2147483646 w 18454"/>
                    <a:gd name="T71" fmla="*/ 2147483646 h 8139"/>
                    <a:gd name="T72" fmla="*/ 2147483646 w 18454"/>
                    <a:gd name="T73" fmla="*/ 2147483646 h 8139"/>
                    <a:gd name="T74" fmla="*/ 2147483646 w 18454"/>
                    <a:gd name="T75" fmla="*/ 2147483646 h 8139"/>
                    <a:gd name="T76" fmla="*/ 2147483646 w 18454"/>
                    <a:gd name="T77" fmla="*/ 2147483646 h 8139"/>
                    <a:gd name="T78" fmla="*/ 2147483646 w 18454"/>
                    <a:gd name="T79" fmla="*/ 2147483646 h 8139"/>
                    <a:gd name="T80" fmla="*/ 2147483646 w 18454"/>
                    <a:gd name="T81" fmla="*/ 2147483646 h 8139"/>
                    <a:gd name="T82" fmla="*/ 2147483646 w 18454"/>
                    <a:gd name="T83" fmla="*/ 2147483646 h 8139"/>
                    <a:gd name="T84" fmla="*/ 2147483646 w 18454"/>
                    <a:gd name="T85" fmla="*/ 2147483646 h 8139"/>
                    <a:gd name="T86" fmla="*/ 2147483646 w 18454"/>
                    <a:gd name="T87" fmla="*/ 2147483646 h 8139"/>
                    <a:gd name="T88" fmla="*/ 2147483646 w 18454"/>
                    <a:gd name="T89" fmla="*/ 2147483646 h 8139"/>
                    <a:gd name="T90" fmla="*/ 2147483646 w 18454"/>
                    <a:gd name="T91" fmla="*/ 2147483646 h 8139"/>
                    <a:gd name="T92" fmla="*/ 2147483646 w 18454"/>
                    <a:gd name="T93" fmla="*/ 2147483646 h 8139"/>
                    <a:gd name="T94" fmla="*/ 2147483646 w 18454"/>
                    <a:gd name="T95" fmla="*/ 2147483646 h 8139"/>
                    <a:gd name="T96" fmla="*/ 2147483646 w 18454"/>
                    <a:gd name="T97" fmla="*/ 2147483646 h 8139"/>
                    <a:gd name="T98" fmla="*/ 2147483646 w 18454"/>
                    <a:gd name="T99" fmla="*/ 2147483646 h 8139"/>
                    <a:gd name="T100" fmla="*/ 2147483646 w 18454"/>
                    <a:gd name="T101" fmla="*/ 2147483646 h 8139"/>
                    <a:gd name="T102" fmla="*/ 2147483646 w 18454"/>
                    <a:gd name="T103" fmla="*/ 2147483646 h 8139"/>
                    <a:gd name="T104" fmla="*/ 2147483646 w 18454"/>
                    <a:gd name="T105" fmla="*/ 2147483646 h 8139"/>
                    <a:gd name="T106" fmla="*/ 2147483646 w 18454"/>
                    <a:gd name="T107" fmla="*/ 2147483646 h 8139"/>
                    <a:gd name="T108" fmla="*/ 2147483646 w 18454"/>
                    <a:gd name="T109" fmla="*/ 2147483646 h 8139"/>
                    <a:gd name="T110" fmla="*/ 2147483646 w 18454"/>
                    <a:gd name="T111" fmla="*/ 2147483646 h 8139"/>
                    <a:gd name="T112" fmla="*/ 2147483646 w 18454"/>
                    <a:gd name="T113" fmla="*/ 2147483646 h 8139"/>
                    <a:gd name="T114" fmla="*/ 2147483646 w 18454"/>
                    <a:gd name="T115" fmla="*/ 2147483646 h 8139"/>
                    <a:gd name="T116" fmla="*/ 2147483646 w 18454"/>
                    <a:gd name="T117" fmla="*/ 2147483646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83743" y="857337"/>
                <a:ext cx="1465082" cy="1380125"/>
              </a:xfrm>
              <a:custGeom>
                <a:avLst/>
                <a:gdLst>
                  <a:gd name="T0" fmla="*/ 2147483646 w 49727"/>
                  <a:gd name="T1" fmla="*/ 0 h 46783"/>
                  <a:gd name="T2" fmla="*/ 2147483646 w 49727"/>
                  <a:gd name="T3" fmla="*/ 2147483646 h 46783"/>
                  <a:gd name="T4" fmla="*/ 2147483646 w 49727"/>
                  <a:gd name="T5" fmla="*/ 2147483646 h 46783"/>
                  <a:gd name="T6" fmla="*/ 2147483646 w 49727"/>
                  <a:gd name="T7" fmla="*/ 2147483646 h 46783"/>
                  <a:gd name="T8" fmla="*/ 2147483646 w 49727"/>
                  <a:gd name="T9" fmla="*/ 2147483646 h 46783"/>
                  <a:gd name="T10" fmla="*/ 2147483646 w 49727"/>
                  <a:gd name="T11" fmla="*/ 2147483646 h 46783"/>
                  <a:gd name="T12" fmla="*/ 2147483646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463" y="2983498"/>
              <a:ext cx="1117558" cy="1251392"/>
            </a:xfrm>
            <a:custGeom>
              <a:avLst/>
              <a:gdLst>
                <a:gd name="T0" fmla="*/ 2147483646 w 44695"/>
                <a:gd name="T1" fmla="*/ 2147483646 h 50051"/>
                <a:gd name="T2" fmla="*/ 2147483646 w 44695"/>
                <a:gd name="T3" fmla="*/ 2147483646 h 50051"/>
                <a:gd name="T4" fmla="*/ 2147483646 w 44695"/>
                <a:gd name="T5" fmla="*/ 2147483646 h 50051"/>
                <a:gd name="T6" fmla="*/ 2147483646 w 44695"/>
                <a:gd name="T7" fmla="*/ 2147483646 h 50051"/>
                <a:gd name="T8" fmla="*/ 2147483646 w 44695"/>
                <a:gd name="T9" fmla="*/ 2147483646 h 50051"/>
                <a:gd name="T10" fmla="*/ 2147483646 w 44695"/>
                <a:gd name="T11" fmla="*/ 2147483646 h 50051"/>
                <a:gd name="T12" fmla="*/ 2147483646 w 44695"/>
                <a:gd name="T13" fmla="*/ 2147483646 h 50051"/>
                <a:gd name="T14" fmla="*/ 2147483646 w 44695"/>
                <a:gd name="T15" fmla="*/ 2147483646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5600" y="3184932"/>
              <a:ext cx="1113220" cy="1279586"/>
            </a:xfrm>
            <a:custGeom>
              <a:avLst/>
              <a:gdLst>
                <a:gd name="T0" fmla="*/ 2147483646 w 44542"/>
                <a:gd name="T1" fmla="*/ 2147483646 h 51183"/>
                <a:gd name="T2" fmla="*/ 0 w 44542"/>
                <a:gd name="T3" fmla="*/ 2147483646 h 51183"/>
                <a:gd name="T4" fmla="*/ 2147483646 w 44542"/>
                <a:gd name="T5" fmla="*/ 2147483646 h 51183"/>
                <a:gd name="T6" fmla="*/ 2147483646 w 44542"/>
                <a:gd name="T7" fmla="*/ 2147483646 h 51183"/>
                <a:gd name="T8" fmla="*/ 2147483646 w 44542"/>
                <a:gd name="T9" fmla="*/ 2147483646 h 51183"/>
                <a:gd name="T10" fmla="*/ 2147483646 w 44542"/>
                <a:gd name="T11" fmla="*/ 2147483646 h 51183"/>
                <a:gd name="T12" fmla="*/ 2147483646 w 44542"/>
                <a:gd name="T13" fmla="*/ 2147483646 h 51183"/>
                <a:gd name="T14" fmla="*/ 2147483646 w 44542"/>
                <a:gd name="T15" fmla="*/ 2147483646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48642" y="3011713"/>
              <a:ext cx="1085751" cy="1231872"/>
            </a:xfrm>
            <a:custGeom>
              <a:avLst/>
              <a:gdLst>
                <a:gd name="T0" fmla="*/ 2147483646 w 43439"/>
                <a:gd name="T1" fmla="*/ 0 h 49260"/>
                <a:gd name="T2" fmla="*/ 2147483646 w 43439"/>
                <a:gd name="T3" fmla="*/ 2147483646 h 49260"/>
                <a:gd name="T4" fmla="*/ 2147483646 w 43439"/>
                <a:gd name="T5" fmla="*/ 2147483646 h 49260"/>
                <a:gd name="T6" fmla="*/ 2147483646 w 43439"/>
                <a:gd name="T7" fmla="*/ 2147483646 h 49260"/>
                <a:gd name="T8" fmla="*/ 2147483646 w 43439"/>
                <a:gd name="T9" fmla="*/ 2147483646 h 49260"/>
                <a:gd name="T10" fmla="*/ 2147483646 w 43439"/>
                <a:gd name="T11" fmla="*/ 2147483646 h 49260"/>
                <a:gd name="T12" fmla="*/ 2147483646 w 43439"/>
                <a:gd name="T13" fmla="*/ 2147483646 h 49260"/>
                <a:gd name="T14" fmla="*/ 2147483646 w 43439"/>
                <a:gd name="T15" fmla="*/ 2147483646 h 49260"/>
                <a:gd name="T16" fmla="*/ 2147483646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0355" y="3187762"/>
              <a:ext cx="1071294" cy="1321877"/>
            </a:xfrm>
            <a:custGeom>
              <a:avLst/>
              <a:gdLst>
                <a:gd name="T0" fmla="*/ 2147483646 w 42824"/>
                <a:gd name="T1" fmla="*/ 2147483646 h 52896"/>
                <a:gd name="T2" fmla="*/ 2147483646 w 42824"/>
                <a:gd name="T3" fmla="*/ 2147483646 h 52896"/>
                <a:gd name="T4" fmla="*/ 2147483646 w 42824"/>
                <a:gd name="T5" fmla="*/ 2147483646 h 52896"/>
                <a:gd name="T6" fmla="*/ 2147483646 w 42824"/>
                <a:gd name="T7" fmla="*/ 2147483646 h 52896"/>
                <a:gd name="T8" fmla="*/ 2147483646 w 42824"/>
                <a:gd name="T9" fmla="*/ 2147483646 h 52896"/>
                <a:gd name="T10" fmla="*/ 2147483646 w 42824"/>
                <a:gd name="T11" fmla="*/ 2147483646 h 52896"/>
                <a:gd name="T12" fmla="*/ 2147483646 w 42824"/>
                <a:gd name="T13" fmla="*/ 2147483646 h 52896"/>
                <a:gd name="T14" fmla="*/ 2147483646 w 42824"/>
                <a:gd name="T15" fmla="*/ 2147483646 h 52896"/>
                <a:gd name="T16" fmla="*/ 2147483646 w 42824"/>
                <a:gd name="T17" fmla="*/ 2147483646 h 52896"/>
                <a:gd name="T18" fmla="*/ 2147483646 w 42824"/>
                <a:gd name="T19" fmla="*/ 2147483646 h 52896"/>
                <a:gd name="T20" fmla="*/ 2147483646 w 42824"/>
                <a:gd name="T21" fmla="*/ 2147483646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631" y="3086612"/>
              <a:ext cx="1598729" cy="1189919"/>
              <a:chOff x="-2218631" y="3086612"/>
              <a:chExt cx="1598729" cy="1189919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7279" y="3085406"/>
                <a:ext cx="841421" cy="987883"/>
              </a:xfrm>
              <a:custGeom>
                <a:avLst/>
                <a:gdLst>
                  <a:gd name="T0" fmla="*/ 2147483646 w 33644"/>
                  <a:gd name="T1" fmla="*/ 2147483646 h 39413"/>
                  <a:gd name="T2" fmla="*/ 2147483646 w 33644"/>
                  <a:gd name="T3" fmla="*/ 2147483646 h 39413"/>
                  <a:gd name="T4" fmla="*/ 2147483646 w 33644"/>
                  <a:gd name="T5" fmla="*/ 2147483646 h 39413"/>
                  <a:gd name="T6" fmla="*/ 2147483646 w 33644"/>
                  <a:gd name="T7" fmla="*/ 2147483646 h 39413"/>
                  <a:gd name="T8" fmla="*/ 2147483646 w 33644"/>
                  <a:gd name="T9" fmla="*/ 2147483646 h 39413"/>
                  <a:gd name="T10" fmla="*/ 2147483646 w 33644"/>
                  <a:gd name="T11" fmla="*/ 2147483646 h 39413"/>
                  <a:gd name="T12" fmla="*/ 2147483646 w 33644"/>
                  <a:gd name="T13" fmla="*/ 2147483646 h 39413"/>
                  <a:gd name="T14" fmla="*/ 2147483646 w 33644"/>
                  <a:gd name="T15" fmla="*/ 2147483646 h 39413"/>
                  <a:gd name="T16" fmla="*/ 2147483646 w 33644"/>
                  <a:gd name="T17" fmla="*/ 2147483646 h 39413"/>
                  <a:gd name="T18" fmla="*/ 2147483646 w 33644"/>
                  <a:gd name="T19" fmla="*/ 2147483646 h 39413"/>
                  <a:gd name="T20" fmla="*/ 2147483646 w 33644"/>
                  <a:gd name="T21" fmla="*/ 2147483646 h 39413"/>
                  <a:gd name="T22" fmla="*/ 2147483646 w 33644"/>
                  <a:gd name="T23" fmla="*/ 2147483646 h 39413"/>
                  <a:gd name="T24" fmla="*/ 2147483646 w 33644"/>
                  <a:gd name="T25" fmla="*/ 2147483646 h 39413"/>
                  <a:gd name="T26" fmla="*/ 2147483646 w 33644"/>
                  <a:gd name="T27" fmla="*/ 2147483646 h 39413"/>
                  <a:gd name="T28" fmla="*/ 2147483646 w 33644"/>
                  <a:gd name="T29" fmla="*/ 2147483646 h 39413"/>
                  <a:gd name="T30" fmla="*/ 2147483646 w 33644"/>
                  <a:gd name="T31" fmla="*/ 2147483646 h 39413"/>
                  <a:gd name="T32" fmla="*/ 2147483646 w 33644"/>
                  <a:gd name="T33" fmla="*/ 2147483646 h 39413"/>
                  <a:gd name="T34" fmla="*/ 2147483646 w 33644"/>
                  <a:gd name="T35" fmla="*/ 2147483646 h 39413"/>
                  <a:gd name="T36" fmla="*/ 2147483646 w 33644"/>
                  <a:gd name="T37" fmla="*/ 2147483646 h 39413"/>
                  <a:gd name="T38" fmla="*/ 2147483646 w 33644"/>
                  <a:gd name="T39" fmla="*/ 2147483646 h 39413"/>
                  <a:gd name="T40" fmla="*/ 2147483646 w 33644"/>
                  <a:gd name="T41" fmla="*/ 2147483646 h 39413"/>
                  <a:gd name="T42" fmla="*/ 2147483646 w 33644"/>
                  <a:gd name="T43" fmla="*/ 2147483646 h 39413"/>
                  <a:gd name="T44" fmla="*/ 2147483646 w 33644"/>
                  <a:gd name="T45" fmla="*/ 2147483646 h 39413"/>
                  <a:gd name="T46" fmla="*/ 2147483646 w 33644"/>
                  <a:gd name="T47" fmla="*/ 2147483646 h 39413"/>
                  <a:gd name="T48" fmla="*/ 2147483646 w 33644"/>
                  <a:gd name="T49" fmla="*/ 2147483646 h 39413"/>
                  <a:gd name="T50" fmla="*/ 2147483646 w 33644"/>
                  <a:gd name="T51" fmla="*/ 2147483646 h 39413"/>
                  <a:gd name="T52" fmla="*/ 2147483646 w 33644"/>
                  <a:gd name="T53" fmla="*/ 2147483646 h 39413"/>
                  <a:gd name="T54" fmla="*/ 2147483646 w 33644"/>
                  <a:gd name="T55" fmla="*/ 2147483646 h 39413"/>
                  <a:gd name="T56" fmla="*/ 2147483646 w 33644"/>
                  <a:gd name="T57" fmla="*/ 2147483646 h 39413"/>
                  <a:gd name="T58" fmla="*/ 2147483646 w 33644"/>
                  <a:gd name="T59" fmla="*/ 2147483646 h 39413"/>
                  <a:gd name="T60" fmla="*/ 2147483646 w 33644"/>
                  <a:gd name="T61" fmla="*/ 2147483646 h 39413"/>
                  <a:gd name="T62" fmla="*/ 2147483646 w 33644"/>
                  <a:gd name="T63" fmla="*/ 2147483646 h 39413"/>
                  <a:gd name="T64" fmla="*/ 2147483646 w 33644"/>
                  <a:gd name="T65" fmla="*/ 2147483646 h 39413"/>
                  <a:gd name="T66" fmla="*/ 2147483646 w 33644"/>
                  <a:gd name="T67" fmla="*/ 2147483646 h 39413"/>
                  <a:gd name="T68" fmla="*/ 2147483646 w 33644"/>
                  <a:gd name="T69" fmla="*/ 2147483646 h 39413"/>
                  <a:gd name="T70" fmla="*/ 2147483646 w 33644"/>
                  <a:gd name="T71" fmla="*/ 2147483646 h 39413"/>
                  <a:gd name="T72" fmla="*/ 2147483646 w 33644"/>
                  <a:gd name="T73" fmla="*/ 2147483646 h 39413"/>
                  <a:gd name="T74" fmla="*/ 2147483646 w 33644"/>
                  <a:gd name="T75" fmla="*/ 2147483646 h 39413"/>
                  <a:gd name="T76" fmla="*/ 2147483646 w 33644"/>
                  <a:gd name="T77" fmla="*/ 2147483646 h 39413"/>
                  <a:gd name="T78" fmla="*/ 2147483646 w 33644"/>
                  <a:gd name="T79" fmla="*/ 2147483646 h 39413"/>
                  <a:gd name="T80" fmla="*/ 2147483646 w 33644"/>
                  <a:gd name="T81" fmla="*/ 2147483646 h 39413"/>
                  <a:gd name="T82" fmla="*/ 2147483646 w 33644"/>
                  <a:gd name="T83" fmla="*/ 2147483646 h 39413"/>
                  <a:gd name="T84" fmla="*/ 2147483646 w 33644"/>
                  <a:gd name="T85" fmla="*/ 2147483646 h 39413"/>
                  <a:gd name="T86" fmla="*/ 2147483646 w 33644"/>
                  <a:gd name="T87" fmla="*/ 2147483646 h 39413"/>
                  <a:gd name="T88" fmla="*/ 2147483646 w 33644"/>
                  <a:gd name="T89" fmla="*/ 2147483646 h 39413"/>
                  <a:gd name="T90" fmla="*/ 2147483646 w 33644"/>
                  <a:gd name="T91" fmla="*/ 2147483646 h 39413"/>
                  <a:gd name="T92" fmla="*/ 2147483646 w 33644"/>
                  <a:gd name="T93" fmla="*/ 2147483646 h 39413"/>
                  <a:gd name="T94" fmla="*/ 2147483646 w 33644"/>
                  <a:gd name="T95" fmla="*/ 2147483646 h 39413"/>
                  <a:gd name="T96" fmla="*/ 2147483646 w 33644"/>
                  <a:gd name="T97" fmla="*/ 2147483646 h 39413"/>
                  <a:gd name="T98" fmla="*/ 2147483646 w 33644"/>
                  <a:gd name="T99" fmla="*/ 2147483646 h 39413"/>
                  <a:gd name="T100" fmla="*/ 2147483646 w 33644"/>
                  <a:gd name="T101" fmla="*/ 2147483646 h 39413"/>
                  <a:gd name="T102" fmla="*/ 2147483646 w 33644"/>
                  <a:gd name="T103" fmla="*/ 2147483646 h 39413"/>
                  <a:gd name="T104" fmla="*/ 2147483646 w 33644"/>
                  <a:gd name="T105" fmla="*/ 2147483646 h 39413"/>
                  <a:gd name="T106" fmla="*/ 2147483646 w 33644"/>
                  <a:gd name="T107" fmla="*/ 2147483646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0139" y="3277688"/>
                <a:ext cx="841421" cy="997643"/>
              </a:xfrm>
              <a:custGeom>
                <a:avLst/>
                <a:gdLst>
                  <a:gd name="T0" fmla="*/ 2147483646 w 33644"/>
                  <a:gd name="T1" fmla="*/ 2147483646 h 39829"/>
                  <a:gd name="T2" fmla="*/ 2147483646 w 33644"/>
                  <a:gd name="T3" fmla="*/ 2147483646 h 39829"/>
                  <a:gd name="T4" fmla="*/ 2147483646 w 33644"/>
                  <a:gd name="T5" fmla="*/ 2147483646 h 39829"/>
                  <a:gd name="T6" fmla="*/ 2147483646 w 33644"/>
                  <a:gd name="T7" fmla="*/ 2147483646 h 39829"/>
                  <a:gd name="T8" fmla="*/ 2147483646 w 33644"/>
                  <a:gd name="T9" fmla="*/ 2147483646 h 39829"/>
                  <a:gd name="T10" fmla="*/ 2147483646 w 33644"/>
                  <a:gd name="T11" fmla="*/ 2147483646 h 39829"/>
                  <a:gd name="T12" fmla="*/ 2147483646 w 33644"/>
                  <a:gd name="T13" fmla="*/ 2147483646 h 39829"/>
                  <a:gd name="T14" fmla="*/ 2147483646 w 33644"/>
                  <a:gd name="T15" fmla="*/ 2147483646 h 39829"/>
                  <a:gd name="T16" fmla="*/ 2147483646 w 33644"/>
                  <a:gd name="T17" fmla="*/ 2147483646 h 39829"/>
                  <a:gd name="T18" fmla="*/ 2147483646 w 33644"/>
                  <a:gd name="T19" fmla="*/ 2147483646 h 39829"/>
                  <a:gd name="T20" fmla="*/ 2147483646 w 33644"/>
                  <a:gd name="T21" fmla="*/ 2147483646 h 39829"/>
                  <a:gd name="T22" fmla="*/ 2147483646 w 33644"/>
                  <a:gd name="T23" fmla="*/ 2147483646 h 39829"/>
                  <a:gd name="T24" fmla="*/ 2147483646 w 33644"/>
                  <a:gd name="T25" fmla="*/ 2147483646 h 39829"/>
                  <a:gd name="T26" fmla="*/ 2147483646 w 33644"/>
                  <a:gd name="T27" fmla="*/ 2147483646 h 39829"/>
                  <a:gd name="T28" fmla="*/ 2147483646 w 33644"/>
                  <a:gd name="T29" fmla="*/ 2147483646 h 39829"/>
                  <a:gd name="T30" fmla="*/ 2147483646 w 33644"/>
                  <a:gd name="T31" fmla="*/ 2147483646 h 39829"/>
                  <a:gd name="T32" fmla="*/ 2147483646 w 33644"/>
                  <a:gd name="T33" fmla="*/ 2147483646 h 39829"/>
                  <a:gd name="T34" fmla="*/ 2147483646 w 33644"/>
                  <a:gd name="T35" fmla="*/ 2147483646 h 39829"/>
                  <a:gd name="T36" fmla="*/ 2147483646 w 33644"/>
                  <a:gd name="T37" fmla="*/ 2147483646 h 39829"/>
                  <a:gd name="T38" fmla="*/ 2147483646 w 33644"/>
                  <a:gd name="T39" fmla="*/ 2147483646 h 39829"/>
                  <a:gd name="T40" fmla="*/ 2147483646 w 33644"/>
                  <a:gd name="T41" fmla="*/ 2147483646 h 39829"/>
                  <a:gd name="T42" fmla="*/ 2147483646 w 33644"/>
                  <a:gd name="T43" fmla="*/ 2147483646 h 39829"/>
                  <a:gd name="T44" fmla="*/ 2147483646 w 33644"/>
                  <a:gd name="T45" fmla="*/ 2147483646 h 39829"/>
                  <a:gd name="T46" fmla="*/ 2147483646 w 33644"/>
                  <a:gd name="T47" fmla="*/ 2147483646 h 39829"/>
                  <a:gd name="T48" fmla="*/ 2147483646 w 33644"/>
                  <a:gd name="T49" fmla="*/ 2147483646 h 39829"/>
                  <a:gd name="T50" fmla="*/ 2147483646 w 33644"/>
                  <a:gd name="T51" fmla="*/ 2147483646 h 39829"/>
                  <a:gd name="T52" fmla="*/ 2147483646 w 33644"/>
                  <a:gd name="T53" fmla="*/ 2147483646 h 39829"/>
                  <a:gd name="T54" fmla="*/ 2147483646 w 33644"/>
                  <a:gd name="T55" fmla="*/ 2147483646 h 39829"/>
                  <a:gd name="T56" fmla="*/ 2147483646 w 33644"/>
                  <a:gd name="T57" fmla="*/ 2147483646 h 39829"/>
                  <a:gd name="T58" fmla="*/ 2147483646 w 33644"/>
                  <a:gd name="T59" fmla="*/ 2147483646 h 39829"/>
                  <a:gd name="T60" fmla="*/ 2147483646 w 33644"/>
                  <a:gd name="T61" fmla="*/ 2147483646 h 39829"/>
                  <a:gd name="T62" fmla="*/ 2147483646 w 33644"/>
                  <a:gd name="T63" fmla="*/ 2147483646 h 39829"/>
                  <a:gd name="T64" fmla="*/ 2147483646 w 33644"/>
                  <a:gd name="T65" fmla="*/ 2147483646 h 39829"/>
                  <a:gd name="T66" fmla="*/ 2147483646 w 33644"/>
                  <a:gd name="T67" fmla="*/ 2147483646 h 39829"/>
                  <a:gd name="T68" fmla="*/ 2147483646 w 33644"/>
                  <a:gd name="T69" fmla="*/ 2147483646 h 39829"/>
                  <a:gd name="T70" fmla="*/ 2147483646 w 33644"/>
                  <a:gd name="T71" fmla="*/ 2147483646 h 39829"/>
                  <a:gd name="T72" fmla="*/ 2147483646 w 33644"/>
                  <a:gd name="T73" fmla="*/ 2147483646 h 39829"/>
                  <a:gd name="T74" fmla="*/ 2147483646 w 33644"/>
                  <a:gd name="T75" fmla="*/ 2147483646 h 39829"/>
                  <a:gd name="T76" fmla="*/ 2147483646 w 33644"/>
                  <a:gd name="T77" fmla="*/ 2147483646 h 39829"/>
                  <a:gd name="T78" fmla="*/ 2147483646 w 33644"/>
                  <a:gd name="T79" fmla="*/ 2147483646 h 39829"/>
                  <a:gd name="T80" fmla="*/ 2147483646 w 33644"/>
                  <a:gd name="T81" fmla="*/ 2147483646 h 39829"/>
                  <a:gd name="T82" fmla="*/ 2147483646 w 33644"/>
                  <a:gd name="T83" fmla="*/ 2147483646 h 39829"/>
                  <a:gd name="T84" fmla="*/ 2147483646 w 33644"/>
                  <a:gd name="T85" fmla="*/ 2147483646 h 39829"/>
                  <a:gd name="T86" fmla="*/ 2147483646 w 33644"/>
                  <a:gd name="T87" fmla="*/ 2147483646 h 39829"/>
                  <a:gd name="T88" fmla="*/ 2147483646 w 33644"/>
                  <a:gd name="T89" fmla="*/ 2147483646 h 39829"/>
                  <a:gd name="T90" fmla="*/ 2147483646 w 33644"/>
                  <a:gd name="T91" fmla="*/ 2147483646 h 39829"/>
                  <a:gd name="T92" fmla="*/ 2147483646 w 33644"/>
                  <a:gd name="T93" fmla="*/ 2147483646 h 39829"/>
                  <a:gd name="T94" fmla="*/ 2147483646 w 33644"/>
                  <a:gd name="T95" fmla="*/ 2147483646 h 39829"/>
                  <a:gd name="T96" fmla="*/ 2147483646 w 33644"/>
                  <a:gd name="T97" fmla="*/ 2147483646 h 39829"/>
                  <a:gd name="T98" fmla="*/ 2147483646 w 33644"/>
                  <a:gd name="T99" fmla="*/ 2147483646 h 39829"/>
                  <a:gd name="T100" fmla="*/ 2147483646 w 33644"/>
                  <a:gd name="T101" fmla="*/ 2147483646 h 39829"/>
                  <a:gd name="T102" fmla="*/ 2147483646 w 33644"/>
                  <a:gd name="T103" fmla="*/ 2147483646 h 39829"/>
                  <a:gd name="T104" fmla="*/ 2147483646 w 33644"/>
                  <a:gd name="T105" fmla="*/ 2147483646 h 39829"/>
                  <a:gd name="T106" fmla="*/ 2147483646 w 33644"/>
                  <a:gd name="T107" fmla="*/ 2147483646 h 39829"/>
                  <a:gd name="T108" fmla="*/ 2147483646 w 33644"/>
                  <a:gd name="T109" fmla="*/ 2147483646 h 39829"/>
                  <a:gd name="T110" fmla="*/ 2147483646 w 33644"/>
                  <a:gd name="T111" fmla="*/ 2147483646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56480" y="962812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642" y="973524"/>
              <a:ext cx="1796686" cy="1820571"/>
            </a:xfrm>
            <a:custGeom>
              <a:avLst/>
              <a:gdLst>
                <a:gd name="T0" fmla="*/ 2147483646 w 88544"/>
                <a:gd name="T1" fmla="*/ 0 h 89746"/>
                <a:gd name="T2" fmla="*/ 0 w 88544"/>
                <a:gd name="T3" fmla="*/ 2147483646 h 89746"/>
                <a:gd name="T4" fmla="*/ 2147483646 w 88544"/>
                <a:gd name="T5" fmla="*/ 2147483646 h 89746"/>
                <a:gd name="T6" fmla="*/ 2147483646 w 88544"/>
                <a:gd name="T7" fmla="*/ 2147483646 h 89746"/>
                <a:gd name="T8" fmla="*/ 2147483646 w 88544"/>
                <a:gd name="T9" fmla="*/ 2147483646 h 89746"/>
                <a:gd name="T10" fmla="*/ 2147483646 w 88544"/>
                <a:gd name="T11" fmla="*/ 2147483646 h 89746"/>
                <a:gd name="T12" fmla="*/ 2147483646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7973" y="976530"/>
              <a:ext cx="915653" cy="1212426"/>
              <a:chOff x="1217973" y="976530"/>
              <a:chExt cx="915653" cy="1212426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8336" y="975428"/>
                <a:ext cx="907080" cy="1200220"/>
              </a:xfrm>
              <a:custGeom>
                <a:avLst/>
                <a:gdLst>
                  <a:gd name="T0" fmla="*/ 2147483646 w 44619"/>
                  <a:gd name="T1" fmla="*/ 2147483646 h 59133"/>
                  <a:gd name="T2" fmla="*/ 2147483646 w 44619"/>
                  <a:gd name="T3" fmla="*/ 2147483646 h 59133"/>
                  <a:gd name="T4" fmla="*/ 2147483646 w 44619"/>
                  <a:gd name="T5" fmla="*/ 2147483646 h 59133"/>
                  <a:gd name="T6" fmla="*/ 2147483646 w 44619"/>
                  <a:gd name="T7" fmla="*/ 2147483646 h 59133"/>
                  <a:gd name="T8" fmla="*/ 2147483646 w 44619"/>
                  <a:gd name="T9" fmla="*/ 2147483646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8174" y="987634"/>
                <a:ext cx="907080" cy="1200220"/>
              </a:xfrm>
              <a:custGeom>
                <a:avLst/>
                <a:gdLst>
                  <a:gd name="T0" fmla="*/ 2147483646 w 44619"/>
                  <a:gd name="T1" fmla="*/ 0 h 59132"/>
                  <a:gd name="T2" fmla="*/ 2147483646 w 44619"/>
                  <a:gd name="T3" fmla="*/ 2147483646 h 59132"/>
                  <a:gd name="T4" fmla="*/ 2147483646 w 44619"/>
                  <a:gd name="T5" fmla="*/ 2147483646 h 59132"/>
                  <a:gd name="T6" fmla="*/ 2147483646 w 44619"/>
                  <a:gd name="T7" fmla="*/ 2147483646 h 59132"/>
                  <a:gd name="T8" fmla="*/ 2147483646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9615" y="994829"/>
              <a:ext cx="1741085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4066" y="1605009"/>
              <a:ext cx="899137" cy="1179977"/>
            </a:xfrm>
            <a:custGeom>
              <a:avLst/>
              <a:gdLst>
                <a:gd name="T0" fmla="*/ 2147483646 w 44337"/>
                <a:gd name="T1" fmla="*/ 0 h 58183"/>
                <a:gd name="T2" fmla="*/ 2147483646 w 44337"/>
                <a:gd name="T3" fmla="*/ 2147483646 h 58183"/>
                <a:gd name="T4" fmla="*/ 2147483646 w 44337"/>
                <a:gd name="T5" fmla="*/ 2147483646 h 58183"/>
                <a:gd name="T6" fmla="*/ 2147483646 w 44337"/>
                <a:gd name="T7" fmla="*/ 2147483646 h 58183"/>
                <a:gd name="T8" fmla="*/ 2147483646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6978" y="1424162"/>
              <a:ext cx="916612" cy="993039"/>
            </a:xfrm>
            <a:custGeom>
              <a:avLst/>
              <a:gdLst>
                <a:gd name="T0" fmla="*/ 2147483646 w 45208"/>
                <a:gd name="T1" fmla="*/ 2147483646 h 48978"/>
                <a:gd name="T2" fmla="*/ 0 w 45208"/>
                <a:gd name="T3" fmla="*/ 2147483646 h 48978"/>
                <a:gd name="T4" fmla="*/ 2147483646 w 45208"/>
                <a:gd name="T5" fmla="*/ 2147483646 h 48978"/>
                <a:gd name="T6" fmla="*/ 2147483646 w 45208"/>
                <a:gd name="T7" fmla="*/ 2147483646 h 48978"/>
                <a:gd name="T8" fmla="*/ 2147483646 w 45208"/>
                <a:gd name="T9" fmla="*/ 2147483646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21560" y="474844"/>
              <a:ext cx="4457832" cy="4687790"/>
            </a:xfrm>
            <a:custGeom>
              <a:avLst/>
              <a:gdLst>
                <a:gd name="T0" fmla="*/ 2147483646 w 178287"/>
                <a:gd name="T1" fmla="*/ 2147483646 h 187578"/>
                <a:gd name="T2" fmla="*/ 2147483646 w 178287"/>
                <a:gd name="T3" fmla="*/ 2147483646 h 187578"/>
                <a:gd name="T4" fmla="*/ 0 w 178287"/>
                <a:gd name="T5" fmla="*/ 2147483646 h 187578"/>
                <a:gd name="T6" fmla="*/ 2147483646 w 178287"/>
                <a:gd name="T7" fmla="*/ 2147483646 h 187578"/>
                <a:gd name="T8" fmla="*/ 2147483646 w 178287"/>
                <a:gd name="T9" fmla="*/ 2147483646 h 187578"/>
                <a:gd name="T10" fmla="*/ 2147483646 w 178287"/>
                <a:gd name="T11" fmla="*/ 2147483646 h 187578"/>
                <a:gd name="T12" fmla="*/ 2147483646 w 178287"/>
                <a:gd name="T13" fmla="*/ 2147483646 h 187578"/>
                <a:gd name="T14" fmla="*/ 2147483646 w 178287"/>
                <a:gd name="T15" fmla="*/ 2147483646 h 187578"/>
                <a:gd name="T16" fmla="*/ 2147483646 w 178287"/>
                <a:gd name="T17" fmla="*/ 2147483646 h 187578"/>
                <a:gd name="T18" fmla="*/ 2147483646 w 178287"/>
                <a:gd name="T19" fmla="*/ 2147483646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29188" y="451665"/>
              <a:ext cx="4390768" cy="4646384"/>
            </a:xfrm>
            <a:custGeom>
              <a:avLst/>
              <a:gdLst>
                <a:gd name="T0" fmla="*/ 2147483646 w 175678"/>
                <a:gd name="T1" fmla="*/ 0 h 185801"/>
                <a:gd name="T2" fmla="*/ 0 w 175678"/>
                <a:gd name="T3" fmla="*/ 2147483646 h 185801"/>
                <a:gd name="T4" fmla="*/ 2147483646 w 175678"/>
                <a:gd name="T5" fmla="*/ 2147483646 h 185801"/>
                <a:gd name="T6" fmla="*/ 2147483646 w 175678"/>
                <a:gd name="T7" fmla="*/ 2147483646 h 185801"/>
                <a:gd name="T8" fmla="*/ 2147483646 w 175678"/>
                <a:gd name="T9" fmla="*/ 2147483646 h 185801"/>
                <a:gd name="T10" fmla="*/ 2147483646 w 175678"/>
                <a:gd name="T11" fmla="*/ 2147483646 h 185801"/>
                <a:gd name="T12" fmla="*/ 2147483646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40179" y="460186"/>
              <a:ext cx="2063228" cy="3146882"/>
            </a:xfrm>
            <a:custGeom>
              <a:avLst/>
              <a:gdLst>
                <a:gd name="T0" fmla="*/ 0 w 82568"/>
                <a:gd name="T1" fmla="*/ 2147483646 h 125836"/>
                <a:gd name="T2" fmla="*/ 2147483646 w 82568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911897" y="478917"/>
              <a:ext cx="2067171" cy="3143924"/>
            </a:xfrm>
            <a:custGeom>
              <a:avLst/>
              <a:gdLst>
                <a:gd name="T0" fmla="*/ 2147483646 w 82620"/>
                <a:gd name="T1" fmla="*/ 2147483646 h 125836"/>
                <a:gd name="T2" fmla="*/ 2147483646 w 82620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54444" y="4137639"/>
              <a:ext cx="840280" cy="1091354"/>
            </a:xfrm>
            <a:custGeom>
              <a:avLst/>
              <a:gdLst>
                <a:gd name="T0" fmla="*/ 2147483646 w 33717"/>
                <a:gd name="T1" fmla="*/ 0 h 43685"/>
                <a:gd name="T2" fmla="*/ 2147483646 w 33717"/>
                <a:gd name="T3" fmla="*/ 2147483646 h 43685"/>
                <a:gd name="T4" fmla="*/ 2147483646 w 33717"/>
                <a:gd name="T5" fmla="*/ 2147483646 h 43685"/>
                <a:gd name="T6" fmla="*/ 2147483646 w 33717"/>
                <a:gd name="T7" fmla="*/ 2147483646 h 43685"/>
                <a:gd name="T8" fmla="*/ 2147483646 w 33717"/>
                <a:gd name="T9" fmla="*/ 2147483646 h 43685"/>
                <a:gd name="T10" fmla="*/ 2147483646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38036" y="465128"/>
              <a:ext cx="4343428" cy="4625680"/>
            </a:xfrm>
            <a:custGeom>
              <a:avLst/>
              <a:gdLst>
                <a:gd name="T0" fmla="*/ 2147483646 w 173747"/>
                <a:gd name="T1" fmla="*/ 2147483646 h 185088"/>
                <a:gd name="T2" fmla="*/ 2147483646 w 173747"/>
                <a:gd name="T3" fmla="*/ 2147483646 h 185088"/>
                <a:gd name="T4" fmla="*/ 0 w 173747"/>
                <a:gd name="T5" fmla="*/ 2147483646 h 185088"/>
                <a:gd name="T6" fmla="*/ 2147483646 w 173747"/>
                <a:gd name="T7" fmla="*/ 2147483646 h 185088"/>
                <a:gd name="T8" fmla="*/ 2147483646 w 173747"/>
                <a:gd name="T9" fmla="*/ 2147483646 h 185088"/>
                <a:gd name="T10" fmla="*/ 2147483646 w 173747"/>
                <a:gd name="T11" fmla="*/ 2147483646 h 185088"/>
                <a:gd name="T12" fmla="*/ 2147483646 w 173747"/>
                <a:gd name="T13" fmla="*/ 2147483646 h 185088"/>
                <a:gd name="T14" fmla="*/ 2147483646 w 173747"/>
                <a:gd name="T15" fmla="*/ 2147483646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48756" y="1838551"/>
              <a:ext cx="2130291" cy="3197160"/>
            </a:xfrm>
            <a:custGeom>
              <a:avLst/>
              <a:gdLst>
                <a:gd name="T0" fmla="*/ 2147483646 w 85230"/>
                <a:gd name="T1" fmla="*/ 2147483646 h 127976"/>
                <a:gd name="T2" fmla="*/ 0 w 85230"/>
                <a:gd name="T3" fmla="*/ 2147483646 h 127976"/>
                <a:gd name="T4" fmla="*/ 2147483646 w 85230"/>
                <a:gd name="T5" fmla="*/ 2147483646 h 127976"/>
                <a:gd name="T6" fmla="*/ 2147483646 w 85230"/>
                <a:gd name="T7" fmla="*/ 2147483646 h 127976"/>
                <a:gd name="T8" fmla="*/ 2147483646 w 85230"/>
                <a:gd name="T9" fmla="*/ 2147483646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57928" y="1569927"/>
              <a:ext cx="2118457" cy="2398609"/>
            </a:xfrm>
            <a:custGeom>
              <a:avLst/>
              <a:gdLst>
                <a:gd name="T0" fmla="*/ 2147483646 w 84656"/>
                <a:gd name="T1" fmla="*/ 2147483646 h 95982"/>
                <a:gd name="T2" fmla="*/ 2147483646 w 84656"/>
                <a:gd name="T3" fmla="*/ 2147483646 h 95982"/>
                <a:gd name="T4" fmla="*/ 2147483646 w 84656"/>
                <a:gd name="T5" fmla="*/ 2147483646 h 95982"/>
                <a:gd name="T6" fmla="*/ 2147483646 w 84656"/>
                <a:gd name="T7" fmla="*/ 0 h 95982"/>
                <a:gd name="T8" fmla="*/ 2147483646 w 84656"/>
                <a:gd name="T9" fmla="*/ 2147483646 h 95982"/>
                <a:gd name="T10" fmla="*/ 2147483646 w 84656"/>
                <a:gd name="T11" fmla="*/ 2147483646 h 95982"/>
                <a:gd name="T12" fmla="*/ 2147483646 w 84656"/>
                <a:gd name="T13" fmla="*/ 2147483646 h 95982"/>
                <a:gd name="T14" fmla="*/ 2147483646 w 84656"/>
                <a:gd name="T15" fmla="*/ 2147483646 h 95982"/>
                <a:gd name="T16" fmla="*/ 2147483646 w 84656"/>
                <a:gd name="T17" fmla="*/ 2147483646 h 95982"/>
                <a:gd name="T18" fmla="*/ 2147483646 w 84656"/>
                <a:gd name="T19" fmla="*/ 2147483646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6030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056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934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102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76729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4825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2526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45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323500" y="1741300"/>
            <a:ext cx="39344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323500" y="3265900"/>
            <a:ext cx="39344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76401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1416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5101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3354200" y="20690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8301233" y="2069067"/>
            <a:ext cx="15668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8301233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3354200" y="27786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3354200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8301233" y="4193867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8301233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3354200" y="4903465"/>
            <a:ext cx="2384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506367" y="2239833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6456100" y="22399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506367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6456100" y="4335417"/>
            <a:ext cx="17048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03720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735200" y="4268351"/>
            <a:ext cx="4951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5735200" y="1724451"/>
            <a:ext cx="49516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5041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13052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13052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8396400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8396400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4850799" y="22232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4850801" y="30107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13052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13052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8396400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8396400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4850799" y="41221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4850801" y="49096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8416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1328300" y="3446767"/>
            <a:ext cx="57004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1328300" y="4047639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2111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5552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539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964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1325500" y="593367"/>
            <a:ext cx="9541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1328300" y="3447655"/>
            <a:ext cx="5510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1328300" y="4048527"/>
            <a:ext cx="47780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416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1328300" y="2829627"/>
            <a:ext cx="58316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592033" y="1846733"/>
            <a:ext cx="9008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1328300" y="3779813"/>
            <a:ext cx="4348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164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703567" y="593367"/>
            <a:ext cx="87848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1328300" y="2500267"/>
            <a:ext cx="57328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56012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06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3181000" y="593367"/>
            <a:ext cx="5830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1738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8288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85136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8513600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5171200" y="4152900"/>
            <a:ext cx="19892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5171201" y="4621667"/>
            <a:ext cx="19892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8477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415800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415800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8710199" y="2121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8710201" y="2909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415800" y="4058667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415800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8710199" y="4058667"/>
            <a:ext cx="23096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8710201" y="4846133"/>
            <a:ext cx="23096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84753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616200" y="643572"/>
            <a:ext cx="69596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2616200" y="1846736"/>
            <a:ext cx="69596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83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3503400" y="12161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3503400" y="2088951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3503400" y="2790951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3503400" y="3527884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3503400" y="4370617"/>
            <a:ext cx="51852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3503400" y="5102783"/>
            <a:ext cx="51852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5449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1328300" y="1939733"/>
            <a:ext cx="29192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1328300" y="3537067"/>
            <a:ext cx="33176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1887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7944500" y="1939733"/>
            <a:ext cx="29192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7546100" y="3537067"/>
            <a:ext cx="33176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843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1335800" y="643567"/>
            <a:ext cx="95204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6522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13283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6307100" y="1907800"/>
            <a:ext cx="45392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4619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4704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44319721"/>
      </p:ext>
    </p:extLst>
  </p:cSld>
  <p:clrMapOvr>
    <a:masterClrMapping/>
  </p:clrMapOvr>
  <p:transition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2540000" y="2209800"/>
            <a:ext cx="7112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2540000" y="4406167"/>
            <a:ext cx="7112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32111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04B150-A35F-4D46-83EC-A2E9749259CE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756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0786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96657D6-C2CD-4187-90BF-DB87230BC287}" type="datetimeFigureOut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3/27/2025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116C62A-B1F4-4C4D-BAA8-B4D30830859D}" type="slidenum">
              <a:rPr lang="en-US" altLang="vi-VN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03271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20989849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3326" y="3967450"/>
              <a:ext cx="2292430" cy="1757669"/>
            </a:xfrm>
            <a:custGeom>
              <a:avLst/>
              <a:gdLst>
                <a:gd name="T0" fmla="*/ 2147483646 w 73153"/>
                <a:gd name="T1" fmla="*/ 0 h 56080"/>
                <a:gd name="T2" fmla="*/ 2147483646 w 73153"/>
                <a:gd name="T3" fmla="*/ 2147483646 h 56080"/>
                <a:gd name="T4" fmla="*/ 2147483646 w 73153"/>
                <a:gd name="T5" fmla="*/ 2147483646 h 56080"/>
                <a:gd name="T6" fmla="*/ 2147483646 w 73153"/>
                <a:gd name="T7" fmla="*/ 2147483646 h 56080"/>
                <a:gd name="T8" fmla="*/ 2147483646 w 73153"/>
                <a:gd name="T9" fmla="*/ 2147483646 h 56080"/>
                <a:gd name="T10" fmla="*/ 2147483646 w 73153"/>
                <a:gd name="T11" fmla="*/ 2147483646 h 56080"/>
                <a:gd name="T12" fmla="*/ 2147483646 w 73153"/>
                <a:gd name="T13" fmla="*/ 2147483646 h 56080"/>
                <a:gd name="T14" fmla="*/ 2147483646 w 73153"/>
                <a:gd name="T15" fmla="*/ 2147483646 h 56080"/>
                <a:gd name="T16" fmla="*/ 2147483646 w 73153"/>
                <a:gd name="T17" fmla="*/ 2147483646 h 56080"/>
                <a:gd name="T18" fmla="*/ 2147483646 w 73153"/>
                <a:gd name="T19" fmla="*/ 2147483646 h 56080"/>
                <a:gd name="T20" fmla="*/ 2147483646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1873" y="4622375"/>
              <a:ext cx="779930" cy="1132547"/>
            </a:xfrm>
            <a:custGeom>
              <a:avLst/>
              <a:gdLst>
                <a:gd name="T0" fmla="*/ 2147483646 w 24852"/>
                <a:gd name="T1" fmla="*/ 2147483646 h 36161"/>
                <a:gd name="T2" fmla="*/ 0 w 24852"/>
                <a:gd name="T3" fmla="*/ 2147483646 h 36161"/>
                <a:gd name="T4" fmla="*/ 2147483646 w 24852"/>
                <a:gd name="T5" fmla="*/ 2147483646 h 36161"/>
                <a:gd name="T6" fmla="*/ 2147483646 w 24852"/>
                <a:gd name="T7" fmla="*/ 2147483646 h 36161"/>
                <a:gd name="T8" fmla="*/ 2147483646 w 24852"/>
                <a:gd name="T9" fmla="*/ 2147483646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7345" y="4360893"/>
              <a:ext cx="1166194" cy="1323526"/>
            </a:xfrm>
            <a:custGeom>
              <a:avLst/>
              <a:gdLst>
                <a:gd name="T0" fmla="*/ 2147483646 w 37228"/>
                <a:gd name="T1" fmla="*/ 0 h 42263"/>
                <a:gd name="T2" fmla="*/ 2147483646 w 37228"/>
                <a:gd name="T3" fmla="*/ 2147483646 h 42263"/>
                <a:gd name="T4" fmla="*/ 2147483646 w 37228"/>
                <a:gd name="T5" fmla="*/ 2147483646 h 42263"/>
                <a:gd name="T6" fmla="*/ 2147483646 w 37228"/>
                <a:gd name="T7" fmla="*/ 2147483646 h 42263"/>
                <a:gd name="T8" fmla="*/ 2147483646 w 37228"/>
                <a:gd name="T9" fmla="*/ 2147483646 h 42263"/>
                <a:gd name="T10" fmla="*/ 2147483646 w 37228"/>
                <a:gd name="T11" fmla="*/ 2147483646 h 42263"/>
                <a:gd name="T12" fmla="*/ 2147483646 w 37228"/>
                <a:gd name="T13" fmla="*/ 2147483646 h 42263"/>
                <a:gd name="T14" fmla="*/ 2147483646 w 37228"/>
                <a:gd name="T15" fmla="*/ 2147483646 h 42263"/>
                <a:gd name="T16" fmla="*/ 2147483646 w 37228"/>
                <a:gd name="T17" fmla="*/ 2147483646 h 42263"/>
                <a:gd name="T18" fmla="*/ 2147483646 w 37228"/>
                <a:gd name="T19" fmla="*/ 2147483646 h 42263"/>
                <a:gd name="T20" fmla="*/ 2147483646 w 37228"/>
                <a:gd name="T21" fmla="*/ 2147483646 h 42263"/>
                <a:gd name="T22" fmla="*/ 2147483646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2317" y="4732433"/>
              <a:ext cx="399584" cy="989313"/>
            </a:xfrm>
            <a:custGeom>
              <a:avLst/>
              <a:gdLst>
                <a:gd name="T0" fmla="*/ 2147483646 w 12743"/>
                <a:gd name="T1" fmla="*/ 2147483646 h 31557"/>
                <a:gd name="T2" fmla="*/ 0 w 12743"/>
                <a:gd name="T3" fmla="*/ 2147483646 h 31557"/>
                <a:gd name="T4" fmla="*/ 2147483646 w 12743"/>
                <a:gd name="T5" fmla="*/ 2147483646 h 31557"/>
                <a:gd name="T6" fmla="*/ 2147483646 w 12743"/>
                <a:gd name="T7" fmla="*/ 2147483646 h 31557"/>
                <a:gd name="T8" fmla="*/ 2147483646 w 12743"/>
                <a:gd name="T9" fmla="*/ 2147483646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5563" y="4740524"/>
              <a:ext cx="390705" cy="979320"/>
            </a:xfrm>
            <a:custGeom>
              <a:avLst/>
              <a:gdLst>
                <a:gd name="T0" fmla="*/ 2147483646 w 12476"/>
                <a:gd name="T1" fmla="*/ 2147483646 h 31257"/>
                <a:gd name="T2" fmla="*/ 0 w 12476"/>
                <a:gd name="T3" fmla="*/ 2147483646 h 31257"/>
                <a:gd name="T4" fmla="*/ 2147483646 w 12476"/>
                <a:gd name="T5" fmla="*/ 2147483646 h 31257"/>
                <a:gd name="T6" fmla="*/ 2147483646 w 12476"/>
                <a:gd name="T7" fmla="*/ 2147483646 h 31257"/>
                <a:gd name="T8" fmla="*/ 2147483646 w 12476"/>
                <a:gd name="T9" fmla="*/ 2147483646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7490" y="3930590"/>
              <a:ext cx="778450" cy="1133658"/>
            </a:xfrm>
            <a:custGeom>
              <a:avLst/>
              <a:gdLst>
                <a:gd name="T0" fmla="*/ 2147483646 w 24852"/>
                <a:gd name="T1" fmla="*/ 2147483646 h 36194"/>
                <a:gd name="T2" fmla="*/ 0 w 24852"/>
                <a:gd name="T3" fmla="*/ 2147483646 h 36194"/>
                <a:gd name="T4" fmla="*/ 2147483646 w 24852"/>
                <a:gd name="T5" fmla="*/ 2147483646 h 36194"/>
                <a:gd name="T6" fmla="*/ 2147483646 w 24852"/>
                <a:gd name="T7" fmla="*/ 2147483646 h 36194"/>
                <a:gd name="T8" fmla="*/ 2147483646 w 24852"/>
                <a:gd name="T9" fmla="*/ 2147483646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30" y="4003387"/>
              <a:ext cx="1166194" cy="1323526"/>
            </a:xfrm>
            <a:custGeom>
              <a:avLst/>
              <a:gdLst>
                <a:gd name="T0" fmla="*/ 2147483646 w 37228"/>
                <a:gd name="T1" fmla="*/ 0 h 42232"/>
                <a:gd name="T2" fmla="*/ 2147483646 w 37228"/>
                <a:gd name="T3" fmla="*/ 2147483646 h 42232"/>
                <a:gd name="T4" fmla="*/ 2147483646 w 37228"/>
                <a:gd name="T5" fmla="*/ 2147483646 h 42232"/>
                <a:gd name="T6" fmla="*/ 2147483646 w 37228"/>
                <a:gd name="T7" fmla="*/ 2147483646 h 42232"/>
                <a:gd name="T8" fmla="*/ 2147483646 w 37228"/>
                <a:gd name="T9" fmla="*/ 2147483646 h 42232"/>
                <a:gd name="T10" fmla="*/ 2147483646 w 37228"/>
                <a:gd name="T11" fmla="*/ 2147483646 h 42232"/>
                <a:gd name="T12" fmla="*/ 2147483646 w 37228"/>
                <a:gd name="T13" fmla="*/ 2147483646 h 42232"/>
                <a:gd name="T14" fmla="*/ 2147483646 w 37228"/>
                <a:gd name="T15" fmla="*/ 2147483646 h 42232"/>
                <a:gd name="T16" fmla="*/ 2147483646 w 37228"/>
                <a:gd name="T17" fmla="*/ 2147483646 h 42232"/>
                <a:gd name="T18" fmla="*/ 2147483646 w 37228"/>
                <a:gd name="T19" fmla="*/ 2147483646 h 42232"/>
                <a:gd name="T20" fmla="*/ 2147483646 w 37228"/>
                <a:gd name="T21" fmla="*/ 2147483646 h 42232"/>
                <a:gd name="T22" fmla="*/ 2147483646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61983" y="3964486"/>
              <a:ext cx="401065" cy="988203"/>
            </a:xfrm>
            <a:custGeom>
              <a:avLst/>
              <a:gdLst>
                <a:gd name="T0" fmla="*/ 2147483646 w 12777"/>
                <a:gd name="T1" fmla="*/ 0 h 31557"/>
                <a:gd name="T2" fmla="*/ 2147483646 w 12777"/>
                <a:gd name="T3" fmla="*/ 2147483646 h 31557"/>
                <a:gd name="T4" fmla="*/ 2147483646 w 12777"/>
                <a:gd name="T5" fmla="*/ 2147483646 h 31557"/>
                <a:gd name="T6" fmla="*/ 2147483646 w 12777"/>
                <a:gd name="T7" fmla="*/ 2147483646 h 31557"/>
                <a:gd name="T8" fmla="*/ 2147483646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8537" y="3945216"/>
              <a:ext cx="386264" cy="983762"/>
            </a:xfrm>
            <a:custGeom>
              <a:avLst/>
              <a:gdLst>
                <a:gd name="T0" fmla="*/ 2147483646 w 12344"/>
                <a:gd name="T1" fmla="*/ 0 h 31390"/>
                <a:gd name="T2" fmla="*/ 2147483646 w 12344"/>
                <a:gd name="T3" fmla="*/ 2147483646 h 31390"/>
                <a:gd name="T4" fmla="*/ 2147483646 w 12344"/>
                <a:gd name="T5" fmla="*/ 2147483646 h 31390"/>
                <a:gd name="T6" fmla="*/ 2147483646 w 12344"/>
                <a:gd name="T7" fmla="*/ 2147483646 h 31390"/>
                <a:gd name="T8" fmla="*/ 2147483646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9178" y="3921600"/>
              <a:ext cx="404025" cy="990424"/>
            </a:xfrm>
            <a:custGeom>
              <a:avLst/>
              <a:gdLst>
                <a:gd name="T0" fmla="*/ 2147483646 w 12876"/>
                <a:gd name="T1" fmla="*/ 0 h 31624"/>
                <a:gd name="T2" fmla="*/ 0 w 12876"/>
                <a:gd name="T3" fmla="*/ 2147483646 h 31624"/>
                <a:gd name="T4" fmla="*/ 2147483646 w 12876"/>
                <a:gd name="T5" fmla="*/ 2147483646 h 31624"/>
                <a:gd name="T6" fmla="*/ 2147483646 w 12876"/>
                <a:gd name="T7" fmla="*/ 2147483646 h 31624"/>
                <a:gd name="T8" fmla="*/ 2147483646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337" y="4548977"/>
              <a:ext cx="365546" cy="364192"/>
            </a:xfrm>
            <a:custGeom>
              <a:avLst/>
              <a:gdLst>
                <a:gd name="T0" fmla="*/ 2147483646 w 11676"/>
                <a:gd name="T1" fmla="*/ 2147483646 h 11643"/>
                <a:gd name="T2" fmla="*/ 2147483646 w 11676"/>
                <a:gd name="T3" fmla="*/ 2147483646 h 11643"/>
                <a:gd name="T4" fmla="*/ 2147483646 w 11676"/>
                <a:gd name="T5" fmla="*/ 2147483646 h 11643"/>
                <a:gd name="T6" fmla="*/ 2147483646 w 11676"/>
                <a:gd name="T7" fmla="*/ 2147483646 h 11643"/>
                <a:gd name="T8" fmla="*/ 2147483646 w 11676"/>
                <a:gd name="T9" fmla="*/ 2147483646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5653" y="4229922"/>
              <a:ext cx="498740" cy="423040"/>
            </a:xfrm>
            <a:custGeom>
              <a:avLst/>
              <a:gdLst>
                <a:gd name="T0" fmla="*/ 2147483646 w 15946"/>
                <a:gd name="T1" fmla="*/ 2147483646 h 13511"/>
                <a:gd name="T2" fmla="*/ 2147483646 w 15946"/>
                <a:gd name="T3" fmla="*/ 2147483646 h 13511"/>
                <a:gd name="T4" fmla="*/ 2147483646 w 15946"/>
                <a:gd name="T5" fmla="*/ 2147483646 h 13511"/>
                <a:gd name="T6" fmla="*/ 2147483646 w 15946"/>
                <a:gd name="T7" fmla="*/ 2147483646 h 13511"/>
                <a:gd name="T8" fmla="*/ 2147483646 w 15946"/>
                <a:gd name="T9" fmla="*/ 2147483646 h 13511"/>
                <a:gd name="T10" fmla="*/ 2147483646 w 15946"/>
                <a:gd name="T11" fmla="*/ 2147483646 h 13511"/>
                <a:gd name="T12" fmla="*/ 2147483646 w 15946"/>
                <a:gd name="T13" fmla="*/ 2147483646 h 13511"/>
                <a:gd name="T14" fmla="*/ 2147483646 w 15946"/>
                <a:gd name="T15" fmla="*/ 2147483646 h 13511"/>
                <a:gd name="T16" fmla="*/ 2147483646 w 15946"/>
                <a:gd name="T17" fmla="*/ 2147483646 h 13511"/>
                <a:gd name="T18" fmla="*/ 2147483646 w 15946"/>
                <a:gd name="T19" fmla="*/ 2147483646 h 13511"/>
                <a:gd name="T20" fmla="*/ 2147483646 w 15946"/>
                <a:gd name="T21" fmla="*/ 2147483646 h 13511"/>
                <a:gd name="T22" fmla="*/ 2147483646 w 15946"/>
                <a:gd name="T23" fmla="*/ 2147483646 h 13511"/>
                <a:gd name="T24" fmla="*/ 2147483646 w 15946"/>
                <a:gd name="T25" fmla="*/ 2147483646 h 13511"/>
                <a:gd name="T26" fmla="*/ 2147483646 w 15946"/>
                <a:gd name="T27" fmla="*/ 2147483646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335" y="4732543"/>
              <a:ext cx="406984" cy="312006"/>
            </a:xfrm>
            <a:custGeom>
              <a:avLst/>
              <a:gdLst>
                <a:gd name="T0" fmla="*/ 2147483646 w 12977"/>
                <a:gd name="T1" fmla="*/ 2147483646 h 9942"/>
                <a:gd name="T2" fmla="*/ 2147483646 w 12977"/>
                <a:gd name="T3" fmla="*/ 2147483646 h 9942"/>
                <a:gd name="T4" fmla="*/ 2147483646 w 12977"/>
                <a:gd name="T5" fmla="*/ 2147483646 h 9942"/>
                <a:gd name="T6" fmla="*/ 2147483646 w 12977"/>
                <a:gd name="T7" fmla="*/ 2147483646 h 9942"/>
                <a:gd name="T8" fmla="*/ 2147483646 w 12977"/>
                <a:gd name="T9" fmla="*/ 2147483646 h 9942"/>
                <a:gd name="T10" fmla="*/ 2147483646 w 12977"/>
                <a:gd name="T11" fmla="*/ 2147483646 h 9942"/>
                <a:gd name="T12" fmla="*/ 2147483646 w 12977"/>
                <a:gd name="T13" fmla="*/ 2147483646 h 9942"/>
                <a:gd name="T14" fmla="*/ 2147483646 w 12977"/>
                <a:gd name="T15" fmla="*/ 2147483646 h 9942"/>
                <a:gd name="T16" fmla="*/ 2147483646 w 12977"/>
                <a:gd name="T17" fmla="*/ 2147483646 h 9942"/>
                <a:gd name="T18" fmla="*/ 2147483646 w 12977"/>
                <a:gd name="T19" fmla="*/ 2147483646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3511" y="4976654"/>
              <a:ext cx="760690" cy="501874"/>
            </a:xfrm>
            <a:custGeom>
              <a:avLst/>
              <a:gdLst>
                <a:gd name="T0" fmla="*/ 2147483646 w 24285"/>
                <a:gd name="T1" fmla="*/ 2147483646 h 16012"/>
                <a:gd name="T2" fmla="*/ 2147483646 w 24285"/>
                <a:gd name="T3" fmla="*/ 0 h 16012"/>
                <a:gd name="T4" fmla="*/ 2147483646 w 24285"/>
                <a:gd name="T5" fmla="*/ 2147483646 h 16012"/>
                <a:gd name="T6" fmla="*/ 2147483646 w 24285"/>
                <a:gd name="T7" fmla="*/ 2147483646 h 16012"/>
                <a:gd name="T8" fmla="*/ 2147483646 w 24285"/>
                <a:gd name="T9" fmla="*/ 2147483646 h 16012"/>
                <a:gd name="T10" fmla="*/ 2147483646 w 24285"/>
                <a:gd name="T11" fmla="*/ 2147483646 h 16012"/>
                <a:gd name="T12" fmla="*/ 2147483646 w 24285"/>
                <a:gd name="T13" fmla="*/ 2147483646 h 16012"/>
                <a:gd name="T14" fmla="*/ 2147483646 w 24285"/>
                <a:gd name="T15" fmla="*/ 2147483646 h 16012"/>
                <a:gd name="T16" fmla="*/ 2147483646 w 24285"/>
                <a:gd name="T17" fmla="*/ 2147483646 h 16012"/>
                <a:gd name="T18" fmla="*/ 2147483646 w 24285"/>
                <a:gd name="T19" fmla="*/ 2147483646 h 16012"/>
                <a:gd name="T20" fmla="*/ 2147483646 w 24285"/>
                <a:gd name="T21" fmla="*/ 2147483646 h 16012"/>
                <a:gd name="T22" fmla="*/ 2147483646 w 24285"/>
                <a:gd name="T23" fmla="*/ 2147483646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45715" y="2359261"/>
              <a:ext cx="511018" cy="1657498"/>
              <a:chOff x="-1845715" y="2359261"/>
              <a:chExt cx="511018" cy="1657498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2860" y="2379716"/>
                <a:ext cx="468720" cy="1635435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44598" y="2356046"/>
                <a:ext cx="462451" cy="1637784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5059" y="2407315"/>
                <a:ext cx="329202" cy="284321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7405" y="2556776"/>
                <a:ext cx="246118" cy="1440404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900" y="2404428"/>
              <a:ext cx="1033068" cy="1806546"/>
              <a:chOff x="-1779900" y="2404428"/>
              <a:chExt cx="1033068" cy="1806546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341" y="2492864"/>
                <a:ext cx="1033067" cy="171650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710" y="2402820"/>
                <a:ext cx="973498" cy="175292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09970" y="2425636"/>
                <a:ext cx="401313" cy="31839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853" y="2540164"/>
                <a:ext cx="796356" cy="1590789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7745" y="3148508"/>
              <a:ext cx="1523205" cy="1456681"/>
              <a:chOff x="-2057745" y="3148508"/>
              <a:chExt cx="1523205" cy="1456681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6488" y="3208782"/>
                <a:ext cx="1472004" cy="1393409"/>
              </a:xfrm>
              <a:custGeom>
                <a:avLst/>
                <a:gdLst>
                  <a:gd name="T0" fmla="*/ 2147483646 w 58927"/>
                  <a:gd name="T1" fmla="*/ 0 h 55727"/>
                  <a:gd name="T2" fmla="*/ 2147483646 w 58927"/>
                  <a:gd name="T3" fmla="*/ 2147483646 h 55727"/>
                  <a:gd name="T4" fmla="*/ 2147483646 w 58927"/>
                  <a:gd name="T5" fmla="*/ 2147483646 h 55727"/>
                  <a:gd name="T6" fmla="*/ 2147483646 w 58927"/>
                  <a:gd name="T7" fmla="*/ 2147483646 h 55727"/>
                  <a:gd name="T8" fmla="*/ 2147483646 w 58927"/>
                  <a:gd name="T9" fmla="*/ 2147483646 h 55727"/>
                  <a:gd name="T10" fmla="*/ 2147483646 w 58927"/>
                  <a:gd name="T11" fmla="*/ 2147483646 h 55727"/>
                  <a:gd name="T12" fmla="*/ 2147483646 w 58927"/>
                  <a:gd name="T13" fmla="*/ 2147483646 h 55727"/>
                  <a:gd name="T14" fmla="*/ 2147483646 w 58927"/>
                  <a:gd name="T15" fmla="*/ 2147483646 h 55727"/>
                  <a:gd name="T16" fmla="*/ 2147483646 w 58927"/>
                  <a:gd name="T17" fmla="*/ 2147483646 h 55727"/>
                  <a:gd name="T18" fmla="*/ 2147483646 w 58927"/>
                  <a:gd name="T19" fmla="*/ 2147483646 h 55727"/>
                  <a:gd name="T20" fmla="*/ 2147483646 w 58927"/>
                  <a:gd name="T21" fmla="*/ 0 h 55727"/>
                  <a:gd name="T22" fmla="*/ 2147483646 w 58927"/>
                  <a:gd name="T23" fmla="*/ 2147483646 h 55727"/>
                  <a:gd name="T24" fmla="*/ 2147483646 w 58927"/>
                  <a:gd name="T25" fmla="*/ 2147483646 h 55727"/>
                  <a:gd name="T26" fmla="*/ 2147483646 w 58927"/>
                  <a:gd name="T27" fmla="*/ 2147483646 h 55727"/>
                  <a:gd name="T28" fmla="*/ 2147483646 w 58927"/>
                  <a:gd name="T29" fmla="*/ 2147483646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4897" y="3143766"/>
                <a:ext cx="1468868" cy="139575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188" y="3214931"/>
                <a:ext cx="460883" cy="203255"/>
              </a:xfrm>
              <a:custGeom>
                <a:avLst/>
                <a:gdLst>
                  <a:gd name="T0" fmla="*/ 2147483646 w 18454"/>
                  <a:gd name="T1" fmla="*/ 2147483646 h 8139"/>
                  <a:gd name="T2" fmla="*/ 2147483646 w 18454"/>
                  <a:gd name="T3" fmla="*/ 2147483646 h 8139"/>
                  <a:gd name="T4" fmla="*/ 2147483646 w 18454"/>
                  <a:gd name="T5" fmla="*/ 2147483646 h 8139"/>
                  <a:gd name="T6" fmla="*/ 2147483646 w 18454"/>
                  <a:gd name="T7" fmla="*/ 2147483646 h 8139"/>
                  <a:gd name="T8" fmla="*/ 2147483646 w 18454"/>
                  <a:gd name="T9" fmla="*/ 2147483646 h 8139"/>
                  <a:gd name="T10" fmla="*/ 2147483646 w 18454"/>
                  <a:gd name="T11" fmla="*/ 2147483646 h 8139"/>
                  <a:gd name="T12" fmla="*/ 2147483646 w 18454"/>
                  <a:gd name="T13" fmla="*/ 2147483646 h 8139"/>
                  <a:gd name="T14" fmla="*/ 2147483646 w 18454"/>
                  <a:gd name="T15" fmla="*/ 2147483646 h 8139"/>
                  <a:gd name="T16" fmla="*/ 2147483646 w 18454"/>
                  <a:gd name="T17" fmla="*/ 2147483646 h 8139"/>
                  <a:gd name="T18" fmla="*/ 2147483646 w 18454"/>
                  <a:gd name="T19" fmla="*/ 2147483646 h 8139"/>
                  <a:gd name="T20" fmla="*/ 2147483646 w 18454"/>
                  <a:gd name="T21" fmla="*/ 2147483646 h 8139"/>
                  <a:gd name="T22" fmla="*/ 2147483646 w 18454"/>
                  <a:gd name="T23" fmla="*/ 2147483646 h 8139"/>
                  <a:gd name="T24" fmla="*/ 2147483646 w 18454"/>
                  <a:gd name="T25" fmla="*/ 2147483646 h 8139"/>
                  <a:gd name="T26" fmla="*/ 2147483646 w 18454"/>
                  <a:gd name="T27" fmla="*/ 2147483646 h 8139"/>
                  <a:gd name="T28" fmla="*/ 2147483646 w 18454"/>
                  <a:gd name="T29" fmla="*/ 2147483646 h 8139"/>
                  <a:gd name="T30" fmla="*/ 2147483646 w 18454"/>
                  <a:gd name="T31" fmla="*/ 2147483646 h 8139"/>
                  <a:gd name="T32" fmla="*/ 2147483646 w 18454"/>
                  <a:gd name="T33" fmla="*/ 2147483646 h 8139"/>
                  <a:gd name="T34" fmla="*/ 2147483646 w 18454"/>
                  <a:gd name="T35" fmla="*/ 2147483646 h 8139"/>
                  <a:gd name="T36" fmla="*/ 2147483646 w 18454"/>
                  <a:gd name="T37" fmla="*/ 2147483646 h 8139"/>
                  <a:gd name="T38" fmla="*/ 2147483646 w 18454"/>
                  <a:gd name="T39" fmla="*/ 2147483646 h 8139"/>
                  <a:gd name="T40" fmla="*/ 2147483646 w 18454"/>
                  <a:gd name="T41" fmla="*/ 2147483646 h 8139"/>
                  <a:gd name="T42" fmla="*/ 2147483646 w 18454"/>
                  <a:gd name="T43" fmla="*/ 2147483646 h 8139"/>
                  <a:gd name="T44" fmla="*/ 2147483646 w 18454"/>
                  <a:gd name="T45" fmla="*/ 2147483646 h 8139"/>
                  <a:gd name="T46" fmla="*/ 2147483646 w 18454"/>
                  <a:gd name="T47" fmla="*/ 2147483646 h 8139"/>
                  <a:gd name="T48" fmla="*/ 2147483646 w 18454"/>
                  <a:gd name="T49" fmla="*/ 2147483646 h 8139"/>
                  <a:gd name="T50" fmla="*/ 2147483646 w 18454"/>
                  <a:gd name="T51" fmla="*/ 2147483646 h 8139"/>
                  <a:gd name="T52" fmla="*/ 2147483646 w 18454"/>
                  <a:gd name="T53" fmla="*/ 2147483646 h 8139"/>
                  <a:gd name="T54" fmla="*/ 2147483646 w 18454"/>
                  <a:gd name="T55" fmla="*/ 2147483646 h 8139"/>
                  <a:gd name="T56" fmla="*/ 2147483646 w 18454"/>
                  <a:gd name="T57" fmla="*/ 2147483646 h 8139"/>
                  <a:gd name="T58" fmla="*/ 2147483646 w 18454"/>
                  <a:gd name="T59" fmla="*/ 2147483646 h 8139"/>
                  <a:gd name="T60" fmla="*/ 2147483646 w 18454"/>
                  <a:gd name="T61" fmla="*/ 2147483646 h 8139"/>
                  <a:gd name="T62" fmla="*/ 2147483646 w 18454"/>
                  <a:gd name="T63" fmla="*/ 2147483646 h 8139"/>
                  <a:gd name="T64" fmla="*/ 2147483646 w 18454"/>
                  <a:gd name="T65" fmla="*/ 2147483646 h 8139"/>
                  <a:gd name="T66" fmla="*/ 2147483646 w 18454"/>
                  <a:gd name="T67" fmla="*/ 2147483646 h 8139"/>
                  <a:gd name="T68" fmla="*/ 2147483646 w 18454"/>
                  <a:gd name="T69" fmla="*/ 2147483646 h 8139"/>
                  <a:gd name="T70" fmla="*/ 2147483646 w 18454"/>
                  <a:gd name="T71" fmla="*/ 2147483646 h 8139"/>
                  <a:gd name="T72" fmla="*/ 2147483646 w 18454"/>
                  <a:gd name="T73" fmla="*/ 2147483646 h 8139"/>
                  <a:gd name="T74" fmla="*/ 2147483646 w 18454"/>
                  <a:gd name="T75" fmla="*/ 2147483646 h 8139"/>
                  <a:gd name="T76" fmla="*/ 2147483646 w 18454"/>
                  <a:gd name="T77" fmla="*/ 2147483646 h 8139"/>
                  <a:gd name="T78" fmla="*/ 2147483646 w 18454"/>
                  <a:gd name="T79" fmla="*/ 2147483646 h 8139"/>
                  <a:gd name="T80" fmla="*/ 2147483646 w 18454"/>
                  <a:gd name="T81" fmla="*/ 2147483646 h 8139"/>
                  <a:gd name="T82" fmla="*/ 2147483646 w 18454"/>
                  <a:gd name="T83" fmla="*/ 2147483646 h 8139"/>
                  <a:gd name="T84" fmla="*/ 2147483646 w 18454"/>
                  <a:gd name="T85" fmla="*/ 2147483646 h 8139"/>
                  <a:gd name="T86" fmla="*/ 2147483646 w 18454"/>
                  <a:gd name="T87" fmla="*/ 2147483646 h 8139"/>
                  <a:gd name="T88" fmla="*/ 2147483646 w 18454"/>
                  <a:gd name="T89" fmla="*/ 2147483646 h 8139"/>
                  <a:gd name="T90" fmla="*/ 2147483646 w 18454"/>
                  <a:gd name="T91" fmla="*/ 2147483646 h 8139"/>
                  <a:gd name="T92" fmla="*/ 2147483646 w 18454"/>
                  <a:gd name="T93" fmla="*/ 2147483646 h 8139"/>
                  <a:gd name="T94" fmla="*/ 2147483646 w 18454"/>
                  <a:gd name="T95" fmla="*/ 2147483646 h 8139"/>
                  <a:gd name="T96" fmla="*/ 2147483646 w 18454"/>
                  <a:gd name="T97" fmla="*/ 2147483646 h 8139"/>
                  <a:gd name="T98" fmla="*/ 2147483646 w 18454"/>
                  <a:gd name="T99" fmla="*/ 2147483646 h 8139"/>
                  <a:gd name="T100" fmla="*/ 2147483646 w 18454"/>
                  <a:gd name="T101" fmla="*/ 2147483646 h 8139"/>
                  <a:gd name="T102" fmla="*/ 2147483646 w 18454"/>
                  <a:gd name="T103" fmla="*/ 2147483646 h 8139"/>
                  <a:gd name="T104" fmla="*/ 2147483646 w 18454"/>
                  <a:gd name="T105" fmla="*/ 2147483646 h 8139"/>
                  <a:gd name="T106" fmla="*/ 2147483646 w 18454"/>
                  <a:gd name="T107" fmla="*/ 2147483646 h 8139"/>
                  <a:gd name="T108" fmla="*/ 2147483646 w 18454"/>
                  <a:gd name="T109" fmla="*/ 2147483646 h 8139"/>
                  <a:gd name="T110" fmla="*/ 2147483646 w 18454"/>
                  <a:gd name="T111" fmla="*/ 2147483646 h 8139"/>
                  <a:gd name="T112" fmla="*/ 2147483646 w 18454"/>
                  <a:gd name="T113" fmla="*/ 2147483646 h 8139"/>
                  <a:gd name="T114" fmla="*/ 2147483646 w 18454"/>
                  <a:gd name="T115" fmla="*/ 2147483646 h 8139"/>
                  <a:gd name="T116" fmla="*/ 2147483646 w 18454"/>
                  <a:gd name="T117" fmla="*/ 2147483646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5386" y="3371783"/>
              <a:ext cx="1243129" cy="1170182"/>
            </a:xfrm>
            <a:custGeom>
              <a:avLst/>
              <a:gdLst>
                <a:gd name="T0" fmla="*/ 2147483646 w 49727"/>
                <a:gd name="T1" fmla="*/ 0 h 46783"/>
                <a:gd name="T2" fmla="*/ 2147483646 w 49727"/>
                <a:gd name="T3" fmla="*/ 2147483646 h 46783"/>
                <a:gd name="T4" fmla="*/ 2147483646 w 49727"/>
                <a:gd name="T5" fmla="*/ 2147483646 h 46783"/>
                <a:gd name="T6" fmla="*/ 2147483646 w 49727"/>
                <a:gd name="T7" fmla="*/ 2147483646 h 46783"/>
                <a:gd name="T8" fmla="*/ 2147483646 w 49727"/>
                <a:gd name="T9" fmla="*/ 2147483646 h 46783"/>
                <a:gd name="T10" fmla="*/ 2147483646 w 49727"/>
                <a:gd name="T11" fmla="*/ 2147483646 h 46783"/>
                <a:gd name="T12" fmla="*/ 2147483646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09521" y="-314463"/>
              <a:ext cx="628346" cy="1928160"/>
              <a:chOff x="-1872744" y="2383380"/>
              <a:chExt cx="533395" cy="1636917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8786" y="2383988"/>
                <a:ext cx="468910" cy="1635677"/>
              </a:xfrm>
              <a:custGeom>
                <a:avLst/>
                <a:gdLst>
                  <a:gd name="T0" fmla="*/ 2147483646 w 18771"/>
                  <a:gd name="T1" fmla="*/ 2147483646 h 65401"/>
                  <a:gd name="T2" fmla="*/ 2147483646 w 18771"/>
                  <a:gd name="T3" fmla="*/ 2147483646 h 65401"/>
                  <a:gd name="T4" fmla="*/ 2147483646 w 18771"/>
                  <a:gd name="T5" fmla="*/ 2147483646 h 65401"/>
                  <a:gd name="T6" fmla="*/ 2147483646 w 18771"/>
                  <a:gd name="T7" fmla="*/ 2147483646 h 65401"/>
                  <a:gd name="T8" fmla="*/ 2147483646 w 18771"/>
                  <a:gd name="T9" fmla="*/ 2147483646 h 65401"/>
                  <a:gd name="T10" fmla="*/ 2147483646 w 18771"/>
                  <a:gd name="T11" fmla="*/ 2147483646 h 65401"/>
                  <a:gd name="T12" fmla="*/ 2147483646 w 18771"/>
                  <a:gd name="T13" fmla="*/ 2147483646 h 65401"/>
                  <a:gd name="T14" fmla="*/ 2147483646 w 18771"/>
                  <a:gd name="T15" fmla="*/ 2147483646 h 65401"/>
                  <a:gd name="T16" fmla="*/ 2147483646 w 18771"/>
                  <a:gd name="T17" fmla="*/ 2147483646 h 65401"/>
                  <a:gd name="T18" fmla="*/ 2147483646 w 18771"/>
                  <a:gd name="T19" fmla="*/ 2147483646 h 65401"/>
                  <a:gd name="T20" fmla="*/ 2147483646 w 18771"/>
                  <a:gd name="T21" fmla="*/ 2147483646 h 65401"/>
                  <a:gd name="T22" fmla="*/ 2147483646 w 18771"/>
                  <a:gd name="T23" fmla="*/ 2147483646 h 65401"/>
                  <a:gd name="T24" fmla="*/ 2147483646 w 18771"/>
                  <a:gd name="T25" fmla="*/ 2147483646 h 65401"/>
                  <a:gd name="T26" fmla="*/ 2147483646 w 18771"/>
                  <a:gd name="T27" fmla="*/ 2147483646 h 65401"/>
                  <a:gd name="T28" fmla="*/ 2147483646 w 18771"/>
                  <a:gd name="T29" fmla="*/ 2147483646 h 65401"/>
                  <a:gd name="T30" fmla="*/ 2147483646 w 18771"/>
                  <a:gd name="T31" fmla="*/ 2147483646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74418" y="2383279"/>
                <a:ext cx="463520" cy="1632643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73432" y="2413545"/>
                <a:ext cx="328776" cy="283059"/>
              </a:xfrm>
              <a:custGeom>
                <a:avLst/>
                <a:gdLst>
                  <a:gd name="T0" fmla="*/ 2147483646 w 13165"/>
                  <a:gd name="T1" fmla="*/ 2147483646 h 11342"/>
                  <a:gd name="T2" fmla="*/ 2147483646 w 13165"/>
                  <a:gd name="T3" fmla="*/ 2147483646 h 11342"/>
                  <a:gd name="T4" fmla="*/ 2147483646 w 13165"/>
                  <a:gd name="T5" fmla="*/ 2147483646 h 11342"/>
                  <a:gd name="T6" fmla="*/ 2147483646 w 13165"/>
                  <a:gd name="T7" fmla="*/ 2147483646 h 11342"/>
                  <a:gd name="T8" fmla="*/ 2147483646 w 13165"/>
                  <a:gd name="T9" fmla="*/ 2147483646 h 11342"/>
                  <a:gd name="T10" fmla="*/ 2147483646 w 13165"/>
                  <a:gd name="T11" fmla="*/ 2147483646 h 11342"/>
                  <a:gd name="T12" fmla="*/ 2147483646 w 13165"/>
                  <a:gd name="T13" fmla="*/ 2147483646 h 11342"/>
                  <a:gd name="T14" fmla="*/ 2147483646 w 13165"/>
                  <a:gd name="T15" fmla="*/ 2147483646 h 11342"/>
                  <a:gd name="T16" fmla="*/ 2147483646 w 13165"/>
                  <a:gd name="T17" fmla="*/ 2147483646 h 11342"/>
                  <a:gd name="T18" fmla="*/ 2147483646 w 13165"/>
                  <a:gd name="T19" fmla="*/ 2147483646 h 11342"/>
                  <a:gd name="T20" fmla="*/ 2147483646 w 13165"/>
                  <a:gd name="T21" fmla="*/ 2147483646 h 11342"/>
                  <a:gd name="T22" fmla="*/ 2147483646 w 13165"/>
                  <a:gd name="T23" fmla="*/ 2147483646 h 11342"/>
                  <a:gd name="T24" fmla="*/ 2147483646 w 13165"/>
                  <a:gd name="T25" fmla="*/ 2147483646 h 11342"/>
                  <a:gd name="T26" fmla="*/ 2147483646 w 13165"/>
                  <a:gd name="T27" fmla="*/ 2147483646 h 11342"/>
                  <a:gd name="T28" fmla="*/ 2147483646 w 13165"/>
                  <a:gd name="T29" fmla="*/ 2147483646 h 11342"/>
                  <a:gd name="T30" fmla="*/ 2147483646 w 13165"/>
                  <a:gd name="T31" fmla="*/ 2147483646 h 11342"/>
                  <a:gd name="T32" fmla="*/ 2147483646 w 13165"/>
                  <a:gd name="T33" fmla="*/ 2147483646 h 11342"/>
                  <a:gd name="T34" fmla="*/ 2147483646 w 13165"/>
                  <a:gd name="T35" fmla="*/ 2147483646 h 11342"/>
                  <a:gd name="T36" fmla="*/ 2147483646 w 13165"/>
                  <a:gd name="T37" fmla="*/ 2147483646 h 11342"/>
                  <a:gd name="T38" fmla="*/ 2147483646 w 13165"/>
                  <a:gd name="T39" fmla="*/ 2147483646 h 11342"/>
                  <a:gd name="T40" fmla="*/ 2147483646 w 13165"/>
                  <a:gd name="T41" fmla="*/ 2147483646 h 11342"/>
                  <a:gd name="T42" fmla="*/ 2147483646 w 13165"/>
                  <a:gd name="T43" fmla="*/ 2147483646 h 11342"/>
                  <a:gd name="T44" fmla="*/ 2147483646 w 13165"/>
                  <a:gd name="T45" fmla="*/ 2147483646 h 11342"/>
                  <a:gd name="T46" fmla="*/ 2147483646 w 13165"/>
                  <a:gd name="T47" fmla="*/ 2147483646 h 11342"/>
                  <a:gd name="T48" fmla="*/ 2147483646 w 13165"/>
                  <a:gd name="T49" fmla="*/ 2147483646 h 11342"/>
                  <a:gd name="T50" fmla="*/ 2147483646 w 13165"/>
                  <a:gd name="T51" fmla="*/ 2147483646 h 11342"/>
                  <a:gd name="T52" fmla="*/ 2147483646 w 13165"/>
                  <a:gd name="T53" fmla="*/ 2147483646 h 11342"/>
                  <a:gd name="T54" fmla="*/ 2147483646 w 13165"/>
                  <a:gd name="T55" fmla="*/ 2147483646 h 11342"/>
                  <a:gd name="T56" fmla="*/ 2147483646 w 13165"/>
                  <a:gd name="T57" fmla="*/ 2147483646 h 11342"/>
                  <a:gd name="T58" fmla="*/ 2147483646 w 13165"/>
                  <a:gd name="T59" fmla="*/ 2147483646 h 11342"/>
                  <a:gd name="T60" fmla="*/ 2147483646 w 13165"/>
                  <a:gd name="T61" fmla="*/ 2147483646 h 11342"/>
                  <a:gd name="T62" fmla="*/ 2147483646 w 13165"/>
                  <a:gd name="T63" fmla="*/ 2147483646 h 11342"/>
                  <a:gd name="T64" fmla="*/ 2147483646 w 13165"/>
                  <a:gd name="T65" fmla="*/ 2147483646 h 11342"/>
                  <a:gd name="T66" fmla="*/ 2147483646 w 13165"/>
                  <a:gd name="T67" fmla="*/ 2147483646 h 11342"/>
                  <a:gd name="T68" fmla="*/ 2147483646 w 13165"/>
                  <a:gd name="T69" fmla="*/ 2147483646 h 11342"/>
                  <a:gd name="T70" fmla="*/ 2147483646 w 13165"/>
                  <a:gd name="T71" fmla="*/ 2147483646 h 11342"/>
                  <a:gd name="T72" fmla="*/ 2147483646 w 13165"/>
                  <a:gd name="T73" fmla="*/ 2147483646 h 11342"/>
                  <a:gd name="T74" fmla="*/ 2147483646 w 13165"/>
                  <a:gd name="T75" fmla="*/ 2147483646 h 11342"/>
                  <a:gd name="T76" fmla="*/ 2147483646 w 13165"/>
                  <a:gd name="T77" fmla="*/ 2147483646 h 11342"/>
                  <a:gd name="T78" fmla="*/ 2147483646 w 13165"/>
                  <a:gd name="T79" fmla="*/ 2147483646 h 11342"/>
                  <a:gd name="T80" fmla="*/ 2147483646 w 13165"/>
                  <a:gd name="T81" fmla="*/ 2147483646 h 11342"/>
                  <a:gd name="T82" fmla="*/ 2147483646 w 13165"/>
                  <a:gd name="T83" fmla="*/ 2147483646 h 11342"/>
                  <a:gd name="T84" fmla="*/ 2147483646 w 13165"/>
                  <a:gd name="T85" fmla="*/ 2147483646 h 11342"/>
                  <a:gd name="T86" fmla="*/ 2147483646 w 13165"/>
                  <a:gd name="T87" fmla="*/ 2147483646 h 11342"/>
                  <a:gd name="T88" fmla="*/ 2147483646 w 13165"/>
                  <a:gd name="T89" fmla="*/ 2147483646 h 11342"/>
                  <a:gd name="T90" fmla="*/ 2147483646 w 13165"/>
                  <a:gd name="T91" fmla="*/ 2147483646 h 11342"/>
                  <a:gd name="T92" fmla="*/ 2147483646 w 13165"/>
                  <a:gd name="T93" fmla="*/ 2147483646 h 11342"/>
                  <a:gd name="T94" fmla="*/ 2147483646 w 13165"/>
                  <a:gd name="T95" fmla="*/ 2147483646 h 11342"/>
                  <a:gd name="T96" fmla="*/ 2147483646 w 13165"/>
                  <a:gd name="T97" fmla="*/ 2147483646 h 11342"/>
                  <a:gd name="T98" fmla="*/ 2147483646 w 13165"/>
                  <a:gd name="T99" fmla="*/ 2147483646 h 11342"/>
                  <a:gd name="T100" fmla="*/ 2147483646 w 13165"/>
                  <a:gd name="T101" fmla="*/ 2147483646 h 11342"/>
                  <a:gd name="T102" fmla="*/ 2147483646 w 13165"/>
                  <a:gd name="T103" fmla="*/ 2147483646 h 11342"/>
                  <a:gd name="T104" fmla="*/ 2147483646 w 13165"/>
                  <a:gd name="T105" fmla="*/ 2147483646 h 11342"/>
                  <a:gd name="T106" fmla="*/ 2147483646 w 13165"/>
                  <a:gd name="T107" fmla="*/ 2147483646 h 11342"/>
                  <a:gd name="T108" fmla="*/ 2147483646 w 13165"/>
                  <a:gd name="T109" fmla="*/ 2147483646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14152" y="2563220"/>
                <a:ext cx="246581" cy="1438546"/>
              </a:xfrm>
              <a:custGeom>
                <a:avLst/>
                <a:gdLst>
                  <a:gd name="T0" fmla="*/ 2147483646 w 9891"/>
                  <a:gd name="T1" fmla="*/ 0 h 57556"/>
                  <a:gd name="T2" fmla="*/ 2147483646 w 9891"/>
                  <a:gd name="T3" fmla="*/ 2147483646 h 57556"/>
                  <a:gd name="T4" fmla="*/ 2147483646 w 9891"/>
                  <a:gd name="T5" fmla="*/ 2147483646 h 57556"/>
                  <a:gd name="T6" fmla="*/ 2147483646 w 9891"/>
                  <a:gd name="T7" fmla="*/ 2147483646 h 57556"/>
                  <a:gd name="T8" fmla="*/ 2147483646 w 9891"/>
                  <a:gd name="T9" fmla="*/ 2147483646 h 57556"/>
                  <a:gd name="T10" fmla="*/ 2147483646 w 9891"/>
                  <a:gd name="T11" fmla="*/ 2147483646 h 57556"/>
                  <a:gd name="T12" fmla="*/ 2147483646 w 9891"/>
                  <a:gd name="T13" fmla="*/ 2147483646 h 57556"/>
                  <a:gd name="T14" fmla="*/ 2147483646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29142" y="-135958"/>
              <a:ext cx="1217462" cy="2129046"/>
              <a:chOff x="-1783663" y="2408558"/>
              <a:chExt cx="1033488" cy="1807460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85768" y="2498355"/>
                <a:ext cx="1033487" cy="1716551"/>
              </a:xfrm>
              <a:custGeom>
                <a:avLst/>
                <a:gdLst>
                  <a:gd name="T0" fmla="*/ 2147483646 w 41310"/>
                  <a:gd name="T1" fmla="*/ 0 h 68682"/>
                  <a:gd name="T2" fmla="*/ 2147483646 w 41310"/>
                  <a:gd name="T3" fmla="*/ 2147483646 h 68682"/>
                  <a:gd name="T4" fmla="*/ 2147483646 w 41310"/>
                  <a:gd name="T5" fmla="*/ 2147483646 h 68682"/>
                  <a:gd name="T6" fmla="*/ 2147483646 w 41310"/>
                  <a:gd name="T7" fmla="*/ 2147483646 h 68682"/>
                  <a:gd name="T8" fmla="*/ 2147483646 w 41310"/>
                  <a:gd name="T9" fmla="*/ 2147483646 h 68682"/>
                  <a:gd name="T10" fmla="*/ 2147483646 w 41310"/>
                  <a:gd name="T11" fmla="*/ 2147483646 h 68682"/>
                  <a:gd name="T12" fmla="*/ 0 w 41310"/>
                  <a:gd name="T13" fmla="*/ 2147483646 h 68682"/>
                  <a:gd name="T14" fmla="*/ 2147483646 w 41310"/>
                  <a:gd name="T15" fmla="*/ 2147483646 h 68682"/>
                  <a:gd name="T16" fmla="*/ 2147483646 w 41310"/>
                  <a:gd name="T17" fmla="*/ 2147483646 h 68682"/>
                  <a:gd name="T18" fmla="*/ 2147483646 w 41310"/>
                  <a:gd name="T19" fmla="*/ 2147483646 h 68682"/>
                  <a:gd name="T20" fmla="*/ 2147483646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82276" y="2407927"/>
                <a:ext cx="974201" cy="1752943"/>
              </a:xfrm>
              <a:custGeom>
                <a:avLst/>
                <a:gdLst>
                  <a:gd name="T0" fmla="*/ 2147483646 w 38926"/>
                  <a:gd name="T1" fmla="*/ 0 h 70129"/>
                  <a:gd name="T2" fmla="*/ 2147483646 w 38926"/>
                  <a:gd name="T3" fmla="*/ 2147483646 h 70129"/>
                  <a:gd name="T4" fmla="*/ 2147483646 w 38926"/>
                  <a:gd name="T5" fmla="*/ 2147483646 h 70129"/>
                  <a:gd name="T6" fmla="*/ 2147483646 w 38926"/>
                  <a:gd name="T7" fmla="*/ 2147483646 h 70129"/>
                  <a:gd name="T8" fmla="*/ 2147483646 w 38926"/>
                  <a:gd name="T9" fmla="*/ 2147483646 h 70129"/>
                  <a:gd name="T10" fmla="*/ 2147483646 w 38926"/>
                  <a:gd name="T11" fmla="*/ 2147483646 h 70129"/>
                  <a:gd name="T12" fmla="*/ 2147483646 w 38926"/>
                  <a:gd name="T13" fmla="*/ 2147483646 h 70129"/>
                  <a:gd name="T14" fmla="*/ 2147483646 w 38926"/>
                  <a:gd name="T15" fmla="*/ 2147483646 h 70129"/>
                  <a:gd name="T16" fmla="*/ 2147483646 w 38926"/>
                  <a:gd name="T17" fmla="*/ 2147483646 h 70129"/>
                  <a:gd name="T18" fmla="*/ 2147483646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8475" y="2430782"/>
                <a:ext cx="401538" cy="319452"/>
              </a:xfrm>
              <a:custGeom>
                <a:avLst/>
                <a:gdLst>
                  <a:gd name="T0" fmla="*/ 2147483646 w 16086"/>
                  <a:gd name="T1" fmla="*/ 2147483646 h 12765"/>
                  <a:gd name="T2" fmla="*/ 2147483646 w 16086"/>
                  <a:gd name="T3" fmla="*/ 2147483646 h 12765"/>
                  <a:gd name="T4" fmla="*/ 2147483646 w 16086"/>
                  <a:gd name="T5" fmla="*/ 2147483646 h 12765"/>
                  <a:gd name="T6" fmla="*/ 2147483646 w 16086"/>
                  <a:gd name="T7" fmla="*/ 2147483646 h 12765"/>
                  <a:gd name="T8" fmla="*/ 2147483646 w 16086"/>
                  <a:gd name="T9" fmla="*/ 2147483646 h 12765"/>
                  <a:gd name="T10" fmla="*/ 2147483646 w 16086"/>
                  <a:gd name="T11" fmla="*/ 2147483646 h 12765"/>
                  <a:gd name="T12" fmla="*/ 2147483646 w 16086"/>
                  <a:gd name="T13" fmla="*/ 2147483646 h 12765"/>
                  <a:gd name="T14" fmla="*/ 2147483646 w 16086"/>
                  <a:gd name="T15" fmla="*/ 2147483646 h 12765"/>
                  <a:gd name="T16" fmla="*/ 2147483646 w 16086"/>
                  <a:gd name="T17" fmla="*/ 2147483646 h 12765"/>
                  <a:gd name="T18" fmla="*/ 2147483646 w 16086"/>
                  <a:gd name="T19" fmla="*/ 2147483646 h 12765"/>
                  <a:gd name="T20" fmla="*/ 2147483646 w 16086"/>
                  <a:gd name="T21" fmla="*/ 2147483646 h 12765"/>
                  <a:gd name="T22" fmla="*/ 2147483646 w 16086"/>
                  <a:gd name="T23" fmla="*/ 2147483646 h 12765"/>
                  <a:gd name="T24" fmla="*/ 2147483646 w 16086"/>
                  <a:gd name="T25" fmla="*/ 2147483646 h 12765"/>
                  <a:gd name="T26" fmla="*/ 2147483646 w 16086"/>
                  <a:gd name="T27" fmla="*/ 2147483646 h 12765"/>
                  <a:gd name="T28" fmla="*/ 2147483646 w 16086"/>
                  <a:gd name="T29" fmla="*/ 2147483646 h 12765"/>
                  <a:gd name="T30" fmla="*/ 2147483646 w 16086"/>
                  <a:gd name="T31" fmla="*/ 2147483646 h 12765"/>
                  <a:gd name="T32" fmla="*/ 2147483646 w 16086"/>
                  <a:gd name="T33" fmla="*/ 2147483646 h 12765"/>
                  <a:gd name="T34" fmla="*/ 2147483646 w 16086"/>
                  <a:gd name="T35" fmla="*/ 2147483646 h 12765"/>
                  <a:gd name="T36" fmla="*/ 2147483646 w 16086"/>
                  <a:gd name="T37" fmla="*/ 2147483646 h 12765"/>
                  <a:gd name="T38" fmla="*/ 2147483646 w 16086"/>
                  <a:gd name="T39" fmla="*/ 2147483646 h 12765"/>
                  <a:gd name="T40" fmla="*/ 2147483646 w 16086"/>
                  <a:gd name="T41" fmla="*/ 2147483646 h 12765"/>
                  <a:gd name="T42" fmla="*/ 2147483646 w 16086"/>
                  <a:gd name="T43" fmla="*/ 2147483646 h 12765"/>
                  <a:gd name="T44" fmla="*/ 2147483646 w 16086"/>
                  <a:gd name="T45" fmla="*/ 2147483646 h 12765"/>
                  <a:gd name="T46" fmla="*/ 2147483646 w 16086"/>
                  <a:gd name="T47" fmla="*/ 2147483646 h 12765"/>
                  <a:gd name="T48" fmla="*/ 2147483646 w 16086"/>
                  <a:gd name="T49" fmla="*/ 2147483646 h 12765"/>
                  <a:gd name="T50" fmla="*/ 2147483646 w 16086"/>
                  <a:gd name="T51" fmla="*/ 2147483646 h 12765"/>
                  <a:gd name="T52" fmla="*/ 2147483646 w 16086"/>
                  <a:gd name="T53" fmla="*/ 2147483646 h 12765"/>
                  <a:gd name="T54" fmla="*/ 2147483646 w 16086"/>
                  <a:gd name="T55" fmla="*/ 2147483646 h 12765"/>
                  <a:gd name="T56" fmla="*/ 2147483646 w 16086"/>
                  <a:gd name="T57" fmla="*/ 2147483646 h 12765"/>
                  <a:gd name="T58" fmla="*/ 2147483646 w 16086"/>
                  <a:gd name="T59" fmla="*/ 2147483646 h 12765"/>
                  <a:gd name="T60" fmla="*/ 2147483646 w 16086"/>
                  <a:gd name="T61" fmla="*/ 2147483646 h 12765"/>
                  <a:gd name="T62" fmla="*/ 2147483646 w 16086"/>
                  <a:gd name="T63" fmla="*/ 2147483646 h 12765"/>
                  <a:gd name="T64" fmla="*/ 2147483646 w 16086"/>
                  <a:gd name="T65" fmla="*/ 2147483646 h 12765"/>
                  <a:gd name="T66" fmla="*/ 2147483646 w 16086"/>
                  <a:gd name="T67" fmla="*/ 2147483646 h 12765"/>
                  <a:gd name="T68" fmla="*/ 2147483646 w 16086"/>
                  <a:gd name="T69" fmla="*/ 2147483646 h 12765"/>
                  <a:gd name="T70" fmla="*/ 2147483646 w 16086"/>
                  <a:gd name="T71" fmla="*/ 2147483646 h 12765"/>
                  <a:gd name="T72" fmla="*/ 2147483646 w 16086"/>
                  <a:gd name="T73" fmla="*/ 2147483646 h 12765"/>
                  <a:gd name="T74" fmla="*/ 2147483646 w 16086"/>
                  <a:gd name="T75" fmla="*/ 2147483646 h 12765"/>
                  <a:gd name="T76" fmla="*/ 2147483646 w 16086"/>
                  <a:gd name="T77" fmla="*/ 2147483646 h 12765"/>
                  <a:gd name="T78" fmla="*/ 2147483646 w 16086"/>
                  <a:gd name="T79" fmla="*/ 2147483646 h 12765"/>
                  <a:gd name="T80" fmla="*/ 2147483646 w 16086"/>
                  <a:gd name="T81" fmla="*/ 2147483646 h 12765"/>
                  <a:gd name="T82" fmla="*/ 2147483646 w 16086"/>
                  <a:gd name="T83" fmla="*/ 2147483646 h 12765"/>
                  <a:gd name="T84" fmla="*/ 2147483646 w 16086"/>
                  <a:gd name="T85" fmla="*/ 2147483646 h 12765"/>
                  <a:gd name="T86" fmla="*/ 2147483646 w 16086"/>
                  <a:gd name="T87" fmla="*/ 2147483646 h 12765"/>
                  <a:gd name="T88" fmla="*/ 2147483646 w 16086"/>
                  <a:gd name="T89" fmla="*/ 2147483646 h 12765"/>
                  <a:gd name="T90" fmla="*/ 2147483646 w 16086"/>
                  <a:gd name="T91" fmla="*/ 2147483646 h 12765"/>
                  <a:gd name="T92" fmla="*/ 2147483646 w 16086"/>
                  <a:gd name="T93" fmla="*/ 2147483646 h 12765"/>
                  <a:gd name="T94" fmla="*/ 2147483646 w 16086"/>
                  <a:gd name="T95" fmla="*/ 2147483646 h 12765"/>
                  <a:gd name="T96" fmla="*/ 2147483646 w 16086"/>
                  <a:gd name="T97" fmla="*/ 2147483646 h 12765"/>
                  <a:gd name="T98" fmla="*/ 2147483646 w 16086"/>
                  <a:gd name="T99" fmla="*/ 2147483646 h 12765"/>
                  <a:gd name="T100" fmla="*/ 2147483646 w 16086"/>
                  <a:gd name="T101" fmla="*/ 2147483646 h 12765"/>
                  <a:gd name="T102" fmla="*/ 2147483646 w 16086"/>
                  <a:gd name="T103" fmla="*/ 2147483646 h 12765"/>
                  <a:gd name="T104" fmla="*/ 2147483646 w 16086"/>
                  <a:gd name="T105" fmla="*/ 2147483646 h 12765"/>
                  <a:gd name="T106" fmla="*/ 2147483646 w 16086"/>
                  <a:gd name="T107" fmla="*/ 2147483646 h 12765"/>
                  <a:gd name="T108" fmla="*/ 2147483646 w 16086"/>
                  <a:gd name="T109" fmla="*/ 2147483646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82767" y="2545635"/>
                <a:ext cx="796338" cy="1591196"/>
              </a:xfrm>
              <a:custGeom>
                <a:avLst/>
                <a:gdLst>
                  <a:gd name="T0" fmla="*/ 2147483646 w 31819"/>
                  <a:gd name="T1" fmla="*/ 2147483646 h 63662"/>
                  <a:gd name="T2" fmla="*/ 2147483646 w 31819"/>
                  <a:gd name="T3" fmla="*/ 2147483646 h 63662"/>
                  <a:gd name="T4" fmla="*/ 2147483646 w 31819"/>
                  <a:gd name="T5" fmla="*/ 2147483646 h 63662"/>
                  <a:gd name="T6" fmla="*/ 2147483646 w 31819"/>
                  <a:gd name="T7" fmla="*/ 2147483646 h 63662"/>
                  <a:gd name="T8" fmla="*/ 2147483646 w 31819"/>
                  <a:gd name="T9" fmla="*/ 2147483646 h 63662"/>
                  <a:gd name="T10" fmla="*/ 2147483646 w 31819"/>
                  <a:gd name="T11" fmla="*/ 2147483646 h 63662"/>
                  <a:gd name="T12" fmla="*/ 2147483646 w 31819"/>
                  <a:gd name="T13" fmla="*/ 2147483646 h 63662"/>
                  <a:gd name="T14" fmla="*/ 2147483646 w 31819"/>
                  <a:gd name="T15" fmla="*/ 2147483646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381835" y="685298"/>
              <a:ext cx="1810686" cy="1695308"/>
              <a:chOff x="-381835" y="685298"/>
              <a:chExt cx="1810686" cy="1695308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80832" y="685298"/>
                <a:ext cx="1809683" cy="1695308"/>
                <a:chOff x="-2074138" y="3169502"/>
                <a:chExt cx="1536216" cy="1439236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12481" y="3215489"/>
                  <a:ext cx="1472753" cy="1393053"/>
                </a:xfrm>
                <a:custGeom>
                  <a:avLst/>
                  <a:gdLst>
                    <a:gd name="T0" fmla="*/ 2147483646 w 58927"/>
                    <a:gd name="T1" fmla="*/ 0 h 55727"/>
                    <a:gd name="T2" fmla="*/ 2147483646 w 58927"/>
                    <a:gd name="T3" fmla="*/ 2147483646 h 55727"/>
                    <a:gd name="T4" fmla="*/ 2147483646 w 58927"/>
                    <a:gd name="T5" fmla="*/ 2147483646 h 55727"/>
                    <a:gd name="T6" fmla="*/ 2147483646 w 58927"/>
                    <a:gd name="T7" fmla="*/ 2147483646 h 55727"/>
                    <a:gd name="T8" fmla="*/ 2147483646 w 58927"/>
                    <a:gd name="T9" fmla="*/ 2147483646 h 55727"/>
                    <a:gd name="T10" fmla="*/ 2147483646 w 58927"/>
                    <a:gd name="T11" fmla="*/ 2147483646 h 55727"/>
                    <a:gd name="T12" fmla="*/ 2147483646 w 58927"/>
                    <a:gd name="T13" fmla="*/ 2147483646 h 55727"/>
                    <a:gd name="T14" fmla="*/ 2147483646 w 58927"/>
                    <a:gd name="T15" fmla="*/ 2147483646 h 55727"/>
                    <a:gd name="T16" fmla="*/ 2147483646 w 58927"/>
                    <a:gd name="T17" fmla="*/ 2147483646 h 55727"/>
                    <a:gd name="T18" fmla="*/ 2147483646 w 58927"/>
                    <a:gd name="T19" fmla="*/ 2147483646 h 55727"/>
                    <a:gd name="T20" fmla="*/ 2147483646 w 58927"/>
                    <a:gd name="T21" fmla="*/ 0 h 55727"/>
                    <a:gd name="T22" fmla="*/ 2147483646 w 58927"/>
                    <a:gd name="T23" fmla="*/ 2147483646 h 55727"/>
                    <a:gd name="T24" fmla="*/ 2147483646 w 58927"/>
                    <a:gd name="T25" fmla="*/ 2147483646 h 55727"/>
                    <a:gd name="T26" fmla="*/ 2147483646 w 58927"/>
                    <a:gd name="T27" fmla="*/ 2147483646 h 55727"/>
                    <a:gd name="T28" fmla="*/ 2147483646 w 58927"/>
                    <a:gd name="T29" fmla="*/ 2147483646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79213" y="3167257"/>
                  <a:ext cx="1463322" cy="1386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90376" y="3218080"/>
                  <a:ext cx="460825" cy="203196"/>
                </a:xfrm>
                <a:custGeom>
                  <a:avLst/>
                  <a:gdLst>
                    <a:gd name="T0" fmla="*/ 2147483646 w 18454"/>
                    <a:gd name="T1" fmla="*/ 2147483646 h 8139"/>
                    <a:gd name="T2" fmla="*/ 2147483646 w 18454"/>
                    <a:gd name="T3" fmla="*/ 2147483646 h 8139"/>
                    <a:gd name="T4" fmla="*/ 2147483646 w 18454"/>
                    <a:gd name="T5" fmla="*/ 2147483646 h 8139"/>
                    <a:gd name="T6" fmla="*/ 2147483646 w 18454"/>
                    <a:gd name="T7" fmla="*/ 2147483646 h 8139"/>
                    <a:gd name="T8" fmla="*/ 2147483646 w 18454"/>
                    <a:gd name="T9" fmla="*/ 2147483646 h 8139"/>
                    <a:gd name="T10" fmla="*/ 2147483646 w 18454"/>
                    <a:gd name="T11" fmla="*/ 2147483646 h 8139"/>
                    <a:gd name="T12" fmla="*/ 2147483646 w 18454"/>
                    <a:gd name="T13" fmla="*/ 2147483646 h 8139"/>
                    <a:gd name="T14" fmla="*/ 2147483646 w 18454"/>
                    <a:gd name="T15" fmla="*/ 2147483646 h 8139"/>
                    <a:gd name="T16" fmla="*/ 2147483646 w 18454"/>
                    <a:gd name="T17" fmla="*/ 2147483646 h 8139"/>
                    <a:gd name="T18" fmla="*/ 2147483646 w 18454"/>
                    <a:gd name="T19" fmla="*/ 2147483646 h 8139"/>
                    <a:gd name="T20" fmla="*/ 2147483646 w 18454"/>
                    <a:gd name="T21" fmla="*/ 2147483646 h 8139"/>
                    <a:gd name="T22" fmla="*/ 2147483646 w 18454"/>
                    <a:gd name="T23" fmla="*/ 2147483646 h 8139"/>
                    <a:gd name="T24" fmla="*/ 2147483646 w 18454"/>
                    <a:gd name="T25" fmla="*/ 2147483646 h 8139"/>
                    <a:gd name="T26" fmla="*/ 2147483646 w 18454"/>
                    <a:gd name="T27" fmla="*/ 2147483646 h 8139"/>
                    <a:gd name="T28" fmla="*/ 2147483646 w 18454"/>
                    <a:gd name="T29" fmla="*/ 2147483646 h 8139"/>
                    <a:gd name="T30" fmla="*/ 2147483646 w 18454"/>
                    <a:gd name="T31" fmla="*/ 2147483646 h 8139"/>
                    <a:gd name="T32" fmla="*/ 2147483646 w 18454"/>
                    <a:gd name="T33" fmla="*/ 2147483646 h 8139"/>
                    <a:gd name="T34" fmla="*/ 2147483646 w 18454"/>
                    <a:gd name="T35" fmla="*/ 2147483646 h 8139"/>
                    <a:gd name="T36" fmla="*/ 2147483646 w 18454"/>
                    <a:gd name="T37" fmla="*/ 2147483646 h 8139"/>
                    <a:gd name="T38" fmla="*/ 2147483646 w 18454"/>
                    <a:gd name="T39" fmla="*/ 2147483646 h 8139"/>
                    <a:gd name="T40" fmla="*/ 2147483646 w 18454"/>
                    <a:gd name="T41" fmla="*/ 2147483646 h 8139"/>
                    <a:gd name="T42" fmla="*/ 2147483646 w 18454"/>
                    <a:gd name="T43" fmla="*/ 2147483646 h 8139"/>
                    <a:gd name="T44" fmla="*/ 2147483646 w 18454"/>
                    <a:gd name="T45" fmla="*/ 2147483646 h 8139"/>
                    <a:gd name="T46" fmla="*/ 2147483646 w 18454"/>
                    <a:gd name="T47" fmla="*/ 2147483646 h 8139"/>
                    <a:gd name="T48" fmla="*/ 2147483646 w 18454"/>
                    <a:gd name="T49" fmla="*/ 2147483646 h 8139"/>
                    <a:gd name="T50" fmla="*/ 2147483646 w 18454"/>
                    <a:gd name="T51" fmla="*/ 2147483646 h 8139"/>
                    <a:gd name="T52" fmla="*/ 2147483646 w 18454"/>
                    <a:gd name="T53" fmla="*/ 2147483646 h 8139"/>
                    <a:gd name="T54" fmla="*/ 2147483646 w 18454"/>
                    <a:gd name="T55" fmla="*/ 2147483646 h 8139"/>
                    <a:gd name="T56" fmla="*/ 2147483646 w 18454"/>
                    <a:gd name="T57" fmla="*/ 2147483646 h 8139"/>
                    <a:gd name="T58" fmla="*/ 2147483646 w 18454"/>
                    <a:gd name="T59" fmla="*/ 2147483646 h 8139"/>
                    <a:gd name="T60" fmla="*/ 2147483646 w 18454"/>
                    <a:gd name="T61" fmla="*/ 2147483646 h 8139"/>
                    <a:gd name="T62" fmla="*/ 2147483646 w 18454"/>
                    <a:gd name="T63" fmla="*/ 2147483646 h 8139"/>
                    <a:gd name="T64" fmla="*/ 2147483646 w 18454"/>
                    <a:gd name="T65" fmla="*/ 2147483646 h 8139"/>
                    <a:gd name="T66" fmla="*/ 2147483646 w 18454"/>
                    <a:gd name="T67" fmla="*/ 2147483646 h 8139"/>
                    <a:gd name="T68" fmla="*/ 2147483646 w 18454"/>
                    <a:gd name="T69" fmla="*/ 2147483646 h 8139"/>
                    <a:gd name="T70" fmla="*/ 2147483646 w 18454"/>
                    <a:gd name="T71" fmla="*/ 2147483646 h 8139"/>
                    <a:gd name="T72" fmla="*/ 2147483646 w 18454"/>
                    <a:gd name="T73" fmla="*/ 2147483646 h 8139"/>
                    <a:gd name="T74" fmla="*/ 2147483646 w 18454"/>
                    <a:gd name="T75" fmla="*/ 2147483646 h 8139"/>
                    <a:gd name="T76" fmla="*/ 2147483646 w 18454"/>
                    <a:gd name="T77" fmla="*/ 2147483646 h 8139"/>
                    <a:gd name="T78" fmla="*/ 2147483646 w 18454"/>
                    <a:gd name="T79" fmla="*/ 2147483646 h 8139"/>
                    <a:gd name="T80" fmla="*/ 2147483646 w 18454"/>
                    <a:gd name="T81" fmla="*/ 2147483646 h 8139"/>
                    <a:gd name="T82" fmla="*/ 2147483646 w 18454"/>
                    <a:gd name="T83" fmla="*/ 2147483646 h 8139"/>
                    <a:gd name="T84" fmla="*/ 2147483646 w 18454"/>
                    <a:gd name="T85" fmla="*/ 2147483646 h 8139"/>
                    <a:gd name="T86" fmla="*/ 2147483646 w 18454"/>
                    <a:gd name="T87" fmla="*/ 2147483646 h 8139"/>
                    <a:gd name="T88" fmla="*/ 2147483646 w 18454"/>
                    <a:gd name="T89" fmla="*/ 2147483646 h 8139"/>
                    <a:gd name="T90" fmla="*/ 2147483646 w 18454"/>
                    <a:gd name="T91" fmla="*/ 2147483646 h 8139"/>
                    <a:gd name="T92" fmla="*/ 2147483646 w 18454"/>
                    <a:gd name="T93" fmla="*/ 2147483646 h 8139"/>
                    <a:gd name="T94" fmla="*/ 2147483646 w 18454"/>
                    <a:gd name="T95" fmla="*/ 2147483646 h 8139"/>
                    <a:gd name="T96" fmla="*/ 2147483646 w 18454"/>
                    <a:gd name="T97" fmla="*/ 2147483646 h 8139"/>
                    <a:gd name="T98" fmla="*/ 2147483646 w 18454"/>
                    <a:gd name="T99" fmla="*/ 2147483646 h 8139"/>
                    <a:gd name="T100" fmla="*/ 2147483646 w 18454"/>
                    <a:gd name="T101" fmla="*/ 2147483646 h 8139"/>
                    <a:gd name="T102" fmla="*/ 2147483646 w 18454"/>
                    <a:gd name="T103" fmla="*/ 2147483646 h 8139"/>
                    <a:gd name="T104" fmla="*/ 2147483646 w 18454"/>
                    <a:gd name="T105" fmla="*/ 2147483646 h 8139"/>
                    <a:gd name="T106" fmla="*/ 2147483646 w 18454"/>
                    <a:gd name="T107" fmla="*/ 2147483646 h 8139"/>
                    <a:gd name="T108" fmla="*/ 2147483646 w 18454"/>
                    <a:gd name="T109" fmla="*/ 2147483646 h 8139"/>
                    <a:gd name="T110" fmla="*/ 2147483646 w 18454"/>
                    <a:gd name="T111" fmla="*/ 2147483646 h 8139"/>
                    <a:gd name="T112" fmla="*/ 2147483646 w 18454"/>
                    <a:gd name="T113" fmla="*/ 2147483646 h 8139"/>
                    <a:gd name="T114" fmla="*/ 2147483646 w 18454"/>
                    <a:gd name="T115" fmla="*/ 2147483646 h 8139"/>
                    <a:gd name="T116" fmla="*/ 2147483646 w 18454"/>
                    <a:gd name="T117" fmla="*/ 2147483646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83743" y="857337"/>
                <a:ext cx="1465082" cy="1380125"/>
              </a:xfrm>
              <a:custGeom>
                <a:avLst/>
                <a:gdLst>
                  <a:gd name="T0" fmla="*/ 2147483646 w 49727"/>
                  <a:gd name="T1" fmla="*/ 0 h 46783"/>
                  <a:gd name="T2" fmla="*/ 2147483646 w 49727"/>
                  <a:gd name="T3" fmla="*/ 2147483646 h 46783"/>
                  <a:gd name="T4" fmla="*/ 2147483646 w 49727"/>
                  <a:gd name="T5" fmla="*/ 2147483646 h 46783"/>
                  <a:gd name="T6" fmla="*/ 2147483646 w 49727"/>
                  <a:gd name="T7" fmla="*/ 2147483646 h 46783"/>
                  <a:gd name="T8" fmla="*/ 2147483646 w 49727"/>
                  <a:gd name="T9" fmla="*/ 2147483646 h 46783"/>
                  <a:gd name="T10" fmla="*/ 2147483646 w 49727"/>
                  <a:gd name="T11" fmla="*/ 2147483646 h 46783"/>
                  <a:gd name="T12" fmla="*/ 2147483646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463" y="2983498"/>
              <a:ext cx="1117558" cy="1251392"/>
            </a:xfrm>
            <a:custGeom>
              <a:avLst/>
              <a:gdLst>
                <a:gd name="T0" fmla="*/ 2147483646 w 44695"/>
                <a:gd name="T1" fmla="*/ 2147483646 h 50051"/>
                <a:gd name="T2" fmla="*/ 2147483646 w 44695"/>
                <a:gd name="T3" fmla="*/ 2147483646 h 50051"/>
                <a:gd name="T4" fmla="*/ 2147483646 w 44695"/>
                <a:gd name="T5" fmla="*/ 2147483646 h 50051"/>
                <a:gd name="T6" fmla="*/ 2147483646 w 44695"/>
                <a:gd name="T7" fmla="*/ 2147483646 h 50051"/>
                <a:gd name="T8" fmla="*/ 2147483646 w 44695"/>
                <a:gd name="T9" fmla="*/ 2147483646 h 50051"/>
                <a:gd name="T10" fmla="*/ 2147483646 w 44695"/>
                <a:gd name="T11" fmla="*/ 2147483646 h 50051"/>
                <a:gd name="T12" fmla="*/ 2147483646 w 44695"/>
                <a:gd name="T13" fmla="*/ 2147483646 h 50051"/>
                <a:gd name="T14" fmla="*/ 2147483646 w 44695"/>
                <a:gd name="T15" fmla="*/ 2147483646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5600" y="3184932"/>
              <a:ext cx="1113220" cy="1279586"/>
            </a:xfrm>
            <a:custGeom>
              <a:avLst/>
              <a:gdLst>
                <a:gd name="T0" fmla="*/ 2147483646 w 44542"/>
                <a:gd name="T1" fmla="*/ 2147483646 h 51183"/>
                <a:gd name="T2" fmla="*/ 0 w 44542"/>
                <a:gd name="T3" fmla="*/ 2147483646 h 51183"/>
                <a:gd name="T4" fmla="*/ 2147483646 w 44542"/>
                <a:gd name="T5" fmla="*/ 2147483646 h 51183"/>
                <a:gd name="T6" fmla="*/ 2147483646 w 44542"/>
                <a:gd name="T7" fmla="*/ 2147483646 h 51183"/>
                <a:gd name="T8" fmla="*/ 2147483646 w 44542"/>
                <a:gd name="T9" fmla="*/ 2147483646 h 51183"/>
                <a:gd name="T10" fmla="*/ 2147483646 w 44542"/>
                <a:gd name="T11" fmla="*/ 2147483646 h 51183"/>
                <a:gd name="T12" fmla="*/ 2147483646 w 44542"/>
                <a:gd name="T13" fmla="*/ 2147483646 h 51183"/>
                <a:gd name="T14" fmla="*/ 2147483646 w 44542"/>
                <a:gd name="T15" fmla="*/ 2147483646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48642" y="3011713"/>
              <a:ext cx="1085751" cy="1231872"/>
            </a:xfrm>
            <a:custGeom>
              <a:avLst/>
              <a:gdLst>
                <a:gd name="T0" fmla="*/ 2147483646 w 43439"/>
                <a:gd name="T1" fmla="*/ 0 h 49260"/>
                <a:gd name="T2" fmla="*/ 2147483646 w 43439"/>
                <a:gd name="T3" fmla="*/ 2147483646 h 49260"/>
                <a:gd name="T4" fmla="*/ 2147483646 w 43439"/>
                <a:gd name="T5" fmla="*/ 2147483646 h 49260"/>
                <a:gd name="T6" fmla="*/ 2147483646 w 43439"/>
                <a:gd name="T7" fmla="*/ 2147483646 h 49260"/>
                <a:gd name="T8" fmla="*/ 2147483646 w 43439"/>
                <a:gd name="T9" fmla="*/ 2147483646 h 49260"/>
                <a:gd name="T10" fmla="*/ 2147483646 w 43439"/>
                <a:gd name="T11" fmla="*/ 2147483646 h 49260"/>
                <a:gd name="T12" fmla="*/ 2147483646 w 43439"/>
                <a:gd name="T13" fmla="*/ 2147483646 h 49260"/>
                <a:gd name="T14" fmla="*/ 2147483646 w 43439"/>
                <a:gd name="T15" fmla="*/ 2147483646 h 49260"/>
                <a:gd name="T16" fmla="*/ 2147483646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0355" y="3187762"/>
              <a:ext cx="1071294" cy="1321877"/>
            </a:xfrm>
            <a:custGeom>
              <a:avLst/>
              <a:gdLst>
                <a:gd name="T0" fmla="*/ 2147483646 w 42824"/>
                <a:gd name="T1" fmla="*/ 2147483646 h 52896"/>
                <a:gd name="T2" fmla="*/ 2147483646 w 42824"/>
                <a:gd name="T3" fmla="*/ 2147483646 h 52896"/>
                <a:gd name="T4" fmla="*/ 2147483646 w 42824"/>
                <a:gd name="T5" fmla="*/ 2147483646 h 52896"/>
                <a:gd name="T6" fmla="*/ 2147483646 w 42824"/>
                <a:gd name="T7" fmla="*/ 2147483646 h 52896"/>
                <a:gd name="T8" fmla="*/ 2147483646 w 42824"/>
                <a:gd name="T9" fmla="*/ 2147483646 h 52896"/>
                <a:gd name="T10" fmla="*/ 2147483646 w 42824"/>
                <a:gd name="T11" fmla="*/ 2147483646 h 52896"/>
                <a:gd name="T12" fmla="*/ 2147483646 w 42824"/>
                <a:gd name="T13" fmla="*/ 2147483646 h 52896"/>
                <a:gd name="T14" fmla="*/ 2147483646 w 42824"/>
                <a:gd name="T15" fmla="*/ 2147483646 h 52896"/>
                <a:gd name="T16" fmla="*/ 2147483646 w 42824"/>
                <a:gd name="T17" fmla="*/ 2147483646 h 52896"/>
                <a:gd name="T18" fmla="*/ 2147483646 w 42824"/>
                <a:gd name="T19" fmla="*/ 2147483646 h 52896"/>
                <a:gd name="T20" fmla="*/ 2147483646 w 42824"/>
                <a:gd name="T21" fmla="*/ 2147483646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631" y="3086612"/>
              <a:ext cx="1598729" cy="1189919"/>
              <a:chOff x="-2218631" y="3086612"/>
              <a:chExt cx="1598729" cy="1189919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7279" y="3085406"/>
                <a:ext cx="841421" cy="987883"/>
              </a:xfrm>
              <a:custGeom>
                <a:avLst/>
                <a:gdLst>
                  <a:gd name="T0" fmla="*/ 2147483646 w 33644"/>
                  <a:gd name="T1" fmla="*/ 2147483646 h 39413"/>
                  <a:gd name="T2" fmla="*/ 2147483646 w 33644"/>
                  <a:gd name="T3" fmla="*/ 2147483646 h 39413"/>
                  <a:gd name="T4" fmla="*/ 2147483646 w 33644"/>
                  <a:gd name="T5" fmla="*/ 2147483646 h 39413"/>
                  <a:gd name="T6" fmla="*/ 2147483646 w 33644"/>
                  <a:gd name="T7" fmla="*/ 2147483646 h 39413"/>
                  <a:gd name="T8" fmla="*/ 2147483646 w 33644"/>
                  <a:gd name="T9" fmla="*/ 2147483646 h 39413"/>
                  <a:gd name="T10" fmla="*/ 2147483646 w 33644"/>
                  <a:gd name="T11" fmla="*/ 2147483646 h 39413"/>
                  <a:gd name="T12" fmla="*/ 2147483646 w 33644"/>
                  <a:gd name="T13" fmla="*/ 2147483646 h 39413"/>
                  <a:gd name="T14" fmla="*/ 2147483646 w 33644"/>
                  <a:gd name="T15" fmla="*/ 2147483646 h 39413"/>
                  <a:gd name="T16" fmla="*/ 2147483646 w 33644"/>
                  <a:gd name="T17" fmla="*/ 2147483646 h 39413"/>
                  <a:gd name="T18" fmla="*/ 2147483646 w 33644"/>
                  <a:gd name="T19" fmla="*/ 2147483646 h 39413"/>
                  <a:gd name="T20" fmla="*/ 2147483646 w 33644"/>
                  <a:gd name="T21" fmla="*/ 2147483646 h 39413"/>
                  <a:gd name="T22" fmla="*/ 2147483646 w 33644"/>
                  <a:gd name="T23" fmla="*/ 2147483646 h 39413"/>
                  <a:gd name="T24" fmla="*/ 2147483646 w 33644"/>
                  <a:gd name="T25" fmla="*/ 2147483646 h 39413"/>
                  <a:gd name="T26" fmla="*/ 2147483646 w 33644"/>
                  <a:gd name="T27" fmla="*/ 2147483646 h 39413"/>
                  <a:gd name="T28" fmla="*/ 2147483646 w 33644"/>
                  <a:gd name="T29" fmla="*/ 2147483646 h 39413"/>
                  <a:gd name="T30" fmla="*/ 2147483646 w 33644"/>
                  <a:gd name="T31" fmla="*/ 2147483646 h 39413"/>
                  <a:gd name="T32" fmla="*/ 2147483646 w 33644"/>
                  <a:gd name="T33" fmla="*/ 2147483646 h 39413"/>
                  <a:gd name="T34" fmla="*/ 2147483646 w 33644"/>
                  <a:gd name="T35" fmla="*/ 2147483646 h 39413"/>
                  <a:gd name="T36" fmla="*/ 2147483646 w 33644"/>
                  <a:gd name="T37" fmla="*/ 2147483646 h 39413"/>
                  <a:gd name="T38" fmla="*/ 2147483646 w 33644"/>
                  <a:gd name="T39" fmla="*/ 2147483646 h 39413"/>
                  <a:gd name="T40" fmla="*/ 2147483646 w 33644"/>
                  <a:gd name="T41" fmla="*/ 2147483646 h 39413"/>
                  <a:gd name="T42" fmla="*/ 2147483646 w 33644"/>
                  <a:gd name="T43" fmla="*/ 2147483646 h 39413"/>
                  <a:gd name="T44" fmla="*/ 2147483646 w 33644"/>
                  <a:gd name="T45" fmla="*/ 2147483646 h 39413"/>
                  <a:gd name="T46" fmla="*/ 2147483646 w 33644"/>
                  <a:gd name="T47" fmla="*/ 2147483646 h 39413"/>
                  <a:gd name="T48" fmla="*/ 2147483646 w 33644"/>
                  <a:gd name="T49" fmla="*/ 2147483646 h 39413"/>
                  <a:gd name="T50" fmla="*/ 2147483646 w 33644"/>
                  <a:gd name="T51" fmla="*/ 2147483646 h 39413"/>
                  <a:gd name="T52" fmla="*/ 2147483646 w 33644"/>
                  <a:gd name="T53" fmla="*/ 2147483646 h 39413"/>
                  <a:gd name="T54" fmla="*/ 2147483646 w 33644"/>
                  <a:gd name="T55" fmla="*/ 2147483646 h 39413"/>
                  <a:gd name="T56" fmla="*/ 2147483646 w 33644"/>
                  <a:gd name="T57" fmla="*/ 2147483646 h 39413"/>
                  <a:gd name="T58" fmla="*/ 2147483646 w 33644"/>
                  <a:gd name="T59" fmla="*/ 2147483646 h 39413"/>
                  <a:gd name="T60" fmla="*/ 2147483646 w 33644"/>
                  <a:gd name="T61" fmla="*/ 2147483646 h 39413"/>
                  <a:gd name="T62" fmla="*/ 2147483646 w 33644"/>
                  <a:gd name="T63" fmla="*/ 2147483646 h 39413"/>
                  <a:gd name="T64" fmla="*/ 2147483646 w 33644"/>
                  <a:gd name="T65" fmla="*/ 2147483646 h 39413"/>
                  <a:gd name="T66" fmla="*/ 2147483646 w 33644"/>
                  <a:gd name="T67" fmla="*/ 2147483646 h 39413"/>
                  <a:gd name="T68" fmla="*/ 2147483646 w 33644"/>
                  <a:gd name="T69" fmla="*/ 2147483646 h 39413"/>
                  <a:gd name="T70" fmla="*/ 2147483646 w 33644"/>
                  <a:gd name="T71" fmla="*/ 2147483646 h 39413"/>
                  <a:gd name="T72" fmla="*/ 2147483646 w 33644"/>
                  <a:gd name="T73" fmla="*/ 2147483646 h 39413"/>
                  <a:gd name="T74" fmla="*/ 2147483646 w 33644"/>
                  <a:gd name="T75" fmla="*/ 2147483646 h 39413"/>
                  <a:gd name="T76" fmla="*/ 2147483646 w 33644"/>
                  <a:gd name="T77" fmla="*/ 2147483646 h 39413"/>
                  <a:gd name="T78" fmla="*/ 2147483646 w 33644"/>
                  <a:gd name="T79" fmla="*/ 2147483646 h 39413"/>
                  <a:gd name="T80" fmla="*/ 2147483646 w 33644"/>
                  <a:gd name="T81" fmla="*/ 2147483646 h 39413"/>
                  <a:gd name="T82" fmla="*/ 2147483646 w 33644"/>
                  <a:gd name="T83" fmla="*/ 2147483646 h 39413"/>
                  <a:gd name="T84" fmla="*/ 2147483646 w 33644"/>
                  <a:gd name="T85" fmla="*/ 2147483646 h 39413"/>
                  <a:gd name="T86" fmla="*/ 2147483646 w 33644"/>
                  <a:gd name="T87" fmla="*/ 2147483646 h 39413"/>
                  <a:gd name="T88" fmla="*/ 2147483646 w 33644"/>
                  <a:gd name="T89" fmla="*/ 2147483646 h 39413"/>
                  <a:gd name="T90" fmla="*/ 2147483646 w 33644"/>
                  <a:gd name="T91" fmla="*/ 2147483646 h 39413"/>
                  <a:gd name="T92" fmla="*/ 2147483646 w 33644"/>
                  <a:gd name="T93" fmla="*/ 2147483646 h 39413"/>
                  <a:gd name="T94" fmla="*/ 2147483646 w 33644"/>
                  <a:gd name="T95" fmla="*/ 2147483646 h 39413"/>
                  <a:gd name="T96" fmla="*/ 2147483646 w 33644"/>
                  <a:gd name="T97" fmla="*/ 2147483646 h 39413"/>
                  <a:gd name="T98" fmla="*/ 2147483646 w 33644"/>
                  <a:gd name="T99" fmla="*/ 2147483646 h 39413"/>
                  <a:gd name="T100" fmla="*/ 2147483646 w 33644"/>
                  <a:gd name="T101" fmla="*/ 2147483646 h 39413"/>
                  <a:gd name="T102" fmla="*/ 2147483646 w 33644"/>
                  <a:gd name="T103" fmla="*/ 2147483646 h 39413"/>
                  <a:gd name="T104" fmla="*/ 2147483646 w 33644"/>
                  <a:gd name="T105" fmla="*/ 2147483646 h 39413"/>
                  <a:gd name="T106" fmla="*/ 2147483646 w 33644"/>
                  <a:gd name="T107" fmla="*/ 2147483646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0139" y="3277688"/>
                <a:ext cx="841421" cy="997643"/>
              </a:xfrm>
              <a:custGeom>
                <a:avLst/>
                <a:gdLst>
                  <a:gd name="T0" fmla="*/ 2147483646 w 33644"/>
                  <a:gd name="T1" fmla="*/ 2147483646 h 39829"/>
                  <a:gd name="T2" fmla="*/ 2147483646 w 33644"/>
                  <a:gd name="T3" fmla="*/ 2147483646 h 39829"/>
                  <a:gd name="T4" fmla="*/ 2147483646 w 33644"/>
                  <a:gd name="T5" fmla="*/ 2147483646 h 39829"/>
                  <a:gd name="T6" fmla="*/ 2147483646 w 33644"/>
                  <a:gd name="T7" fmla="*/ 2147483646 h 39829"/>
                  <a:gd name="T8" fmla="*/ 2147483646 w 33644"/>
                  <a:gd name="T9" fmla="*/ 2147483646 h 39829"/>
                  <a:gd name="T10" fmla="*/ 2147483646 w 33644"/>
                  <a:gd name="T11" fmla="*/ 2147483646 h 39829"/>
                  <a:gd name="T12" fmla="*/ 2147483646 w 33644"/>
                  <a:gd name="T13" fmla="*/ 2147483646 h 39829"/>
                  <a:gd name="T14" fmla="*/ 2147483646 w 33644"/>
                  <a:gd name="T15" fmla="*/ 2147483646 h 39829"/>
                  <a:gd name="T16" fmla="*/ 2147483646 w 33644"/>
                  <a:gd name="T17" fmla="*/ 2147483646 h 39829"/>
                  <a:gd name="T18" fmla="*/ 2147483646 w 33644"/>
                  <a:gd name="T19" fmla="*/ 2147483646 h 39829"/>
                  <a:gd name="T20" fmla="*/ 2147483646 w 33644"/>
                  <a:gd name="T21" fmla="*/ 2147483646 h 39829"/>
                  <a:gd name="T22" fmla="*/ 2147483646 w 33644"/>
                  <a:gd name="T23" fmla="*/ 2147483646 h 39829"/>
                  <a:gd name="T24" fmla="*/ 2147483646 w 33644"/>
                  <a:gd name="T25" fmla="*/ 2147483646 h 39829"/>
                  <a:gd name="T26" fmla="*/ 2147483646 w 33644"/>
                  <a:gd name="T27" fmla="*/ 2147483646 h 39829"/>
                  <a:gd name="T28" fmla="*/ 2147483646 w 33644"/>
                  <a:gd name="T29" fmla="*/ 2147483646 h 39829"/>
                  <a:gd name="T30" fmla="*/ 2147483646 w 33644"/>
                  <a:gd name="T31" fmla="*/ 2147483646 h 39829"/>
                  <a:gd name="T32" fmla="*/ 2147483646 w 33644"/>
                  <a:gd name="T33" fmla="*/ 2147483646 h 39829"/>
                  <a:gd name="T34" fmla="*/ 2147483646 w 33644"/>
                  <a:gd name="T35" fmla="*/ 2147483646 h 39829"/>
                  <a:gd name="T36" fmla="*/ 2147483646 w 33644"/>
                  <a:gd name="T37" fmla="*/ 2147483646 h 39829"/>
                  <a:gd name="T38" fmla="*/ 2147483646 w 33644"/>
                  <a:gd name="T39" fmla="*/ 2147483646 h 39829"/>
                  <a:gd name="T40" fmla="*/ 2147483646 w 33644"/>
                  <a:gd name="T41" fmla="*/ 2147483646 h 39829"/>
                  <a:gd name="T42" fmla="*/ 2147483646 w 33644"/>
                  <a:gd name="T43" fmla="*/ 2147483646 h 39829"/>
                  <a:gd name="T44" fmla="*/ 2147483646 w 33644"/>
                  <a:gd name="T45" fmla="*/ 2147483646 h 39829"/>
                  <a:gd name="T46" fmla="*/ 2147483646 w 33644"/>
                  <a:gd name="T47" fmla="*/ 2147483646 h 39829"/>
                  <a:gd name="T48" fmla="*/ 2147483646 w 33644"/>
                  <a:gd name="T49" fmla="*/ 2147483646 h 39829"/>
                  <a:gd name="T50" fmla="*/ 2147483646 w 33644"/>
                  <a:gd name="T51" fmla="*/ 2147483646 h 39829"/>
                  <a:gd name="T52" fmla="*/ 2147483646 w 33644"/>
                  <a:gd name="T53" fmla="*/ 2147483646 h 39829"/>
                  <a:gd name="T54" fmla="*/ 2147483646 w 33644"/>
                  <a:gd name="T55" fmla="*/ 2147483646 h 39829"/>
                  <a:gd name="T56" fmla="*/ 2147483646 w 33644"/>
                  <a:gd name="T57" fmla="*/ 2147483646 h 39829"/>
                  <a:gd name="T58" fmla="*/ 2147483646 w 33644"/>
                  <a:gd name="T59" fmla="*/ 2147483646 h 39829"/>
                  <a:gd name="T60" fmla="*/ 2147483646 w 33644"/>
                  <a:gd name="T61" fmla="*/ 2147483646 h 39829"/>
                  <a:gd name="T62" fmla="*/ 2147483646 w 33644"/>
                  <a:gd name="T63" fmla="*/ 2147483646 h 39829"/>
                  <a:gd name="T64" fmla="*/ 2147483646 w 33644"/>
                  <a:gd name="T65" fmla="*/ 2147483646 h 39829"/>
                  <a:gd name="T66" fmla="*/ 2147483646 w 33644"/>
                  <a:gd name="T67" fmla="*/ 2147483646 h 39829"/>
                  <a:gd name="T68" fmla="*/ 2147483646 w 33644"/>
                  <a:gd name="T69" fmla="*/ 2147483646 h 39829"/>
                  <a:gd name="T70" fmla="*/ 2147483646 w 33644"/>
                  <a:gd name="T71" fmla="*/ 2147483646 h 39829"/>
                  <a:gd name="T72" fmla="*/ 2147483646 w 33644"/>
                  <a:gd name="T73" fmla="*/ 2147483646 h 39829"/>
                  <a:gd name="T74" fmla="*/ 2147483646 w 33644"/>
                  <a:gd name="T75" fmla="*/ 2147483646 h 39829"/>
                  <a:gd name="T76" fmla="*/ 2147483646 w 33644"/>
                  <a:gd name="T77" fmla="*/ 2147483646 h 39829"/>
                  <a:gd name="T78" fmla="*/ 2147483646 w 33644"/>
                  <a:gd name="T79" fmla="*/ 2147483646 h 39829"/>
                  <a:gd name="T80" fmla="*/ 2147483646 w 33644"/>
                  <a:gd name="T81" fmla="*/ 2147483646 h 39829"/>
                  <a:gd name="T82" fmla="*/ 2147483646 w 33644"/>
                  <a:gd name="T83" fmla="*/ 2147483646 h 39829"/>
                  <a:gd name="T84" fmla="*/ 2147483646 w 33644"/>
                  <a:gd name="T85" fmla="*/ 2147483646 h 39829"/>
                  <a:gd name="T86" fmla="*/ 2147483646 w 33644"/>
                  <a:gd name="T87" fmla="*/ 2147483646 h 39829"/>
                  <a:gd name="T88" fmla="*/ 2147483646 w 33644"/>
                  <a:gd name="T89" fmla="*/ 2147483646 h 39829"/>
                  <a:gd name="T90" fmla="*/ 2147483646 w 33644"/>
                  <a:gd name="T91" fmla="*/ 2147483646 h 39829"/>
                  <a:gd name="T92" fmla="*/ 2147483646 w 33644"/>
                  <a:gd name="T93" fmla="*/ 2147483646 h 39829"/>
                  <a:gd name="T94" fmla="*/ 2147483646 w 33644"/>
                  <a:gd name="T95" fmla="*/ 2147483646 h 39829"/>
                  <a:gd name="T96" fmla="*/ 2147483646 w 33644"/>
                  <a:gd name="T97" fmla="*/ 2147483646 h 39829"/>
                  <a:gd name="T98" fmla="*/ 2147483646 w 33644"/>
                  <a:gd name="T99" fmla="*/ 2147483646 h 39829"/>
                  <a:gd name="T100" fmla="*/ 2147483646 w 33644"/>
                  <a:gd name="T101" fmla="*/ 2147483646 h 39829"/>
                  <a:gd name="T102" fmla="*/ 2147483646 w 33644"/>
                  <a:gd name="T103" fmla="*/ 2147483646 h 39829"/>
                  <a:gd name="T104" fmla="*/ 2147483646 w 33644"/>
                  <a:gd name="T105" fmla="*/ 2147483646 h 39829"/>
                  <a:gd name="T106" fmla="*/ 2147483646 w 33644"/>
                  <a:gd name="T107" fmla="*/ 2147483646 h 39829"/>
                  <a:gd name="T108" fmla="*/ 2147483646 w 33644"/>
                  <a:gd name="T109" fmla="*/ 2147483646 h 39829"/>
                  <a:gd name="T110" fmla="*/ 2147483646 w 33644"/>
                  <a:gd name="T111" fmla="*/ 2147483646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56480" y="962812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642" y="973524"/>
              <a:ext cx="1796686" cy="1820571"/>
            </a:xfrm>
            <a:custGeom>
              <a:avLst/>
              <a:gdLst>
                <a:gd name="T0" fmla="*/ 2147483646 w 88544"/>
                <a:gd name="T1" fmla="*/ 0 h 89746"/>
                <a:gd name="T2" fmla="*/ 0 w 88544"/>
                <a:gd name="T3" fmla="*/ 2147483646 h 89746"/>
                <a:gd name="T4" fmla="*/ 2147483646 w 88544"/>
                <a:gd name="T5" fmla="*/ 2147483646 h 89746"/>
                <a:gd name="T6" fmla="*/ 2147483646 w 88544"/>
                <a:gd name="T7" fmla="*/ 2147483646 h 89746"/>
                <a:gd name="T8" fmla="*/ 2147483646 w 88544"/>
                <a:gd name="T9" fmla="*/ 2147483646 h 89746"/>
                <a:gd name="T10" fmla="*/ 2147483646 w 88544"/>
                <a:gd name="T11" fmla="*/ 2147483646 h 89746"/>
                <a:gd name="T12" fmla="*/ 2147483646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7973" y="976530"/>
              <a:ext cx="915653" cy="1212426"/>
              <a:chOff x="1217973" y="976530"/>
              <a:chExt cx="915653" cy="1212426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8336" y="975428"/>
                <a:ext cx="907080" cy="1200220"/>
              </a:xfrm>
              <a:custGeom>
                <a:avLst/>
                <a:gdLst>
                  <a:gd name="T0" fmla="*/ 2147483646 w 44619"/>
                  <a:gd name="T1" fmla="*/ 2147483646 h 59133"/>
                  <a:gd name="T2" fmla="*/ 2147483646 w 44619"/>
                  <a:gd name="T3" fmla="*/ 2147483646 h 59133"/>
                  <a:gd name="T4" fmla="*/ 2147483646 w 44619"/>
                  <a:gd name="T5" fmla="*/ 2147483646 h 59133"/>
                  <a:gd name="T6" fmla="*/ 2147483646 w 44619"/>
                  <a:gd name="T7" fmla="*/ 2147483646 h 59133"/>
                  <a:gd name="T8" fmla="*/ 2147483646 w 44619"/>
                  <a:gd name="T9" fmla="*/ 2147483646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8174" y="987634"/>
                <a:ext cx="907080" cy="1200220"/>
              </a:xfrm>
              <a:custGeom>
                <a:avLst/>
                <a:gdLst>
                  <a:gd name="T0" fmla="*/ 2147483646 w 44619"/>
                  <a:gd name="T1" fmla="*/ 0 h 59132"/>
                  <a:gd name="T2" fmla="*/ 2147483646 w 44619"/>
                  <a:gd name="T3" fmla="*/ 2147483646 h 59132"/>
                  <a:gd name="T4" fmla="*/ 2147483646 w 44619"/>
                  <a:gd name="T5" fmla="*/ 2147483646 h 59132"/>
                  <a:gd name="T6" fmla="*/ 2147483646 w 44619"/>
                  <a:gd name="T7" fmla="*/ 2147483646 h 59132"/>
                  <a:gd name="T8" fmla="*/ 2147483646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9615" y="994829"/>
              <a:ext cx="1741085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4066" y="1605009"/>
              <a:ext cx="899137" cy="1179977"/>
            </a:xfrm>
            <a:custGeom>
              <a:avLst/>
              <a:gdLst>
                <a:gd name="T0" fmla="*/ 2147483646 w 44337"/>
                <a:gd name="T1" fmla="*/ 0 h 58183"/>
                <a:gd name="T2" fmla="*/ 2147483646 w 44337"/>
                <a:gd name="T3" fmla="*/ 2147483646 h 58183"/>
                <a:gd name="T4" fmla="*/ 2147483646 w 44337"/>
                <a:gd name="T5" fmla="*/ 2147483646 h 58183"/>
                <a:gd name="T6" fmla="*/ 2147483646 w 44337"/>
                <a:gd name="T7" fmla="*/ 2147483646 h 58183"/>
                <a:gd name="T8" fmla="*/ 2147483646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6978" y="1424162"/>
              <a:ext cx="916612" cy="993039"/>
            </a:xfrm>
            <a:custGeom>
              <a:avLst/>
              <a:gdLst>
                <a:gd name="T0" fmla="*/ 2147483646 w 45208"/>
                <a:gd name="T1" fmla="*/ 2147483646 h 48978"/>
                <a:gd name="T2" fmla="*/ 0 w 45208"/>
                <a:gd name="T3" fmla="*/ 2147483646 h 48978"/>
                <a:gd name="T4" fmla="*/ 2147483646 w 45208"/>
                <a:gd name="T5" fmla="*/ 2147483646 h 48978"/>
                <a:gd name="T6" fmla="*/ 2147483646 w 45208"/>
                <a:gd name="T7" fmla="*/ 2147483646 h 48978"/>
                <a:gd name="T8" fmla="*/ 2147483646 w 45208"/>
                <a:gd name="T9" fmla="*/ 2147483646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21560" y="474844"/>
              <a:ext cx="4457832" cy="4687790"/>
            </a:xfrm>
            <a:custGeom>
              <a:avLst/>
              <a:gdLst>
                <a:gd name="T0" fmla="*/ 2147483646 w 178287"/>
                <a:gd name="T1" fmla="*/ 2147483646 h 187578"/>
                <a:gd name="T2" fmla="*/ 2147483646 w 178287"/>
                <a:gd name="T3" fmla="*/ 2147483646 h 187578"/>
                <a:gd name="T4" fmla="*/ 0 w 178287"/>
                <a:gd name="T5" fmla="*/ 2147483646 h 187578"/>
                <a:gd name="T6" fmla="*/ 2147483646 w 178287"/>
                <a:gd name="T7" fmla="*/ 2147483646 h 187578"/>
                <a:gd name="T8" fmla="*/ 2147483646 w 178287"/>
                <a:gd name="T9" fmla="*/ 2147483646 h 187578"/>
                <a:gd name="T10" fmla="*/ 2147483646 w 178287"/>
                <a:gd name="T11" fmla="*/ 2147483646 h 187578"/>
                <a:gd name="T12" fmla="*/ 2147483646 w 178287"/>
                <a:gd name="T13" fmla="*/ 2147483646 h 187578"/>
                <a:gd name="T14" fmla="*/ 2147483646 w 178287"/>
                <a:gd name="T15" fmla="*/ 2147483646 h 187578"/>
                <a:gd name="T16" fmla="*/ 2147483646 w 178287"/>
                <a:gd name="T17" fmla="*/ 2147483646 h 187578"/>
                <a:gd name="T18" fmla="*/ 2147483646 w 178287"/>
                <a:gd name="T19" fmla="*/ 2147483646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29188" y="451665"/>
              <a:ext cx="4390768" cy="4646384"/>
            </a:xfrm>
            <a:custGeom>
              <a:avLst/>
              <a:gdLst>
                <a:gd name="T0" fmla="*/ 2147483646 w 175678"/>
                <a:gd name="T1" fmla="*/ 0 h 185801"/>
                <a:gd name="T2" fmla="*/ 0 w 175678"/>
                <a:gd name="T3" fmla="*/ 2147483646 h 185801"/>
                <a:gd name="T4" fmla="*/ 2147483646 w 175678"/>
                <a:gd name="T5" fmla="*/ 2147483646 h 185801"/>
                <a:gd name="T6" fmla="*/ 2147483646 w 175678"/>
                <a:gd name="T7" fmla="*/ 2147483646 h 185801"/>
                <a:gd name="T8" fmla="*/ 2147483646 w 175678"/>
                <a:gd name="T9" fmla="*/ 2147483646 h 185801"/>
                <a:gd name="T10" fmla="*/ 2147483646 w 175678"/>
                <a:gd name="T11" fmla="*/ 2147483646 h 185801"/>
                <a:gd name="T12" fmla="*/ 2147483646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40179" y="460186"/>
              <a:ext cx="2063228" cy="3146882"/>
            </a:xfrm>
            <a:custGeom>
              <a:avLst/>
              <a:gdLst>
                <a:gd name="T0" fmla="*/ 0 w 82568"/>
                <a:gd name="T1" fmla="*/ 2147483646 h 125836"/>
                <a:gd name="T2" fmla="*/ 2147483646 w 82568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911897" y="478917"/>
              <a:ext cx="2067171" cy="3143924"/>
            </a:xfrm>
            <a:custGeom>
              <a:avLst/>
              <a:gdLst>
                <a:gd name="T0" fmla="*/ 2147483646 w 82620"/>
                <a:gd name="T1" fmla="*/ 2147483646 h 125836"/>
                <a:gd name="T2" fmla="*/ 2147483646 w 82620"/>
                <a:gd name="T3" fmla="*/ 2147483646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54444" y="4137639"/>
              <a:ext cx="840280" cy="1091354"/>
            </a:xfrm>
            <a:custGeom>
              <a:avLst/>
              <a:gdLst>
                <a:gd name="T0" fmla="*/ 2147483646 w 33717"/>
                <a:gd name="T1" fmla="*/ 0 h 43685"/>
                <a:gd name="T2" fmla="*/ 2147483646 w 33717"/>
                <a:gd name="T3" fmla="*/ 2147483646 h 43685"/>
                <a:gd name="T4" fmla="*/ 2147483646 w 33717"/>
                <a:gd name="T5" fmla="*/ 2147483646 h 43685"/>
                <a:gd name="T6" fmla="*/ 2147483646 w 33717"/>
                <a:gd name="T7" fmla="*/ 2147483646 h 43685"/>
                <a:gd name="T8" fmla="*/ 2147483646 w 33717"/>
                <a:gd name="T9" fmla="*/ 2147483646 h 43685"/>
                <a:gd name="T10" fmla="*/ 2147483646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38036" y="465128"/>
              <a:ext cx="4343428" cy="4625680"/>
            </a:xfrm>
            <a:custGeom>
              <a:avLst/>
              <a:gdLst>
                <a:gd name="T0" fmla="*/ 2147483646 w 173747"/>
                <a:gd name="T1" fmla="*/ 2147483646 h 185088"/>
                <a:gd name="T2" fmla="*/ 2147483646 w 173747"/>
                <a:gd name="T3" fmla="*/ 2147483646 h 185088"/>
                <a:gd name="T4" fmla="*/ 0 w 173747"/>
                <a:gd name="T5" fmla="*/ 2147483646 h 185088"/>
                <a:gd name="T6" fmla="*/ 2147483646 w 173747"/>
                <a:gd name="T7" fmla="*/ 2147483646 h 185088"/>
                <a:gd name="T8" fmla="*/ 2147483646 w 173747"/>
                <a:gd name="T9" fmla="*/ 2147483646 h 185088"/>
                <a:gd name="T10" fmla="*/ 2147483646 w 173747"/>
                <a:gd name="T11" fmla="*/ 2147483646 h 185088"/>
                <a:gd name="T12" fmla="*/ 2147483646 w 173747"/>
                <a:gd name="T13" fmla="*/ 2147483646 h 185088"/>
                <a:gd name="T14" fmla="*/ 2147483646 w 173747"/>
                <a:gd name="T15" fmla="*/ 2147483646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48756" y="1838551"/>
              <a:ext cx="2130291" cy="3197160"/>
            </a:xfrm>
            <a:custGeom>
              <a:avLst/>
              <a:gdLst>
                <a:gd name="T0" fmla="*/ 2147483646 w 85230"/>
                <a:gd name="T1" fmla="*/ 2147483646 h 127976"/>
                <a:gd name="T2" fmla="*/ 0 w 85230"/>
                <a:gd name="T3" fmla="*/ 2147483646 h 127976"/>
                <a:gd name="T4" fmla="*/ 2147483646 w 85230"/>
                <a:gd name="T5" fmla="*/ 2147483646 h 127976"/>
                <a:gd name="T6" fmla="*/ 2147483646 w 85230"/>
                <a:gd name="T7" fmla="*/ 2147483646 h 127976"/>
                <a:gd name="T8" fmla="*/ 2147483646 w 85230"/>
                <a:gd name="T9" fmla="*/ 2147483646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57928" y="1569927"/>
              <a:ext cx="2118457" cy="2398609"/>
            </a:xfrm>
            <a:custGeom>
              <a:avLst/>
              <a:gdLst>
                <a:gd name="T0" fmla="*/ 2147483646 w 84656"/>
                <a:gd name="T1" fmla="*/ 2147483646 h 95982"/>
                <a:gd name="T2" fmla="*/ 2147483646 w 84656"/>
                <a:gd name="T3" fmla="*/ 2147483646 h 95982"/>
                <a:gd name="T4" fmla="*/ 2147483646 w 84656"/>
                <a:gd name="T5" fmla="*/ 2147483646 h 95982"/>
                <a:gd name="T6" fmla="*/ 2147483646 w 84656"/>
                <a:gd name="T7" fmla="*/ 0 h 95982"/>
                <a:gd name="T8" fmla="*/ 2147483646 w 84656"/>
                <a:gd name="T9" fmla="*/ 2147483646 h 95982"/>
                <a:gd name="T10" fmla="*/ 2147483646 w 84656"/>
                <a:gd name="T11" fmla="*/ 2147483646 h 95982"/>
                <a:gd name="T12" fmla="*/ 2147483646 w 84656"/>
                <a:gd name="T13" fmla="*/ 2147483646 h 95982"/>
                <a:gd name="T14" fmla="*/ 2147483646 w 84656"/>
                <a:gd name="T15" fmla="*/ 2147483646 h 95982"/>
                <a:gd name="T16" fmla="*/ 2147483646 w 84656"/>
                <a:gd name="T17" fmla="*/ 2147483646 h 95982"/>
                <a:gd name="T18" fmla="*/ 2147483646 w 84656"/>
                <a:gd name="T19" fmla="*/ 2147483646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kumimoji="0" lang="e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629535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57497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7590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960133" y="593367"/>
            <a:ext cx="10272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328300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1328300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6316864" y="2837167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6316864" y="3775800"/>
            <a:ext cx="44444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7246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960200" y="593367"/>
            <a:ext cx="10271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7318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328300" y="1983133"/>
            <a:ext cx="42852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38224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850800" y="1516600"/>
            <a:ext cx="84904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8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29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28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31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Relationship Id="rId27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slideLayout" Target="../slideLayouts/slideLayout175.xml"/><Relationship Id="rId29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24" Type="http://schemas.openxmlformats.org/officeDocument/2006/relationships/slideLayout" Target="../slideLayouts/slideLayout179.xml"/><Relationship Id="rId32" Type="http://schemas.openxmlformats.org/officeDocument/2006/relationships/theme" Target="../theme/theme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8.xml"/><Relationship Id="rId28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74.xml"/><Relationship Id="rId31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7.xml"/><Relationship Id="rId27" Type="http://schemas.openxmlformats.org/officeDocument/2006/relationships/slideLayout" Target="../slideLayouts/slideLayout182.xml"/><Relationship Id="rId30" Type="http://schemas.openxmlformats.org/officeDocument/2006/relationships/slideLayout" Target="../slideLayouts/slideLayout1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60967" y="593725"/>
            <a:ext cx="1027006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60967" y="1536700"/>
            <a:ext cx="1027006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8" name="Google Shape;8;p1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0772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60967" y="593725"/>
            <a:ext cx="1027006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60967" y="1536700"/>
            <a:ext cx="1027006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8" name="Google Shape;8;p1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94545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60967" y="593725"/>
            <a:ext cx="1027006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60967" y="1536700"/>
            <a:ext cx="1027006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8" name="Google Shape;8;p1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549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60967" y="593725"/>
            <a:ext cx="1027006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60967" y="1536700"/>
            <a:ext cx="1027006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8" name="Google Shape;8;p1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077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  <p:sldLayoutId id="2147483787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60967" y="593725"/>
            <a:ext cx="1027006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60967" y="1536700"/>
            <a:ext cx="1027006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8" name="Google Shape;8;p1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218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60967" y="593725"/>
            <a:ext cx="10270067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60967" y="1536700"/>
            <a:ext cx="10270067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 smtClean="0">
              <a:sym typeface="Arial" panose="020B0604020202020204" pitchFamily="34" charset="0"/>
            </a:endParaRPr>
          </a:p>
        </p:txBody>
      </p:sp>
      <p:sp>
        <p:nvSpPr>
          <p:cNvPr id="8" name="Google Shape;8;p1"/>
          <p:cNvSpPr/>
          <p:nvPr/>
        </p:nvSpPr>
        <p:spPr>
          <a:xfrm rot="10935108">
            <a:off x="-256116" y="-219075"/>
            <a:ext cx="12740217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77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8210550" y="1844676"/>
            <a:ext cx="2457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2037" r="6248"/>
          <a:stretch>
            <a:fillRect/>
          </a:stretch>
        </p:blipFill>
        <p:spPr bwMode="auto">
          <a:xfrm>
            <a:off x="1524001" y="725488"/>
            <a:ext cx="9091613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2" t="53519" r="2" b="6482"/>
          <a:stretch>
            <a:fillRect/>
          </a:stretch>
        </p:blipFill>
        <p:spPr bwMode="auto">
          <a:xfrm>
            <a:off x="9277350" y="3609975"/>
            <a:ext cx="1390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4" name="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9" b="15370"/>
          <a:stretch>
            <a:fillRect/>
          </a:stretch>
        </p:blipFill>
        <p:spPr bwMode="auto">
          <a:xfrm>
            <a:off x="1524000" y="4543425"/>
            <a:ext cx="1581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703388" y="895351"/>
            <a:ext cx="2457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0439" y="2630488"/>
            <a:ext cx="5551487" cy="1422400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zh-CN" sz="4400" b="1" dirty="0">
              <a:ln w="9525">
                <a:solidFill>
                  <a:srgbClr val="FFFFFF"/>
                </a:solidFill>
                <a:prstDash val="solid"/>
              </a:ln>
              <a:solidFill>
                <a:srgbClr val="DAEDE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华文琥珀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4937" name="2 2"/>
          <p:cNvGrpSpPr>
            <a:grpSpLocks/>
          </p:cNvGrpSpPr>
          <p:nvPr/>
        </p:nvGrpSpPr>
        <p:grpSpPr bwMode="auto">
          <a:xfrm>
            <a:off x="7802563" y="4986338"/>
            <a:ext cx="2432050" cy="1014412"/>
            <a:chOff x="-4212976" y="2200858"/>
            <a:chExt cx="4086225" cy="2609267"/>
          </a:xfrm>
        </p:grpSpPr>
        <p:pic>
          <p:nvPicPr>
            <p:cNvPr id="124942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>
              <a:fillRect/>
            </a:stretch>
          </p:blipFill>
          <p:spPr bwMode="auto">
            <a:xfrm>
              <a:off x="-4212976" y="2200858"/>
              <a:ext cx="4086225" cy="2609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943" name="TextBox 1"/>
            <p:cNvSpPr txBox="1">
              <a:spLocks noChangeArrowheads="1"/>
            </p:cNvSpPr>
            <p:nvPr/>
          </p:nvSpPr>
          <p:spPr bwMode="auto">
            <a:xfrm>
              <a:off x="-2724839" y="3691077"/>
              <a:ext cx="310265" cy="95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lr>
                  <a:srgbClr val="00000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buChar char="–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Char char="»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lang="vi-VN" altLang="zh-CN" sz="1800" b="1">
                <a:solidFill>
                  <a:srgbClr val="FF0000"/>
                </a:solidFill>
                <a:latin typeface="Times New Roman" panose="02020603050405020304" pitchFamily="18" charset="0"/>
                <a:ea typeface="方正粗圆_GBK"/>
                <a:cs typeface="Times New Roman" panose="02020603050405020304" pitchFamily="18" charset="0"/>
              </a:endParaRPr>
            </a:p>
          </p:txBody>
        </p:sp>
      </p:grpSp>
      <p:pic>
        <p:nvPicPr>
          <p:cNvPr id="124938" name="2.mp3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957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9" name="Picture 29" descr="200463042511690x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1968500"/>
            <a:ext cx="25511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0" name="Picture 20" descr="Blue_rose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076" y="4972050"/>
            <a:ext cx="7667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89300" y="3136900"/>
            <a:ext cx="5638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zh-CN" sz="4400" b="1"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TIẾNG VIỆT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pt-BR" altLang="vi-VN" sz="4400" b="1"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ÔN TẬP (</a:t>
            </a:r>
            <a:r>
              <a:rPr lang="en-US" altLang="zh-CN" sz="4400" b="1"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TIẾT 7 + 8)</a:t>
            </a:r>
          </a:p>
        </p:txBody>
      </p:sp>
    </p:spTree>
    <p:extLst>
      <p:ext uri="{BB962C8B-B14F-4D97-AF65-F5344CB8AC3E}">
        <p14:creationId xmlns:p14="http://schemas.microsoft.com/office/powerpoint/2010/main" val="3943351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Google Shape;2775;p73"/>
          <p:cNvSpPr>
            <a:spLocks noChangeArrowheads="1"/>
          </p:cNvSpPr>
          <p:nvPr/>
        </p:nvSpPr>
        <p:spPr bwMode="auto">
          <a:xfrm>
            <a:off x="2895600" y="0"/>
            <a:ext cx="7391400" cy="11255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vi-VN" altLang="vi-VN" sz="1800"/>
          </a:p>
        </p:txBody>
      </p:sp>
      <p:sp>
        <p:nvSpPr>
          <p:cNvPr id="126979" name="Google Shape;2776;p73"/>
          <p:cNvSpPr txBox="1">
            <a:spLocks noGrp="1"/>
          </p:cNvSpPr>
          <p:nvPr>
            <p:ph type="title"/>
          </p:nvPr>
        </p:nvSpPr>
        <p:spPr>
          <a:xfrm>
            <a:off x="3124200" y="457200"/>
            <a:ext cx="7010400" cy="5143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 - viết: Cánh cam lạc mẹ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vi-VN" altLang="vi-VN" sz="40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6980" name="Google Shape;2775;p73"/>
          <p:cNvSpPr>
            <a:spLocks noChangeArrowheads="1"/>
          </p:cNvSpPr>
          <p:nvPr/>
        </p:nvSpPr>
        <p:spPr bwMode="auto">
          <a:xfrm>
            <a:off x="3048000" y="971550"/>
            <a:ext cx="7239000" cy="5962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vi-VN" altLang="vi-VN" sz="1800"/>
          </a:p>
        </p:txBody>
      </p:sp>
      <p:sp>
        <p:nvSpPr>
          <p:cNvPr id="126981" name="Google Shape;2794;p73"/>
          <p:cNvSpPr txBox="1">
            <a:spLocks noGrp="1"/>
          </p:cNvSpPr>
          <p:nvPr>
            <p:ph type="subTitle" idx="4294967295"/>
          </p:nvPr>
        </p:nvSpPr>
        <p:spPr>
          <a:xfrm>
            <a:off x="4572000" y="1279526"/>
            <a:ext cx="5029200" cy="5426075"/>
          </a:xfrm>
        </p:spPr>
        <p:txBody>
          <a:bodyPr anchor="ctr"/>
          <a:lstStyle/>
          <a:p>
            <a:pPr marL="139700" indent="0">
              <a:spcBef>
                <a:spcPts val="1000"/>
              </a:spcBef>
              <a:buSzPts val="1400"/>
              <a:buNone/>
            </a:pPr>
            <a:endParaRPr lang="vi-VN" altLang="vi-VN" sz="2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vi-VN" altLang="vi-VN" sz="2800">
                <a:latin typeface="Times New Roman" panose="02020603050405020304" pitchFamily="18" charset="0"/>
                <a:cs typeface="Arial" panose="020B0604020202020204" pitchFamily="34" charset="0"/>
              </a:rPr>
              <a:t>Bọ dừa dừng nấu cơm</a:t>
            </a: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vi-VN" altLang="vi-VN" sz="2800">
                <a:latin typeface="Times New Roman" panose="02020603050405020304" pitchFamily="18" charset="0"/>
                <a:cs typeface="Arial" panose="020B0604020202020204" pitchFamily="34" charset="0"/>
              </a:rPr>
              <a:t>Cào cào ngưng giã gạo</a:t>
            </a: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vi-VN" altLang="vi-VN" sz="2800">
                <a:latin typeface="Times New Roman" panose="02020603050405020304" pitchFamily="18" charset="0"/>
                <a:cs typeface="Arial" panose="020B0604020202020204" pitchFamily="34" charset="0"/>
              </a:rPr>
              <a:t>Xén tóc thôi cắt áo</a:t>
            </a: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vi-VN" altLang="vi-VN" sz="2800">
                <a:latin typeface="Times New Roman" panose="02020603050405020304" pitchFamily="18" charset="0"/>
                <a:cs typeface="Arial" panose="020B0604020202020204" pitchFamily="34" charset="0"/>
              </a:rPr>
              <a:t>Đều bảo nhau đi tìm.</a:t>
            </a:r>
          </a:p>
          <a:p>
            <a:pPr marL="139700" indent="0">
              <a:spcBef>
                <a:spcPts val="1000"/>
              </a:spcBef>
              <a:buSzPts val="1400"/>
              <a:buNone/>
            </a:pPr>
            <a:endParaRPr lang="vi-VN" altLang="vi-VN" sz="2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vi-VN" altLang="vi-VN" sz="2800">
                <a:latin typeface="Times New Roman" panose="02020603050405020304" pitchFamily="18" charset="0"/>
                <a:cs typeface="Arial" panose="020B0604020202020204" pitchFamily="34" charset="0"/>
              </a:rPr>
              <a:t>Khu vườn hoang lặng im</a:t>
            </a: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vi-VN" altLang="vi-VN" sz="2800">
                <a:latin typeface="Times New Roman" panose="02020603050405020304" pitchFamily="18" charset="0"/>
                <a:cs typeface="Arial" panose="020B0604020202020204" pitchFamily="34" charset="0"/>
              </a:rPr>
              <a:t>Bỗng râm ran khắp lối</a:t>
            </a: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vi-VN" altLang="vi-VN" sz="2800">
                <a:latin typeface="Times New Roman" panose="02020603050405020304" pitchFamily="18" charset="0"/>
                <a:cs typeface="Arial" panose="020B0604020202020204" pitchFamily="34" charset="0"/>
              </a:rPr>
              <a:t>Có điều ai cũng nói</a:t>
            </a: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vi-VN" altLang="vi-VN" sz="2800">
                <a:latin typeface="Times New Roman" panose="02020603050405020304" pitchFamily="18" charset="0"/>
                <a:cs typeface="Arial" panose="020B0604020202020204" pitchFamily="34" charset="0"/>
              </a:rPr>
              <a:t>Cánh cam về nhà tôi.</a:t>
            </a:r>
          </a:p>
          <a:p>
            <a:pPr marL="139700" indent="0">
              <a:spcBef>
                <a:spcPts val="1000"/>
              </a:spcBef>
              <a:buSzPts val="1400"/>
              <a:buNone/>
            </a:pPr>
            <a:r>
              <a:rPr lang="vi-VN" altLang="vi-VN" sz="2800">
                <a:latin typeface="Times New Roman" panose="02020603050405020304" pitchFamily="18" charset="0"/>
                <a:cs typeface="Arial" panose="020B0604020202020204" pitchFamily="34" charset="0"/>
              </a:rPr>
              <a:t>               ( Ngân Vịnh )</a:t>
            </a:r>
          </a:p>
          <a:p>
            <a:pPr marL="139700" indent="0" algn="ctr">
              <a:spcAft>
                <a:spcPts val="1200"/>
              </a:spcAft>
              <a:buNone/>
            </a:pPr>
            <a:endParaRPr lang="vi-VN" alt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81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2971801" y="533400"/>
            <a:ext cx="6632575" cy="1346200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6000" b="1" kern="0" dirty="0" err="1">
                <a:solidFill>
                  <a:srgbClr val="C2F2FF">
                    <a:lumMod val="10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6000" b="1" kern="0" dirty="0">
                <a:solidFill>
                  <a:srgbClr val="C2F2FF">
                    <a:lumMod val="10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C2F2FF">
                    <a:lumMod val="10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6000" b="1" kern="0" dirty="0">
                <a:solidFill>
                  <a:srgbClr val="C2F2FF">
                    <a:lumMod val="10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C2F2FF">
                    <a:lumMod val="10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6000" b="1" kern="0" dirty="0">
                <a:solidFill>
                  <a:srgbClr val="C2F2FF">
                    <a:lumMod val="10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C2F2FF">
                    <a:lumMod val="10000"/>
                  </a:srgbClr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lang="en-US" sz="6000" b="1" kern="0" dirty="0">
              <a:solidFill>
                <a:srgbClr val="C2F2FF">
                  <a:lumMod val="10000"/>
                </a:srgbClr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2079625"/>
            <a:ext cx="480060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6000" b="1">
                <a:solidFill>
                  <a:srgbClr val="F82A45"/>
                </a:solidFill>
                <a:latin typeface="HP001 4 hàng" pitchFamily="34" charset="0"/>
              </a:rPr>
              <a:t>nấu cơm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2849563"/>
            <a:ext cx="5018088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6000" b="1">
                <a:solidFill>
                  <a:srgbClr val="F82A45"/>
                </a:solidFill>
                <a:latin typeface="HP001 4 hàng" pitchFamily="34" charset="0"/>
              </a:rPr>
              <a:t>ngưng giã gạo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91000" y="4065588"/>
            <a:ext cx="401320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6000" b="1">
                <a:solidFill>
                  <a:srgbClr val="F82A45"/>
                </a:solidFill>
                <a:latin typeface="HP001 4 hàng" pitchFamily="34" charset="0"/>
              </a:rPr>
              <a:t> lặng im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43401" y="5281613"/>
            <a:ext cx="3235325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vi-VN" sz="2700" b="1">
                <a:solidFill>
                  <a:srgbClr val="F82A45"/>
                </a:solidFill>
                <a:latin typeface="HP001 4 hàng" pitchFamily="34" charset="0"/>
              </a:rPr>
              <a:t> </a:t>
            </a:r>
            <a:r>
              <a:rPr lang="en-US" altLang="vi-VN" sz="6000" b="1">
                <a:solidFill>
                  <a:srgbClr val="F82A45"/>
                </a:solidFill>
                <a:latin typeface="HP001 4 hàng" pitchFamily="34" charset="0"/>
              </a:rPr>
              <a:t>khắp</a:t>
            </a:r>
            <a:r>
              <a:rPr lang="en-US" altLang="vi-VN" sz="2700" b="1">
                <a:solidFill>
                  <a:srgbClr val="F82A45"/>
                </a:solidFill>
                <a:latin typeface="HP001 4 hàng" pitchFamily="34" charset="0"/>
              </a:rPr>
              <a:t> </a:t>
            </a:r>
            <a:r>
              <a:rPr lang="en-US" altLang="vi-VN" sz="6000" b="1">
                <a:solidFill>
                  <a:srgbClr val="F82A45"/>
                </a:solidFill>
                <a:latin typeface="HP001 4 hàng" pitchFamily="34" charset="0"/>
              </a:rPr>
              <a:t>lối</a:t>
            </a:r>
          </a:p>
        </p:txBody>
      </p:sp>
    </p:spTree>
    <p:extLst>
      <p:ext uri="{BB962C8B-B14F-4D97-AF65-F5344CB8AC3E}">
        <p14:creationId xmlns:p14="http://schemas.microsoft.com/office/powerpoint/2010/main" val="13728859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Google Shape;2128;p50"/>
          <p:cNvSpPr>
            <a:spLocks noChangeArrowheads="1"/>
          </p:cNvSpPr>
          <p:nvPr/>
        </p:nvSpPr>
        <p:spPr bwMode="auto">
          <a:xfrm>
            <a:off x="2209800" y="381001"/>
            <a:ext cx="7772400" cy="5953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vi-VN" altLang="vi-VN" sz="1800"/>
          </a:p>
        </p:txBody>
      </p:sp>
      <p:sp>
        <p:nvSpPr>
          <p:cNvPr id="130051" name="Google Shape;2129;p50"/>
          <p:cNvSpPr txBox="1">
            <a:spLocks noGrp="1"/>
          </p:cNvSpPr>
          <p:nvPr>
            <p:ph type="title"/>
          </p:nvPr>
        </p:nvSpPr>
        <p:spPr>
          <a:xfrm>
            <a:off x="2667000" y="476251"/>
            <a:ext cx="7170738" cy="4048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vi-VN" altLang="vi-VN" sz="3200">
                <a:solidFill>
                  <a:srgbClr val="F82A45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10: Tìm từ có tiếng bắt đầu bằng: </a:t>
            </a:r>
            <a:endParaRPr lang="vi-VN" altLang="vi-VN" sz="3200">
              <a:solidFill>
                <a:srgbClr val="F8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30" name="Google Shape;2130;p50"/>
          <p:cNvGraphicFramePr/>
          <p:nvPr/>
        </p:nvGraphicFramePr>
        <p:xfrm>
          <a:off x="1752600" y="1012825"/>
          <a:ext cx="8610600" cy="4552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>
                          <a:solidFill>
                            <a:schemeClr val="tx1"/>
                          </a:solidFill>
                          <a:latin typeface="+mj-lt"/>
                          <a:ea typeface="Josefin Sans"/>
                          <a:cs typeface="Josefin Sans"/>
                          <a:sym typeface="Josefin Sans"/>
                        </a:rPr>
                        <a:t>c</a:t>
                      </a:r>
                      <a:endParaRPr sz="36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k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ng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ngh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6601" y="1069975"/>
            <a:ext cx="6969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3200">
                <a:latin typeface="Times New Roman" panose="02020603050405020304" pitchFamily="18" charset="0"/>
                <a:cs typeface="Josefin Sans" charset="0"/>
                <a:sym typeface="Josefin Sans" charset="0"/>
              </a:rPr>
              <a:t>Ca, cà, cá, cạ, co, cu củ, cũ, cư, cừ,cử,...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86126" y="1828800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3200">
                <a:latin typeface="Times New Roman" panose="02020603050405020304" pitchFamily="18" charset="0"/>
                <a:cs typeface="Raleway" pitchFamily="34" charset="0"/>
                <a:sym typeface="Raleway" pitchFamily="34" charset="0"/>
              </a:rPr>
              <a:t>Ki, kì, kí, ke, kẽ, kẹ,kẻ, kể, kế, kệ, kê,...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1" y="2598738"/>
            <a:ext cx="880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3200">
                <a:latin typeface="Times New Roman" panose="02020603050405020304" pitchFamily="18" charset="0"/>
                <a:cs typeface="Raleway" pitchFamily="34" charset="0"/>
                <a:sym typeface="Raleway" pitchFamily="34" charset="0"/>
              </a:rPr>
              <a:t>Ga, gà, gá, gạ, go, gò, gó, gu, gụ, gư, gừ, gồ,...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03526" y="3341688"/>
            <a:ext cx="766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3200">
                <a:latin typeface="Times New Roman" panose="02020603050405020304" pitchFamily="18" charset="0"/>
                <a:cs typeface="Raleway" pitchFamily="34" charset="0"/>
                <a:sym typeface="Raleway" pitchFamily="34" charset="0"/>
              </a:rPr>
              <a:t>Ghi, ghì, ghị, ghe, ghè, ghé, ghẹ, ghê, ghề,...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1" y="4075114"/>
            <a:ext cx="6283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3200">
                <a:latin typeface="Times New Roman" panose="02020603050405020304" pitchFamily="18" charset="0"/>
                <a:cs typeface="Raleway" pitchFamily="34" charset="0"/>
                <a:sym typeface="Raleway" pitchFamily="34" charset="0"/>
              </a:rPr>
              <a:t>Nga, ngà, ngo, ngỏ, ngọ, ngó,ngủ,...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60676" y="4829175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vi-VN" altLang="vi-VN" sz="3200">
                <a:latin typeface="Times New Roman" panose="02020603050405020304" pitchFamily="18" charset="0"/>
                <a:cs typeface="Raleway" pitchFamily="34" charset="0"/>
                <a:sym typeface="Raleway" pitchFamily="34" charset="0"/>
              </a:rPr>
              <a:t>Nghe, nghé, nghê, nghệ, nghi, nghỉ, nghĩ,...</a:t>
            </a:r>
          </a:p>
        </p:txBody>
      </p:sp>
    </p:spTree>
    <p:extLst>
      <p:ext uri="{BB962C8B-B14F-4D97-AF65-F5344CB8AC3E}">
        <p14:creationId xmlns:p14="http://schemas.microsoft.com/office/powerpoint/2010/main" val="705343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177" y="836393"/>
            <a:ext cx="10668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2099" name="Group 13"/>
          <p:cNvGrpSpPr>
            <a:grpSpLocks/>
          </p:cNvGrpSpPr>
          <p:nvPr/>
        </p:nvGrpSpPr>
        <p:grpSpPr bwMode="auto">
          <a:xfrm>
            <a:off x="1524000" y="5775326"/>
            <a:ext cx="9145588" cy="246063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7311" y="6557554"/>
              <a:ext cx="2427895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155" y="6557554"/>
              <a:ext cx="2480813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618" y="6557554"/>
              <a:ext cx="2480813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5812" y="6557554"/>
              <a:ext cx="2478697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7895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32100" name="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5" y="3429000"/>
            <a:ext cx="169703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6" y="1447800"/>
            <a:ext cx="89836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928;p40"/>
          <p:cNvSpPr txBox="1">
            <a:spLocks noGrp="1"/>
          </p:cNvSpPr>
          <p:nvPr>
            <p:ph type="title"/>
          </p:nvPr>
        </p:nvSpPr>
        <p:spPr>
          <a:xfrm>
            <a:off x="1660526" y="-7938"/>
            <a:ext cx="8983663" cy="144780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vi-VN" altLang="vi-VN"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11:  Viết 4- 5 câu kể về việc em đã giúp đỡ người khác hoặc em được người khác giúp đỡ.</a:t>
            </a:r>
            <a:endParaRPr lang="vi-VN" altLang="vi-V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79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40"/>
          <p:cNvSpPr txBox="1">
            <a:spLocks noGrp="1"/>
          </p:cNvSpPr>
          <p:nvPr>
            <p:ph type="body" idx="1"/>
          </p:nvPr>
        </p:nvSpPr>
        <p:spPr>
          <a:xfrm>
            <a:off x="1828800" y="457201"/>
            <a:ext cx="8534400" cy="5014913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vi-VN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G: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vi-VN" sz="4000">
                <a:latin typeface="Times New Roman" panose="02020603050405020304" pitchFamily="18" charset="0"/>
                <a:cs typeface="Arial" panose="020B0604020202020204" pitchFamily="34" charset="0"/>
              </a:rPr>
              <a:t>- Em đã giúp đỡ ai việc gì (hoặc ai đã giúp đỡ em việc gì)?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vi-VN" sz="4000">
                <a:latin typeface="Times New Roman" panose="02020603050405020304" pitchFamily="18" charset="0"/>
                <a:cs typeface="Arial" panose="020B0604020202020204" pitchFamily="34" charset="0"/>
              </a:rPr>
              <a:t>- Em (hoặc người đó) đã làm như thế nào?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vi-VN" sz="4000">
                <a:latin typeface="Times New Roman" panose="02020603050405020304" pitchFamily="18" charset="0"/>
                <a:cs typeface="Arial" panose="020B0604020202020204" pitchFamily="34" charset="0"/>
              </a:rPr>
              <a:t>- Em có suy nghĩ gì sau khi giúp đỡ (hoặc được giúp đỡ)?</a:t>
            </a:r>
            <a:endParaRPr lang="vi-VN" alt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7" grpId="0" build="p"/>
    </p:bld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289</Words>
  <Application>Microsoft Office PowerPoint</Application>
  <PresentationFormat>Widescreen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25" baseType="lpstr">
      <vt:lpstr>SimSun</vt:lpstr>
      <vt:lpstr>STHupo</vt:lpstr>
      <vt:lpstr>.VnTime</vt:lpstr>
      <vt:lpstr>Arial</vt:lpstr>
      <vt:lpstr>Calibri</vt:lpstr>
      <vt:lpstr>等线</vt:lpstr>
      <vt:lpstr>HP001 4 hàng</vt:lpstr>
      <vt:lpstr>Josefin Sans</vt:lpstr>
      <vt:lpstr>Patrick Hand SC</vt:lpstr>
      <vt:lpstr>Raleway</vt:lpstr>
      <vt:lpstr>SimHei</vt:lpstr>
      <vt:lpstr>Times New Roman</vt:lpstr>
      <vt:lpstr>方正粗圆_GBK</vt:lpstr>
      <vt:lpstr>English Language Grammar Rules by Slidesgo</vt:lpstr>
      <vt:lpstr>1_English Language Grammar Rules by Slidesgo</vt:lpstr>
      <vt:lpstr>2_English Language Grammar Rules by Slidesgo</vt:lpstr>
      <vt:lpstr>3_English Language Grammar Rules by Slidesgo</vt:lpstr>
      <vt:lpstr>4_English Language Grammar Rules by Slidesgo</vt:lpstr>
      <vt:lpstr>5_English Language Grammar Rules by Slidesgo</vt:lpstr>
      <vt:lpstr>PowerPoint Presentation</vt:lpstr>
      <vt:lpstr>Nghe - viết: Cánh cam lạc mẹ </vt:lpstr>
      <vt:lpstr>PowerPoint Presentation</vt:lpstr>
      <vt:lpstr>Bài 10: Tìm từ có tiếng bắt đầu bằng: </vt:lpstr>
      <vt:lpstr>Bài 11:  Viết 4- 5 câu kể về việc em đã giúp đỡ người khác hoặc em được người khác giúp đỡ.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STD_NHUNG</dc:creator>
  <cp:lastModifiedBy>STD_NHUNG</cp:lastModifiedBy>
  <cp:revision>1</cp:revision>
  <dcterms:created xsi:type="dcterms:W3CDTF">2025-03-27T02:56:40Z</dcterms:created>
  <dcterms:modified xsi:type="dcterms:W3CDTF">2025-03-27T02:57:50Z</dcterms:modified>
</cp:coreProperties>
</file>