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5" r:id="rId2"/>
    <p:sldId id="359" r:id="rId3"/>
    <p:sldId id="360" r:id="rId4"/>
    <p:sldId id="361" r:id="rId5"/>
    <p:sldId id="380" r:id="rId6"/>
    <p:sldId id="362" r:id="rId7"/>
    <p:sldId id="381" r:id="rId8"/>
    <p:sldId id="363" r:id="rId9"/>
    <p:sldId id="364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86" d="100"/>
          <a:sy n="86" d="100"/>
        </p:scale>
        <p:origin x="154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12898" y="430220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tích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3447" y="891885"/>
            <a:ext cx="6105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xưa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kéo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dừa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mít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hết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vắn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tắt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ớt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tỏi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90" y="439600"/>
            <a:ext cx="6089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bỗng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khảnh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xin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mực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ngon</a:t>
            </a:r>
            <a:r>
              <a:rPr lang="en-US" sz="16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Ừ,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khoe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“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” </a:t>
            </a:r>
            <a:r>
              <a:rPr lang="en-US" sz="1600" dirty="0" err="1">
                <a:latin typeface="UTM Avo" panose="02040603050506020204" pitchFamily="18" charset="0"/>
              </a:rPr>
              <a:t>đấy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latin typeface="UTM Avo" panose="02040603050506020204" pitchFamily="18" charset="0"/>
              </a:rPr>
              <a:t> (</a:t>
            </a:r>
            <a:r>
              <a:rPr lang="en-US" sz="1200" i="1" dirty="0" err="1">
                <a:latin typeface="UTM Avo" panose="02040603050506020204" pitchFamily="18" charset="0"/>
              </a:rPr>
              <a:t>Sự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tích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cây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thì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là</a:t>
            </a:r>
            <a:r>
              <a:rPr lang="en-US" sz="1200" i="1" dirty="0">
                <a:latin typeface="UTM Avo" panose="02040603050506020204" pitchFamily="18" charset="0"/>
              </a:rPr>
              <a:t> – </a:t>
            </a:r>
            <a:r>
              <a:rPr lang="en-US" sz="1200" i="1" dirty="0" err="1">
                <a:latin typeface="UTM Avo" panose="02040603050506020204" pitchFamily="18" charset="0"/>
              </a:rPr>
              <a:t>Trịnh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Mạnh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kể</a:t>
            </a:r>
            <a:r>
              <a:rPr lang="en-US" sz="1200" i="1" dirty="0">
                <a:latin typeface="UTM Avo" panose="02040603050506020204" pitchFamily="18" charset="0"/>
              </a:rPr>
              <a:t>))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vắn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tắt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mảnh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khảnh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riêu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nghĩ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589639" y="579456"/>
            <a:ext cx="169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53961" y="1668015"/>
            <a:ext cx="6164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Thưa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riêu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ngon</a:t>
            </a:r>
            <a:r>
              <a:rPr lang="en-US" sz="1800" dirty="0">
                <a:latin typeface="UTM Avo" panose="02040603050506020204" pitchFamily="18" charset="0"/>
              </a:rPr>
              <a:t> ạ.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20645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15359" y="1701468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97042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966333" y="2133734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44648" y="2167187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82849" y="2156036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vắn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tắt</a:t>
            </a:r>
            <a:r>
              <a:rPr lang="en-US" sz="2000" dirty="0">
                <a:latin typeface="UTM Avo" panose="02040603050506020204" pitchFamily="18" charset="0"/>
              </a:rPr>
              <a:t> (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mảnh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khảnh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66021" y="1358103"/>
            <a:ext cx="393645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ngắn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gọn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88200" y="1866530"/>
            <a:ext cx="55317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cao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gầy,nhỏ,trông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yếu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ớt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4" y="2676919"/>
            <a:ext cx="4444966" cy="20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khảnh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lá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thiệu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liền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nấu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canh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riêu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mực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439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Montserrat</vt:lpstr>
      <vt:lpstr>Arial</vt:lpstr>
      <vt:lpstr>UTM Cookies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87</cp:revision>
  <dcterms:modified xsi:type="dcterms:W3CDTF">2025-03-03T08:24:49Z</dcterms:modified>
</cp:coreProperties>
</file>