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83" r:id="rId3"/>
    <p:sldId id="289" r:id="rId4"/>
    <p:sldId id="284" r:id="rId5"/>
    <p:sldId id="285" r:id="rId6"/>
    <p:sldId id="290" r:id="rId7"/>
    <p:sldId id="291" r:id="rId8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BEEF4"/>
    <a:srgbClr val="000000"/>
    <a:srgbClr val="F15441"/>
    <a:srgbClr val="FFC000"/>
    <a:srgbClr val="4BACC6"/>
    <a:srgbClr val="F8B1A9"/>
    <a:srgbClr val="002060"/>
    <a:srgbClr val="D7AA80"/>
    <a:srgbClr val="D3E5BB"/>
    <a:srgbClr val="E1D2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196" autoAdjust="0"/>
    <p:restoredTop sz="94660"/>
  </p:normalViewPr>
  <p:slideViewPr>
    <p:cSldViewPr snapToGrid="0">
      <p:cViewPr varScale="1">
        <p:scale>
          <a:sx n="70" d="100"/>
          <a:sy n="70" d="100"/>
        </p:scale>
        <p:origin x="570" y="6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912FF248-73E2-4B5D-9669-D05536B13110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6F2E4380-9AAF-4929-8F62-F490FD06BB80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05263AFC-D1B4-4D83-808E-9B96447708D3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E97D35D9-4A80-4E5E-AE99-A42260106314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F1D5A806-A58C-4FB9-9CB8-29884CE2006D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ED4A141D-52F2-416A-BB8C-6ABF536EB5BD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233E8FF6-A58B-4C0A-8E03-7EBCEC1A722A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1B628C4E-2CC0-49FD-AE56-2DA39F0AEDC3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B7905D3C-D345-41E1-9F8F-3DE9CB825DDB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381F408-D6BF-4983-8522-FE74B038BAD1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313829AE-A03B-42DF-8C85-190282C1CC18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92BB61BC-FAB6-4715-A9E7-CC0E8CEE0D5C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D079DC36-A197-4791-8A06-31AB6A7A8165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BFAD29E2-C19B-47AB-B438-BA439212A9D2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DA309345-B33A-4CD0-9D4E-F69123E7E182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590C6090-7470-4DB3-8246-659CCC0F2A1A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611C93AB-AF4D-48EC-B180-BF93AED33FA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FC04491F-28E4-471E-8BA3-24A18340297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D54D7793-AF6A-4956-9B72-E4F3A35C4520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47A74F27-516B-4842-B2FD-3E800B67929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81691461-33B0-489D-A18A-AD91D59A1D2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0EEF144F-B527-4080-AAEA-10B3E48E39A2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40F35D0D-CACF-4AB5-BE8A-E9FB73511388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30" name="Google Shape;1016;p14">
            <a:extLst>
              <a:ext uri="{FF2B5EF4-FFF2-40B4-BE49-F238E27FC236}">
                <a16:creationId xmlns:a16="http://schemas.microsoft.com/office/drawing/2014/main" id="{327BF5F6-D034-4620-B2B7-7F2179C531EB}"/>
              </a:ext>
            </a:extLst>
          </p:cNvPr>
          <p:cNvGrpSpPr/>
          <p:nvPr userDrawn="1"/>
        </p:nvGrpSpPr>
        <p:grpSpPr>
          <a:xfrm>
            <a:off x="989192" y="5645930"/>
            <a:ext cx="615189" cy="535538"/>
            <a:chOff x="2495125" y="2142250"/>
            <a:chExt cx="444275" cy="398525"/>
          </a:xfrm>
        </p:grpSpPr>
        <p:sp>
          <p:nvSpPr>
            <p:cNvPr id="31" name="Google Shape;1017;p14">
              <a:extLst>
                <a:ext uri="{FF2B5EF4-FFF2-40B4-BE49-F238E27FC236}">
                  <a16:creationId xmlns:a16="http://schemas.microsoft.com/office/drawing/2014/main" id="{F2F00FDD-D7D5-4809-82CF-73AA35BD05FE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1018;p14">
              <a:extLst>
                <a:ext uri="{FF2B5EF4-FFF2-40B4-BE49-F238E27FC236}">
                  <a16:creationId xmlns:a16="http://schemas.microsoft.com/office/drawing/2014/main" id="{5395EB15-BC66-42AE-A1EE-3E2823F5486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3" name="Google Shape;1019;p14">
            <a:extLst>
              <a:ext uri="{FF2B5EF4-FFF2-40B4-BE49-F238E27FC236}">
                <a16:creationId xmlns:a16="http://schemas.microsoft.com/office/drawing/2014/main" id="{D53CFA2D-5D0C-4A67-9094-88F183BFE612}"/>
              </a:ext>
            </a:extLst>
          </p:cNvPr>
          <p:cNvGrpSpPr/>
          <p:nvPr userDrawn="1"/>
        </p:nvGrpSpPr>
        <p:grpSpPr>
          <a:xfrm>
            <a:off x="10177821" y="427685"/>
            <a:ext cx="403468" cy="378112"/>
            <a:chOff x="3243875" y="2372825"/>
            <a:chExt cx="291375" cy="281375"/>
          </a:xfrm>
        </p:grpSpPr>
        <p:sp>
          <p:nvSpPr>
            <p:cNvPr id="34" name="Google Shape;1020;p14">
              <a:extLst>
                <a:ext uri="{FF2B5EF4-FFF2-40B4-BE49-F238E27FC236}">
                  <a16:creationId xmlns:a16="http://schemas.microsoft.com/office/drawing/2014/main" id="{30675EEE-C22B-4D00-94DF-E49C0A367512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021;p14">
              <a:extLst>
                <a:ext uri="{FF2B5EF4-FFF2-40B4-BE49-F238E27FC236}">
                  <a16:creationId xmlns:a16="http://schemas.microsoft.com/office/drawing/2014/main" id="{E3DBEB34-9A0C-4ECA-A1F1-6D8B1FF8997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1022;p14">
              <a:extLst>
                <a:ext uri="{FF2B5EF4-FFF2-40B4-BE49-F238E27FC236}">
                  <a16:creationId xmlns:a16="http://schemas.microsoft.com/office/drawing/2014/main" id="{07CFEFDF-2E28-4483-834B-DA095CF3CE4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1023;p14">
              <a:extLst>
                <a:ext uri="{FF2B5EF4-FFF2-40B4-BE49-F238E27FC236}">
                  <a16:creationId xmlns:a16="http://schemas.microsoft.com/office/drawing/2014/main" id="{14506E96-EBA9-4C68-AF1F-8C4403B117FE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1024;p14">
              <a:extLst>
                <a:ext uri="{FF2B5EF4-FFF2-40B4-BE49-F238E27FC236}">
                  <a16:creationId xmlns:a16="http://schemas.microsoft.com/office/drawing/2014/main" id="{B2F2C8B1-350B-49EE-9CA4-D84F2E04689C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1025;p14">
              <a:extLst>
                <a:ext uri="{FF2B5EF4-FFF2-40B4-BE49-F238E27FC236}">
                  <a16:creationId xmlns:a16="http://schemas.microsoft.com/office/drawing/2014/main" id="{524642B7-86EC-4E65-B0EB-6949F77DB65F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1026;p14">
              <a:extLst>
                <a:ext uri="{FF2B5EF4-FFF2-40B4-BE49-F238E27FC236}">
                  <a16:creationId xmlns:a16="http://schemas.microsoft.com/office/drawing/2014/main" id="{DA2CC125-6131-46A3-AC36-26C92E5CD21A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1027;p14">
              <a:extLst>
                <a:ext uri="{FF2B5EF4-FFF2-40B4-BE49-F238E27FC236}">
                  <a16:creationId xmlns:a16="http://schemas.microsoft.com/office/drawing/2014/main" id="{5A24D573-ECDB-4ACD-87B3-20030C31E8D4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1028;p14">
              <a:extLst>
                <a:ext uri="{FF2B5EF4-FFF2-40B4-BE49-F238E27FC236}">
                  <a16:creationId xmlns:a16="http://schemas.microsoft.com/office/drawing/2014/main" id="{7E867DAA-A57F-489C-A045-9A1C1429277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1029;p14">
              <a:extLst>
                <a:ext uri="{FF2B5EF4-FFF2-40B4-BE49-F238E27FC236}">
                  <a16:creationId xmlns:a16="http://schemas.microsoft.com/office/drawing/2014/main" id="{1DF03B23-6B1D-4056-9368-8D8F2372120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4" name="Google Shape;1030;p14">
            <a:extLst>
              <a:ext uri="{FF2B5EF4-FFF2-40B4-BE49-F238E27FC236}">
                <a16:creationId xmlns:a16="http://schemas.microsoft.com/office/drawing/2014/main" id="{AC4C02C6-8357-4A9D-9FE8-73BED3D677DA}"/>
              </a:ext>
            </a:extLst>
          </p:cNvPr>
          <p:cNvGrpSpPr/>
          <p:nvPr userDrawn="1"/>
        </p:nvGrpSpPr>
        <p:grpSpPr>
          <a:xfrm>
            <a:off x="11004071" y="1043373"/>
            <a:ext cx="230796" cy="226531"/>
            <a:chOff x="4954425" y="2036375"/>
            <a:chExt cx="166675" cy="168575"/>
          </a:xfrm>
        </p:grpSpPr>
        <p:sp>
          <p:nvSpPr>
            <p:cNvPr id="45" name="Google Shape;1031;p14">
              <a:extLst>
                <a:ext uri="{FF2B5EF4-FFF2-40B4-BE49-F238E27FC236}">
                  <a16:creationId xmlns:a16="http://schemas.microsoft.com/office/drawing/2014/main" id="{7490645F-164B-43DC-B0C4-4E49ABCDCE6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1032;p14">
              <a:extLst>
                <a:ext uri="{FF2B5EF4-FFF2-40B4-BE49-F238E27FC236}">
                  <a16:creationId xmlns:a16="http://schemas.microsoft.com/office/drawing/2014/main" id="{F62C8C47-6F19-44BD-9FED-30D56890DF52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7" name="Google Shape;1033;p14">
            <a:extLst>
              <a:ext uri="{FF2B5EF4-FFF2-40B4-BE49-F238E27FC236}">
                <a16:creationId xmlns:a16="http://schemas.microsoft.com/office/drawing/2014/main" id="{9C058F19-0AE8-4DE1-A824-EE065CCDBD8D}"/>
              </a:ext>
            </a:extLst>
          </p:cNvPr>
          <p:cNvSpPr/>
          <p:nvPr userDrawn="1"/>
        </p:nvSpPr>
        <p:spPr>
          <a:xfrm>
            <a:off x="2054612" y="6264683"/>
            <a:ext cx="164953" cy="10911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1034;p14">
            <a:extLst>
              <a:ext uri="{FF2B5EF4-FFF2-40B4-BE49-F238E27FC236}">
                <a16:creationId xmlns:a16="http://schemas.microsoft.com/office/drawing/2014/main" id="{F39F1339-6652-4316-AEAE-58755DC68066}"/>
              </a:ext>
            </a:extLst>
          </p:cNvPr>
          <p:cNvSpPr/>
          <p:nvPr userDrawn="1"/>
        </p:nvSpPr>
        <p:spPr>
          <a:xfrm>
            <a:off x="10995521" y="6181468"/>
            <a:ext cx="120469" cy="8321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9" name="Google Shape;1035;p14">
            <a:extLst>
              <a:ext uri="{FF2B5EF4-FFF2-40B4-BE49-F238E27FC236}">
                <a16:creationId xmlns:a16="http://schemas.microsoft.com/office/drawing/2014/main" id="{B0CF15ED-922C-4751-B1DA-9089B1988ECC}"/>
              </a:ext>
            </a:extLst>
          </p:cNvPr>
          <p:cNvGrpSpPr/>
          <p:nvPr userDrawn="1"/>
        </p:nvGrpSpPr>
        <p:grpSpPr>
          <a:xfrm>
            <a:off x="817359" y="5192331"/>
            <a:ext cx="230796" cy="226531"/>
            <a:chOff x="4954425" y="2036375"/>
            <a:chExt cx="166675" cy="168575"/>
          </a:xfrm>
        </p:grpSpPr>
        <p:sp>
          <p:nvSpPr>
            <p:cNvPr id="50" name="Google Shape;1036;p14">
              <a:extLst>
                <a:ext uri="{FF2B5EF4-FFF2-40B4-BE49-F238E27FC236}">
                  <a16:creationId xmlns:a16="http://schemas.microsoft.com/office/drawing/2014/main" id="{7EA6F03C-5B07-4131-89F4-3BAFB23D4AF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1037;p14">
              <a:extLst>
                <a:ext uri="{FF2B5EF4-FFF2-40B4-BE49-F238E27FC236}">
                  <a16:creationId xmlns:a16="http://schemas.microsoft.com/office/drawing/2014/main" id="{C7913F77-486F-46A9-8AEC-4B7565FB4E4C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6" name="Google Shape;1082;p14">
            <a:extLst>
              <a:ext uri="{FF2B5EF4-FFF2-40B4-BE49-F238E27FC236}">
                <a16:creationId xmlns:a16="http://schemas.microsoft.com/office/drawing/2014/main" id="{95018CA8-A1C2-47FD-890D-549D7B4AC236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083;p14">
            <a:extLst>
              <a:ext uri="{FF2B5EF4-FFF2-40B4-BE49-F238E27FC236}">
                <a16:creationId xmlns:a16="http://schemas.microsoft.com/office/drawing/2014/main" id="{B936ECCA-F1FD-46EC-B26D-DE3BF7D0C273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1084;p14">
            <a:extLst>
              <a:ext uri="{FF2B5EF4-FFF2-40B4-BE49-F238E27FC236}">
                <a16:creationId xmlns:a16="http://schemas.microsoft.com/office/drawing/2014/main" id="{03D9643B-BC02-476E-ABF0-0F13D9275EA3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1085;p14">
            <a:extLst>
              <a:ext uri="{FF2B5EF4-FFF2-40B4-BE49-F238E27FC236}">
                <a16:creationId xmlns:a16="http://schemas.microsoft.com/office/drawing/2014/main" id="{E4F6C8FF-3CF3-45F6-8706-79866A8801F6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86;p14">
            <a:extLst>
              <a:ext uri="{FF2B5EF4-FFF2-40B4-BE49-F238E27FC236}">
                <a16:creationId xmlns:a16="http://schemas.microsoft.com/office/drawing/2014/main" id="{1BF2058A-58A5-400D-B987-EA9281BD464C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82;p14">
            <a:extLst>
              <a:ext uri="{FF2B5EF4-FFF2-40B4-BE49-F238E27FC236}">
                <a16:creationId xmlns:a16="http://schemas.microsoft.com/office/drawing/2014/main" id="{3B878202-51EA-4466-A893-7046CA4B0564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83;p14">
            <a:extLst>
              <a:ext uri="{FF2B5EF4-FFF2-40B4-BE49-F238E27FC236}">
                <a16:creationId xmlns:a16="http://schemas.microsoft.com/office/drawing/2014/main" id="{8AE3EC7F-38CF-4238-A1D3-36A00E1CDB4B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84;p14">
            <a:extLst>
              <a:ext uri="{FF2B5EF4-FFF2-40B4-BE49-F238E27FC236}">
                <a16:creationId xmlns:a16="http://schemas.microsoft.com/office/drawing/2014/main" id="{A109E879-FF69-420F-8594-E4E350138FE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85;p14">
            <a:extLst>
              <a:ext uri="{FF2B5EF4-FFF2-40B4-BE49-F238E27FC236}">
                <a16:creationId xmlns:a16="http://schemas.microsoft.com/office/drawing/2014/main" id="{D728BFA8-D828-48D9-B813-EB0070A3F849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86;p14">
            <a:extLst>
              <a:ext uri="{FF2B5EF4-FFF2-40B4-BE49-F238E27FC236}">
                <a16:creationId xmlns:a16="http://schemas.microsoft.com/office/drawing/2014/main" id="{AAD00854-B92E-4943-95A5-C96E52F3DC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82;p14">
            <a:extLst>
              <a:ext uri="{FF2B5EF4-FFF2-40B4-BE49-F238E27FC236}">
                <a16:creationId xmlns:a16="http://schemas.microsoft.com/office/drawing/2014/main" id="{A9BB0978-9312-4447-80AB-41294A409ED1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3;p14">
            <a:extLst>
              <a:ext uri="{FF2B5EF4-FFF2-40B4-BE49-F238E27FC236}">
                <a16:creationId xmlns:a16="http://schemas.microsoft.com/office/drawing/2014/main" id="{61FF21EF-8FF4-4964-B264-5FF3E4B83CCE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84;p14">
            <a:extLst>
              <a:ext uri="{FF2B5EF4-FFF2-40B4-BE49-F238E27FC236}">
                <a16:creationId xmlns:a16="http://schemas.microsoft.com/office/drawing/2014/main" id="{2A3A52D1-7028-4394-92D4-70E60315E66B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085;p14">
            <a:extLst>
              <a:ext uri="{FF2B5EF4-FFF2-40B4-BE49-F238E27FC236}">
                <a16:creationId xmlns:a16="http://schemas.microsoft.com/office/drawing/2014/main" id="{2B402ED8-8890-4BBD-BD4A-317F62877C5F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086;p14">
            <a:extLst>
              <a:ext uri="{FF2B5EF4-FFF2-40B4-BE49-F238E27FC236}">
                <a16:creationId xmlns:a16="http://schemas.microsoft.com/office/drawing/2014/main" id="{4FDB29D0-7164-4DBA-A2E6-84221CCDCFD4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082;p14">
            <a:extLst>
              <a:ext uri="{FF2B5EF4-FFF2-40B4-BE49-F238E27FC236}">
                <a16:creationId xmlns:a16="http://schemas.microsoft.com/office/drawing/2014/main" id="{76F446C8-2BE2-457E-A059-3FBDE50A2DAB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083;p14">
            <a:extLst>
              <a:ext uri="{FF2B5EF4-FFF2-40B4-BE49-F238E27FC236}">
                <a16:creationId xmlns:a16="http://schemas.microsoft.com/office/drawing/2014/main" id="{543F1EC7-1C51-46E0-ACF5-20C5F0905E39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084;p14">
            <a:extLst>
              <a:ext uri="{FF2B5EF4-FFF2-40B4-BE49-F238E27FC236}">
                <a16:creationId xmlns:a16="http://schemas.microsoft.com/office/drawing/2014/main" id="{4E6B9D33-57F3-4A75-9293-3C04278D772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085;p14">
            <a:extLst>
              <a:ext uri="{FF2B5EF4-FFF2-40B4-BE49-F238E27FC236}">
                <a16:creationId xmlns:a16="http://schemas.microsoft.com/office/drawing/2014/main" id="{46B5E075-E226-4895-9493-A4CA9A703FD3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086;p14">
            <a:extLst>
              <a:ext uri="{FF2B5EF4-FFF2-40B4-BE49-F238E27FC236}">
                <a16:creationId xmlns:a16="http://schemas.microsoft.com/office/drawing/2014/main" id="{56534FCD-AD06-4E33-8FD5-4A0CA24C6414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082;p14">
            <a:extLst>
              <a:ext uri="{FF2B5EF4-FFF2-40B4-BE49-F238E27FC236}">
                <a16:creationId xmlns:a16="http://schemas.microsoft.com/office/drawing/2014/main" id="{13F8C6C7-68B9-45D6-8F01-F8260F297A7E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083;p14">
            <a:extLst>
              <a:ext uri="{FF2B5EF4-FFF2-40B4-BE49-F238E27FC236}">
                <a16:creationId xmlns:a16="http://schemas.microsoft.com/office/drawing/2014/main" id="{3C93F6CB-9B31-4CE5-A4E7-7E978C24989B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084;p14">
            <a:extLst>
              <a:ext uri="{FF2B5EF4-FFF2-40B4-BE49-F238E27FC236}">
                <a16:creationId xmlns:a16="http://schemas.microsoft.com/office/drawing/2014/main" id="{73CA4133-52E1-4CA4-9B02-C32EF64DCA79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085;p14">
            <a:extLst>
              <a:ext uri="{FF2B5EF4-FFF2-40B4-BE49-F238E27FC236}">
                <a16:creationId xmlns:a16="http://schemas.microsoft.com/office/drawing/2014/main" id="{68B32AF3-395D-4C97-B3AC-6748065FE197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086;p14">
            <a:extLst>
              <a:ext uri="{FF2B5EF4-FFF2-40B4-BE49-F238E27FC236}">
                <a16:creationId xmlns:a16="http://schemas.microsoft.com/office/drawing/2014/main" id="{F2737C08-B20B-4DD3-8C2B-6D9629DF844C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082;p14">
            <a:extLst>
              <a:ext uri="{FF2B5EF4-FFF2-40B4-BE49-F238E27FC236}">
                <a16:creationId xmlns:a16="http://schemas.microsoft.com/office/drawing/2014/main" id="{C67ED233-4DA4-4D61-B819-CA361C34FFD3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083;p14">
            <a:extLst>
              <a:ext uri="{FF2B5EF4-FFF2-40B4-BE49-F238E27FC236}">
                <a16:creationId xmlns:a16="http://schemas.microsoft.com/office/drawing/2014/main" id="{DB6F480F-12E0-4FF2-94FC-7455618F43E4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084;p14">
            <a:extLst>
              <a:ext uri="{FF2B5EF4-FFF2-40B4-BE49-F238E27FC236}">
                <a16:creationId xmlns:a16="http://schemas.microsoft.com/office/drawing/2014/main" id="{FB8875DE-94FC-4821-827E-F05F343D19DD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085;p14">
            <a:extLst>
              <a:ext uri="{FF2B5EF4-FFF2-40B4-BE49-F238E27FC236}">
                <a16:creationId xmlns:a16="http://schemas.microsoft.com/office/drawing/2014/main" id="{E65EE193-261C-47D2-90E2-CA9711A2BA94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086;p14">
            <a:extLst>
              <a:ext uri="{FF2B5EF4-FFF2-40B4-BE49-F238E27FC236}">
                <a16:creationId xmlns:a16="http://schemas.microsoft.com/office/drawing/2014/main" id="{750B5385-9383-49D9-B37E-8AFC31139A9F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082;p14">
            <a:extLst>
              <a:ext uri="{FF2B5EF4-FFF2-40B4-BE49-F238E27FC236}">
                <a16:creationId xmlns:a16="http://schemas.microsoft.com/office/drawing/2014/main" id="{F3257D7D-B01D-4B31-A19B-AE3EC8A76CBF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083;p14">
            <a:extLst>
              <a:ext uri="{FF2B5EF4-FFF2-40B4-BE49-F238E27FC236}">
                <a16:creationId xmlns:a16="http://schemas.microsoft.com/office/drawing/2014/main" id="{8E8AEB58-46B0-42AC-876C-D39BC069B58E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084;p14">
            <a:extLst>
              <a:ext uri="{FF2B5EF4-FFF2-40B4-BE49-F238E27FC236}">
                <a16:creationId xmlns:a16="http://schemas.microsoft.com/office/drawing/2014/main" id="{98A058F8-5048-4E43-81F6-E2A9D68F5787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085;p14">
            <a:extLst>
              <a:ext uri="{FF2B5EF4-FFF2-40B4-BE49-F238E27FC236}">
                <a16:creationId xmlns:a16="http://schemas.microsoft.com/office/drawing/2014/main" id="{163FF619-D1D7-43D9-961D-4D8377AFE91D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086;p14">
            <a:extLst>
              <a:ext uri="{FF2B5EF4-FFF2-40B4-BE49-F238E27FC236}">
                <a16:creationId xmlns:a16="http://schemas.microsoft.com/office/drawing/2014/main" id="{B5048DB8-1C0A-4C5F-97C4-0B01226065BF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082;p14">
            <a:extLst>
              <a:ext uri="{FF2B5EF4-FFF2-40B4-BE49-F238E27FC236}">
                <a16:creationId xmlns:a16="http://schemas.microsoft.com/office/drawing/2014/main" id="{09146345-B88A-4221-8479-754909293DEC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083;p14">
            <a:extLst>
              <a:ext uri="{FF2B5EF4-FFF2-40B4-BE49-F238E27FC236}">
                <a16:creationId xmlns:a16="http://schemas.microsoft.com/office/drawing/2014/main" id="{69A8F20E-CA52-4FFA-9E27-AAA9CA116197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084;p14">
            <a:extLst>
              <a:ext uri="{FF2B5EF4-FFF2-40B4-BE49-F238E27FC236}">
                <a16:creationId xmlns:a16="http://schemas.microsoft.com/office/drawing/2014/main" id="{EB5F0B58-A764-4EE5-8968-0C2DD1B536DE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085;p14">
            <a:extLst>
              <a:ext uri="{FF2B5EF4-FFF2-40B4-BE49-F238E27FC236}">
                <a16:creationId xmlns:a16="http://schemas.microsoft.com/office/drawing/2014/main" id="{5366DC7B-ACAB-4BCC-97E2-465D277AFFCF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086;p14">
            <a:extLst>
              <a:ext uri="{FF2B5EF4-FFF2-40B4-BE49-F238E27FC236}">
                <a16:creationId xmlns:a16="http://schemas.microsoft.com/office/drawing/2014/main" id="{0033D128-1983-4502-AB2A-1E6443704D03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082;p14">
            <a:extLst>
              <a:ext uri="{FF2B5EF4-FFF2-40B4-BE49-F238E27FC236}">
                <a16:creationId xmlns:a16="http://schemas.microsoft.com/office/drawing/2014/main" id="{79616093-3DF5-4B1F-8962-5D6B7DDDE673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083;p14">
            <a:extLst>
              <a:ext uri="{FF2B5EF4-FFF2-40B4-BE49-F238E27FC236}">
                <a16:creationId xmlns:a16="http://schemas.microsoft.com/office/drawing/2014/main" id="{2D25397A-7136-493A-B17D-5C3117972727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084;p14">
            <a:extLst>
              <a:ext uri="{FF2B5EF4-FFF2-40B4-BE49-F238E27FC236}">
                <a16:creationId xmlns:a16="http://schemas.microsoft.com/office/drawing/2014/main" id="{E70275CF-BEEF-4134-8FC1-FA98BAD2A6F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085;p14">
            <a:extLst>
              <a:ext uri="{FF2B5EF4-FFF2-40B4-BE49-F238E27FC236}">
                <a16:creationId xmlns:a16="http://schemas.microsoft.com/office/drawing/2014/main" id="{3E3D4E28-9C07-4484-A1DF-F77BBBFD1538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086;p14">
            <a:extLst>
              <a:ext uri="{FF2B5EF4-FFF2-40B4-BE49-F238E27FC236}">
                <a16:creationId xmlns:a16="http://schemas.microsoft.com/office/drawing/2014/main" id="{0BF03047-9E59-4CF4-B825-EA2C74E97B63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7" name="Google Shape;2356;p30">
            <a:extLst>
              <a:ext uri="{FF2B5EF4-FFF2-40B4-BE49-F238E27FC236}">
                <a16:creationId xmlns:a16="http://schemas.microsoft.com/office/drawing/2014/main" id="{FF3093F1-70FF-4A92-A939-256BC49F43A6}"/>
              </a:ext>
            </a:extLst>
          </p:cNvPr>
          <p:cNvGrpSpPr/>
          <p:nvPr userDrawn="1"/>
        </p:nvGrpSpPr>
        <p:grpSpPr>
          <a:xfrm>
            <a:off x="896619" y="1603301"/>
            <a:ext cx="9867486" cy="4770499"/>
            <a:chOff x="741115" y="865258"/>
            <a:chExt cx="7691377" cy="4010102"/>
          </a:xfrm>
          <a:solidFill>
            <a:schemeClr val="accent5">
              <a:lumMod val="75000"/>
            </a:schemeClr>
          </a:solidFill>
        </p:grpSpPr>
        <p:sp>
          <p:nvSpPr>
            <p:cNvPr id="148" name="Google Shape;2357;p30">
              <a:extLst>
                <a:ext uri="{FF2B5EF4-FFF2-40B4-BE49-F238E27FC236}">
                  <a16:creationId xmlns:a16="http://schemas.microsoft.com/office/drawing/2014/main" id="{378B6936-B094-4FA3-9256-C7AF5859717D}"/>
                </a:ext>
              </a:extLst>
            </p:cNvPr>
            <p:cNvSpPr/>
            <p:nvPr/>
          </p:nvSpPr>
          <p:spPr>
            <a:xfrm>
              <a:off x="3129031" y="865258"/>
              <a:ext cx="3134100" cy="14817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49" name="Google Shape;2358;p30">
              <a:extLst>
                <a:ext uri="{FF2B5EF4-FFF2-40B4-BE49-F238E27FC236}">
                  <a16:creationId xmlns:a16="http://schemas.microsoft.com/office/drawing/2014/main" id="{FAD56BA3-21A7-4CCC-B7DB-AC61435A3A7D}"/>
                </a:ext>
              </a:extLst>
            </p:cNvPr>
            <p:cNvGrpSpPr/>
            <p:nvPr/>
          </p:nvGrpSpPr>
          <p:grpSpPr>
            <a:xfrm>
              <a:off x="741115" y="1203950"/>
              <a:ext cx="7691377" cy="3671410"/>
              <a:chOff x="741115" y="1203950"/>
              <a:chExt cx="7691377" cy="3671410"/>
            </a:xfrm>
            <a:grpFill/>
          </p:grpSpPr>
          <p:sp>
            <p:nvSpPr>
              <p:cNvPr id="150" name="Google Shape;2359;p30">
                <a:extLst>
                  <a:ext uri="{FF2B5EF4-FFF2-40B4-BE49-F238E27FC236}">
                    <a16:creationId xmlns:a16="http://schemas.microsoft.com/office/drawing/2014/main" id="{545757E5-2BB3-4409-8989-EF99146A7AC6}"/>
                  </a:ext>
                </a:extLst>
              </p:cNvPr>
              <p:cNvSpPr/>
              <p:nvPr/>
            </p:nvSpPr>
            <p:spPr>
              <a:xfrm>
                <a:off x="741115" y="1503410"/>
                <a:ext cx="7691377" cy="3371950"/>
              </a:xfrm>
              <a:custGeom>
                <a:avLst/>
                <a:gdLst/>
                <a:ahLst/>
                <a:cxnLst/>
                <a:rect l="l" t="t" r="r" b="b"/>
                <a:pathLst>
                  <a:path w="19015" h="15544" extrusionOk="0">
                    <a:moveTo>
                      <a:pt x="8537" y="1"/>
                    </a:moveTo>
                    <a:cubicBezTo>
                      <a:pt x="8251" y="1"/>
                      <a:pt x="7939" y="81"/>
                      <a:pt x="7602" y="271"/>
                    </a:cubicBezTo>
                    <a:cubicBezTo>
                      <a:pt x="5479" y="1481"/>
                      <a:pt x="6004" y="4151"/>
                      <a:pt x="6004" y="4151"/>
                    </a:cubicBezTo>
                    <a:cubicBezTo>
                      <a:pt x="6004" y="4151"/>
                      <a:pt x="5636" y="4115"/>
                      <a:pt x="5091" y="4115"/>
                    </a:cubicBezTo>
                    <a:cubicBezTo>
                      <a:pt x="3665" y="4115"/>
                      <a:pt x="1024" y="4366"/>
                      <a:pt x="594" y="6183"/>
                    </a:cubicBezTo>
                    <a:cubicBezTo>
                      <a:pt x="1" y="8671"/>
                      <a:pt x="3470" y="10953"/>
                      <a:pt x="3470" y="10953"/>
                    </a:cubicBezTo>
                    <a:cubicBezTo>
                      <a:pt x="3470" y="10953"/>
                      <a:pt x="2420" y="14697"/>
                      <a:pt x="6369" y="15427"/>
                    </a:cubicBezTo>
                    <a:cubicBezTo>
                      <a:pt x="6807" y="15508"/>
                      <a:pt x="7209" y="15544"/>
                      <a:pt x="7578" y="15544"/>
                    </a:cubicBezTo>
                    <a:cubicBezTo>
                      <a:pt x="10550" y="15544"/>
                      <a:pt x="11345" y="13213"/>
                      <a:pt x="11345" y="13213"/>
                    </a:cubicBezTo>
                    <a:cubicBezTo>
                      <a:pt x="11345" y="13213"/>
                      <a:pt x="12272" y="13362"/>
                      <a:pt x="13464" y="13362"/>
                    </a:cubicBezTo>
                    <a:cubicBezTo>
                      <a:pt x="15500" y="13362"/>
                      <a:pt x="18307" y="12926"/>
                      <a:pt x="18581" y="10565"/>
                    </a:cubicBezTo>
                    <a:cubicBezTo>
                      <a:pt x="19014" y="6822"/>
                      <a:pt x="16389" y="5795"/>
                      <a:pt x="16389" y="5795"/>
                    </a:cubicBezTo>
                    <a:cubicBezTo>
                      <a:pt x="16389" y="5795"/>
                      <a:pt x="18718" y="2348"/>
                      <a:pt x="16389" y="613"/>
                    </a:cubicBezTo>
                    <a:cubicBezTo>
                      <a:pt x="15923" y="263"/>
                      <a:pt x="15420" y="123"/>
                      <a:pt x="14914" y="123"/>
                    </a:cubicBezTo>
                    <a:cubicBezTo>
                      <a:pt x="12914" y="123"/>
                      <a:pt x="10866" y="2303"/>
                      <a:pt x="10866" y="2303"/>
                    </a:cubicBezTo>
                    <a:cubicBezTo>
                      <a:pt x="10866" y="2303"/>
                      <a:pt x="10071" y="1"/>
                      <a:pt x="853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51" name="Google Shape;2360;p30">
                <a:extLst>
                  <a:ext uri="{FF2B5EF4-FFF2-40B4-BE49-F238E27FC236}">
                    <a16:creationId xmlns:a16="http://schemas.microsoft.com/office/drawing/2014/main" id="{697B9033-8630-487B-BB45-593826617AE1}"/>
                  </a:ext>
                </a:extLst>
              </p:cNvPr>
              <p:cNvSpPr/>
              <p:nvPr/>
            </p:nvSpPr>
            <p:spPr>
              <a:xfrm>
                <a:off x="1766314" y="1203950"/>
                <a:ext cx="2028300" cy="156548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52" name="Google Shape;2361;p30">
                <a:extLst>
                  <a:ext uri="{FF2B5EF4-FFF2-40B4-BE49-F238E27FC236}">
                    <a16:creationId xmlns:a16="http://schemas.microsoft.com/office/drawing/2014/main" id="{78FFD4CA-CF6A-48EF-B32F-21BB39865BE3}"/>
                  </a:ext>
                </a:extLst>
              </p:cNvPr>
              <p:cNvSpPr/>
              <p:nvPr/>
            </p:nvSpPr>
            <p:spPr>
              <a:xfrm>
                <a:off x="5585525" y="32313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53" name="Google Shape;447;p27">
            <a:extLst>
              <a:ext uri="{FF2B5EF4-FFF2-40B4-BE49-F238E27FC236}">
                <a16:creationId xmlns:a16="http://schemas.microsoft.com/office/drawing/2014/main" id="{9368DEE6-4134-4E61-9FBC-094C8ED3D5D5}"/>
              </a:ext>
            </a:extLst>
          </p:cNvPr>
          <p:cNvGrpSpPr/>
          <p:nvPr userDrawn="1"/>
        </p:nvGrpSpPr>
        <p:grpSpPr>
          <a:xfrm>
            <a:off x="8391927" y="4047629"/>
            <a:ext cx="2301388" cy="1593766"/>
            <a:chOff x="4799733" y="3457797"/>
            <a:chExt cx="2301388" cy="1593766"/>
          </a:xfrm>
        </p:grpSpPr>
        <p:sp>
          <p:nvSpPr>
            <p:cNvPr id="154" name="Google Shape;448;p27">
              <a:extLst>
                <a:ext uri="{FF2B5EF4-FFF2-40B4-BE49-F238E27FC236}">
                  <a16:creationId xmlns:a16="http://schemas.microsoft.com/office/drawing/2014/main" id="{0301A587-8C68-4FD9-A8FC-970C849E2B95}"/>
                </a:ext>
              </a:extLst>
            </p:cNvPr>
            <p:cNvSpPr/>
            <p:nvPr/>
          </p:nvSpPr>
          <p:spPr>
            <a:xfrm>
              <a:off x="5512937" y="4441437"/>
              <a:ext cx="134693" cy="122202"/>
            </a:xfrm>
            <a:custGeom>
              <a:avLst/>
              <a:gdLst/>
              <a:ahLst/>
              <a:cxnLst/>
              <a:rect l="l" t="t" r="r" b="b"/>
              <a:pathLst>
                <a:path w="2437" h="2211" extrusionOk="0">
                  <a:moveTo>
                    <a:pt x="1" y="1"/>
                  </a:moveTo>
                  <a:lnTo>
                    <a:pt x="1" y="715"/>
                  </a:lnTo>
                  <a:lnTo>
                    <a:pt x="1" y="1271"/>
                  </a:lnTo>
                  <a:lnTo>
                    <a:pt x="1" y="2211"/>
                  </a:lnTo>
                  <a:lnTo>
                    <a:pt x="2436" y="11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449;p27">
              <a:extLst>
                <a:ext uri="{FF2B5EF4-FFF2-40B4-BE49-F238E27FC236}">
                  <a16:creationId xmlns:a16="http://schemas.microsoft.com/office/drawing/2014/main" id="{0A2339AA-D2C6-4088-B2D1-038FD047A8DB}"/>
                </a:ext>
              </a:extLst>
            </p:cNvPr>
            <p:cNvSpPr/>
            <p:nvPr/>
          </p:nvSpPr>
          <p:spPr>
            <a:xfrm>
              <a:off x="5671673" y="4450943"/>
              <a:ext cx="91527" cy="79091"/>
            </a:xfrm>
            <a:custGeom>
              <a:avLst/>
              <a:gdLst/>
              <a:ahLst/>
              <a:cxnLst/>
              <a:rect l="l" t="t" r="r" b="b"/>
              <a:pathLst>
                <a:path w="1656" h="1431" extrusionOk="0">
                  <a:moveTo>
                    <a:pt x="1" y="1"/>
                  </a:moveTo>
                  <a:lnTo>
                    <a:pt x="1" y="1430"/>
                  </a:lnTo>
                  <a:lnTo>
                    <a:pt x="1655" y="1430"/>
                  </a:lnTo>
                  <a:lnTo>
                    <a:pt x="1655" y="1"/>
                  </a:lnTo>
                  <a:close/>
                </a:path>
              </a:pathLst>
            </a:custGeom>
            <a:solidFill>
              <a:srgbClr val="F9CF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450;p27">
              <a:extLst>
                <a:ext uri="{FF2B5EF4-FFF2-40B4-BE49-F238E27FC236}">
                  <a16:creationId xmlns:a16="http://schemas.microsoft.com/office/drawing/2014/main" id="{079FA416-221F-4C27-A885-A339B1E6CD0B}"/>
                </a:ext>
              </a:extLst>
            </p:cNvPr>
            <p:cNvSpPr/>
            <p:nvPr/>
          </p:nvSpPr>
          <p:spPr>
            <a:xfrm>
              <a:off x="5670236" y="4448014"/>
              <a:ext cx="92246" cy="80528"/>
            </a:xfrm>
            <a:custGeom>
              <a:avLst/>
              <a:gdLst/>
              <a:ahLst/>
              <a:cxnLst/>
              <a:rect l="l" t="t" r="r" b="b"/>
              <a:pathLst>
                <a:path w="1669" h="1457" extrusionOk="0">
                  <a:moveTo>
                    <a:pt x="239" y="1"/>
                  </a:moveTo>
                  <a:cubicBezTo>
                    <a:pt x="146" y="1"/>
                    <a:pt x="80" y="14"/>
                    <a:pt x="53" y="27"/>
                  </a:cubicBezTo>
                  <a:cubicBezTo>
                    <a:pt x="14" y="40"/>
                    <a:pt x="0" y="54"/>
                    <a:pt x="0" y="93"/>
                  </a:cubicBezTo>
                  <a:cubicBezTo>
                    <a:pt x="0" y="120"/>
                    <a:pt x="14" y="146"/>
                    <a:pt x="40" y="160"/>
                  </a:cubicBezTo>
                  <a:cubicBezTo>
                    <a:pt x="80" y="173"/>
                    <a:pt x="120" y="173"/>
                    <a:pt x="186" y="173"/>
                  </a:cubicBezTo>
                  <a:cubicBezTo>
                    <a:pt x="225" y="186"/>
                    <a:pt x="265" y="186"/>
                    <a:pt x="292" y="199"/>
                  </a:cubicBezTo>
                  <a:cubicBezTo>
                    <a:pt x="305" y="212"/>
                    <a:pt x="345" y="239"/>
                    <a:pt x="371" y="292"/>
                  </a:cubicBezTo>
                  <a:lnTo>
                    <a:pt x="689" y="729"/>
                  </a:lnTo>
                  <a:lnTo>
                    <a:pt x="636" y="795"/>
                  </a:lnTo>
                  <a:lnTo>
                    <a:pt x="596" y="861"/>
                  </a:lnTo>
                  <a:lnTo>
                    <a:pt x="517" y="954"/>
                  </a:lnTo>
                  <a:cubicBezTo>
                    <a:pt x="490" y="993"/>
                    <a:pt x="450" y="1046"/>
                    <a:pt x="398" y="1126"/>
                  </a:cubicBezTo>
                  <a:cubicBezTo>
                    <a:pt x="371" y="1139"/>
                    <a:pt x="358" y="1152"/>
                    <a:pt x="331" y="1165"/>
                  </a:cubicBezTo>
                  <a:cubicBezTo>
                    <a:pt x="318" y="1179"/>
                    <a:pt x="292" y="1179"/>
                    <a:pt x="265" y="1192"/>
                  </a:cubicBezTo>
                  <a:cubicBezTo>
                    <a:pt x="212" y="1192"/>
                    <a:pt x="173" y="1205"/>
                    <a:pt x="133" y="1218"/>
                  </a:cubicBezTo>
                  <a:cubicBezTo>
                    <a:pt x="93" y="1232"/>
                    <a:pt x="80" y="1245"/>
                    <a:pt x="80" y="1285"/>
                  </a:cubicBezTo>
                  <a:cubicBezTo>
                    <a:pt x="80" y="1298"/>
                    <a:pt x="80" y="1324"/>
                    <a:pt x="80" y="1337"/>
                  </a:cubicBezTo>
                  <a:cubicBezTo>
                    <a:pt x="93" y="1337"/>
                    <a:pt x="106" y="1351"/>
                    <a:pt x="120" y="1351"/>
                  </a:cubicBezTo>
                  <a:cubicBezTo>
                    <a:pt x="133" y="1364"/>
                    <a:pt x="146" y="1364"/>
                    <a:pt x="159" y="1364"/>
                  </a:cubicBezTo>
                  <a:lnTo>
                    <a:pt x="556" y="1364"/>
                  </a:lnTo>
                  <a:cubicBezTo>
                    <a:pt x="570" y="1364"/>
                    <a:pt x="583" y="1377"/>
                    <a:pt x="609" y="1377"/>
                  </a:cubicBezTo>
                  <a:lnTo>
                    <a:pt x="675" y="1377"/>
                  </a:lnTo>
                  <a:cubicBezTo>
                    <a:pt x="702" y="1377"/>
                    <a:pt x="728" y="1364"/>
                    <a:pt x="755" y="1364"/>
                  </a:cubicBezTo>
                  <a:cubicBezTo>
                    <a:pt x="781" y="1351"/>
                    <a:pt x="808" y="1324"/>
                    <a:pt x="808" y="1298"/>
                  </a:cubicBezTo>
                  <a:cubicBezTo>
                    <a:pt x="808" y="1285"/>
                    <a:pt x="795" y="1258"/>
                    <a:pt x="781" y="1245"/>
                  </a:cubicBezTo>
                  <a:cubicBezTo>
                    <a:pt x="768" y="1218"/>
                    <a:pt x="715" y="1218"/>
                    <a:pt x="662" y="1218"/>
                  </a:cubicBezTo>
                  <a:cubicBezTo>
                    <a:pt x="636" y="1218"/>
                    <a:pt x="609" y="1205"/>
                    <a:pt x="609" y="1205"/>
                  </a:cubicBezTo>
                  <a:cubicBezTo>
                    <a:pt x="609" y="1192"/>
                    <a:pt x="596" y="1192"/>
                    <a:pt x="596" y="1179"/>
                  </a:cubicBezTo>
                  <a:cubicBezTo>
                    <a:pt x="596" y="1179"/>
                    <a:pt x="609" y="1152"/>
                    <a:pt x="623" y="1139"/>
                  </a:cubicBezTo>
                  <a:cubicBezTo>
                    <a:pt x="636" y="1112"/>
                    <a:pt x="649" y="1099"/>
                    <a:pt x="662" y="1086"/>
                  </a:cubicBezTo>
                  <a:cubicBezTo>
                    <a:pt x="689" y="1046"/>
                    <a:pt x="702" y="1020"/>
                    <a:pt x="728" y="993"/>
                  </a:cubicBezTo>
                  <a:cubicBezTo>
                    <a:pt x="742" y="980"/>
                    <a:pt x="768" y="940"/>
                    <a:pt x="808" y="887"/>
                  </a:cubicBezTo>
                  <a:cubicBezTo>
                    <a:pt x="834" y="927"/>
                    <a:pt x="861" y="967"/>
                    <a:pt x="887" y="1007"/>
                  </a:cubicBezTo>
                  <a:cubicBezTo>
                    <a:pt x="914" y="1033"/>
                    <a:pt x="940" y="1073"/>
                    <a:pt x="967" y="1112"/>
                  </a:cubicBezTo>
                  <a:cubicBezTo>
                    <a:pt x="980" y="1139"/>
                    <a:pt x="1006" y="1165"/>
                    <a:pt x="1020" y="1192"/>
                  </a:cubicBezTo>
                  <a:cubicBezTo>
                    <a:pt x="1033" y="1218"/>
                    <a:pt x="1046" y="1232"/>
                    <a:pt x="1046" y="1245"/>
                  </a:cubicBezTo>
                  <a:cubicBezTo>
                    <a:pt x="1046" y="1258"/>
                    <a:pt x="1033" y="1271"/>
                    <a:pt x="1033" y="1285"/>
                  </a:cubicBezTo>
                  <a:lnTo>
                    <a:pt x="993" y="1285"/>
                  </a:lnTo>
                  <a:cubicBezTo>
                    <a:pt x="967" y="1298"/>
                    <a:pt x="953" y="1311"/>
                    <a:pt x="953" y="1324"/>
                  </a:cubicBezTo>
                  <a:cubicBezTo>
                    <a:pt x="940" y="1337"/>
                    <a:pt x="940" y="1351"/>
                    <a:pt x="940" y="1364"/>
                  </a:cubicBezTo>
                  <a:cubicBezTo>
                    <a:pt x="940" y="1377"/>
                    <a:pt x="953" y="1404"/>
                    <a:pt x="967" y="1430"/>
                  </a:cubicBezTo>
                  <a:cubicBezTo>
                    <a:pt x="993" y="1443"/>
                    <a:pt x="1033" y="1457"/>
                    <a:pt x="1086" y="1457"/>
                  </a:cubicBezTo>
                  <a:lnTo>
                    <a:pt x="1536" y="1457"/>
                  </a:lnTo>
                  <a:cubicBezTo>
                    <a:pt x="1575" y="1457"/>
                    <a:pt x="1602" y="1457"/>
                    <a:pt x="1628" y="1443"/>
                  </a:cubicBezTo>
                  <a:cubicBezTo>
                    <a:pt x="1655" y="1443"/>
                    <a:pt x="1668" y="1417"/>
                    <a:pt x="1668" y="1377"/>
                  </a:cubicBezTo>
                  <a:cubicBezTo>
                    <a:pt x="1668" y="1351"/>
                    <a:pt x="1655" y="1337"/>
                    <a:pt x="1628" y="1324"/>
                  </a:cubicBezTo>
                  <a:cubicBezTo>
                    <a:pt x="1615" y="1311"/>
                    <a:pt x="1589" y="1298"/>
                    <a:pt x="1549" y="1298"/>
                  </a:cubicBezTo>
                  <a:lnTo>
                    <a:pt x="1456" y="1298"/>
                  </a:lnTo>
                  <a:cubicBezTo>
                    <a:pt x="1430" y="1298"/>
                    <a:pt x="1403" y="1285"/>
                    <a:pt x="1364" y="1271"/>
                  </a:cubicBezTo>
                  <a:cubicBezTo>
                    <a:pt x="1350" y="1271"/>
                    <a:pt x="1337" y="1258"/>
                    <a:pt x="1324" y="1245"/>
                  </a:cubicBezTo>
                  <a:cubicBezTo>
                    <a:pt x="1311" y="1232"/>
                    <a:pt x="1284" y="1205"/>
                    <a:pt x="1245" y="1165"/>
                  </a:cubicBezTo>
                  <a:cubicBezTo>
                    <a:pt x="1218" y="1126"/>
                    <a:pt x="1178" y="1073"/>
                    <a:pt x="1125" y="1007"/>
                  </a:cubicBezTo>
                  <a:cubicBezTo>
                    <a:pt x="1073" y="927"/>
                    <a:pt x="1006" y="835"/>
                    <a:pt x="927" y="729"/>
                  </a:cubicBezTo>
                  <a:cubicBezTo>
                    <a:pt x="967" y="676"/>
                    <a:pt x="1006" y="610"/>
                    <a:pt x="1046" y="557"/>
                  </a:cubicBezTo>
                  <a:cubicBezTo>
                    <a:pt x="1073" y="504"/>
                    <a:pt x="1125" y="451"/>
                    <a:pt x="1165" y="385"/>
                  </a:cubicBezTo>
                  <a:cubicBezTo>
                    <a:pt x="1205" y="345"/>
                    <a:pt x="1245" y="318"/>
                    <a:pt x="1271" y="305"/>
                  </a:cubicBezTo>
                  <a:cubicBezTo>
                    <a:pt x="1298" y="292"/>
                    <a:pt x="1337" y="292"/>
                    <a:pt x="1390" y="292"/>
                  </a:cubicBezTo>
                  <a:cubicBezTo>
                    <a:pt x="1430" y="292"/>
                    <a:pt x="1509" y="279"/>
                    <a:pt x="1589" y="279"/>
                  </a:cubicBezTo>
                  <a:cubicBezTo>
                    <a:pt x="1615" y="279"/>
                    <a:pt x="1628" y="279"/>
                    <a:pt x="1642" y="265"/>
                  </a:cubicBezTo>
                  <a:cubicBezTo>
                    <a:pt x="1655" y="239"/>
                    <a:pt x="1655" y="226"/>
                    <a:pt x="1655" y="212"/>
                  </a:cubicBezTo>
                  <a:cubicBezTo>
                    <a:pt x="1655" y="146"/>
                    <a:pt x="1642" y="120"/>
                    <a:pt x="1589" y="120"/>
                  </a:cubicBezTo>
                  <a:lnTo>
                    <a:pt x="1020" y="120"/>
                  </a:lnTo>
                  <a:cubicBezTo>
                    <a:pt x="980" y="120"/>
                    <a:pt x="953" y="120"/>
                    <a:pt x="927" y="133"/>
                  </a:cubicBezTo>
                  <a:cubicBezTo>
                    <a:pt x="900" y="146"/>
                    <a:pt x="887" y="173"/>
                    <a:pt x="887" y="212"/>
                  </a:cubicBezTo>
                  <a:cubicBezTo>
                    <a:pt x="887" y="226"/>
                    <a:pt x="887" y="252"/>
                    <a:pt x="914" y="265"/>
                  </a:cubicBezTo>
                  <a:cubicBezTo>
                    <a:pt x="927" y="265"/>
                    <a:pt x="940" y="279"/>
                    <a:pt x="953" y="279"/>
                  </a:cubicBezTo>
                  <a:cubicBezTo>
                    <a:pt x="953" y="292"/>
                    <a:pt x="967" y="292"/>
                    <a:pt x="967" y="305"/>
                  </a:cubicBezTo>
                  <a:cubicBezTo>
                    <a:pt x="967" y="305"/>
                    <a:pt x="953" y="332"/>
                    <a:pt x="940" y="358"/>
                  </a:cubicBezTo>
                  <a:cubicBezTo>
                    <a:pt x="927" y="385"/>
                    <a:pt x="900" y="411"/>
                    <a:pt x="874" y="451"/>
                  </a:cubicBezTo>
                  <a:lnTo>
                    <a:pt x="808" y="570"/>
                  </a:lnTo>
                  <a:cubicBezTo>
                    <a:pt x="768" y="517"/>
                    <a:pt x="742" y="477"/>
                    <a:pt x="715" y="437"/>
                  </a:cubicBezTo>
                  <a:cubicBezTo>
                    <a:pt x="689" y="398"/>
                    <a:pt x="662" y="371"/>
                    <a:pt x="636" y="332"/>
                  </a:cubicBezTo>
                  <a:cubicBezTo>
                    <a:pt x="623" y="305"/>
                    <a:pt x="596" y="279"/>
                    <a:pt x="596" y="252"/>
                  </a:cubicBezTo>
                  <a:cubicBezTo>
                    <a:pt x="583" y="239"/>
                    <a:pt x="570" y="226"/>
                    <a:pt x="570" y="212"/>
                  </a:cubicBezTo>
                  <a:cubicBezTo>
                    <a:pt x="570" y="199"/>
                    <a:pt x="583" y="186"/>
                    <a:pt x="596" y="186"/>
                  </a:cubicBezTo>
                  <a:lnTo>
                    <a:pt x="662" y="186"/>
                  </a:lnTo>
                  <a:cubicBezTo>
                    <a:pt x="702" y="186"/>
                    <a:pt x="728" y="173"/>
                    <a:pt x="742" y="160"/>
                  </a:cubicBezTo>
                  <a:cubicBezTo>
                    <a:pt x="755" y="133"/>
                    <a:pt x="768" y="120"/>
                    <a:pt x="768" y="107"/>
                  </a:cubicBezTo>
                  <a:cubicBezTo>
                    <a:pt x="768" y="93"/>
                    <a:pt x="768" y="80"/>
                    <a:pt x="768" y="67"/>
                  </a:cubicBezTo>
                  <a:cubicBezTo>
                    <a:pt x="768" y="54"/>
                    <a:pt x="755" y="40"/>
                    <a:pt x="742" y="40"/>
                  </a:cubicBezTo>
                  <a:cubicBezTo>
                    <a:pt x="728" y="27"/>
                    <a:pt x="715" y="14"/>
                    <a:pt x="689" y="14"/>
                  </a:cubicBezTo>
                  <a:cubicBezTo>
                    <a:pt x="675" y="1"/>
                    <a:pt x="636" y="1"/>
                    <a:pt x="596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451;p27">
              <a:extLst>
                <a:ext uri="{FF2B5EF4-FFF2-40B4-BE49-F238E27FC236}">
                  <a16:creationId xmlns:a16="http://schemas.microsoft.com/office/drawing/2014/main" id="{B2395859-C339-422A-B184-A814A384983F}"/>
                </a:ext>
              </a:extLst>
            </p:cNvPr>
            <p:cNvSpPr/>
            <p:nvPr/>
          </p:nvSpPr>
          <p:spPr>
            <a:xfrm>
              <a:off x="5668799" y="4448014"/>
              <a:ext cx="100260" cy="84895"/>
            </a:xfrm>
            <a:custGeom>
              <a:avLst/>
              <a:gdLst/>
              <a:ahLst/>
              <a:cxnLst/>
              <a:rect l="l" t="t" r="r" b="b"/>
              <a:pathLst>
                <a:path w="1814" h="1536" extrusionOk="0">
                  <a:moveTo>
                    <a:pt x="768" y="107"/>
                  </a:moveTo>
                  <a:lnTo>
                    <a:pt x="768" y="160"/>
                  </a:lnTo>
                  <a:lnTo>
                    <a:pt x="662" y="160"/>
                  </a:lnTo>
                  <a:cubicBezTo>
                    <a:pt x="609" y="160"/>
                    <a:pt x="556" y="212"/>
                    <a:pt x="556" y="265"/>
                  </a:cubicBezTo>
                  <a:cubicBezTo>
                    <a:pt x="556" y="265"/>
                    <a:pt x="609" y="265"/>
                    <a:pt x="609" y="332"/>
                  </a:cubicBezTo>
                  <a:cubicBezTo>
                    <a:pt x="609" y="332"/>
                    <a:pt x="609" y="385"/>
                    <a:pt x="662" y="385"/>
                  </a:cubicBezTo>
                  <a:cubicBezTo>
                    <a:pt x="662" y="437"/>
                    <a:pt x="715" y="490"/>
                    <a:pt x="715" y="490"/>
                  </a:cubicBezTo>
                  <a:cubicBezTo>
                    <a:pt x="768" y="543"/>
                    <a:pt x="768" y="596"/>
                    <a:pt x="821" y="662"/>
                  </a:cubicBezTo>
                  <a:lnTo>
                    <a:pt x="887" y="715"/>
                  </a:lnTo>
                  <a:lnTo>
                    <a:pt x="993" y="543"/>
                  </a:lnTo>
                  <a:cubicBezTo>
                    <a:pt x="993" y="490"/>
                    <a:pt x="1046" y="437"/>
                    <a:pt x="1046" y="437"/>
                  </a:cubicBezTo>
                  <a:cubicBezTo>
                    <a:pt x="1046" y="385"/>
                    <a:pt x="1099" y="385"/>
                    <a:pt x="1099" y="332"/>
                  </a:cubicBezTo>
                  <a:cubicBezTo>
                    <a:pt x="1099" y="265"/>
                    <a:pt x="1046" y="265"/>
                    <a:pt x="1046" y="265"/>
                  </a:cubicBezTo>
                  <a:lnTo>
                    <a:pt x="993" y="265"/>
                  </a:lnTo>
                  <a:lnTo>
                    <a:pt x="993" y="212"/>
                  </a:lnTo>
                  <a:lnTo>
                    <a:pt x="1654" y="212"/>
                  </a:lnTo>
                  <a:lnTo>
                    <a:pt x="1654" y="265"/>
                  </a:lnTo>
                  <a:lnTo>
                    <a:pt x="1324" y="265"/>
                  </a:lnTo>
                  <a:cubicBezTo>
                    <a:pt x="1271" y="332"/>
                    <a:pt x="1218" y="332"/>
                    <a:pt x="1218" y="385"/>
                  </a:cubicBezTo>
                  <a:cubicBezTo>
                    <a:pt x="1151" y="437"/>
                    <a:pt x="1099" y="490"/>
                    <a:pt x="1046" y="543"/>
                  </a:cubicBezTo>
                  <a:cubicBezTo>
                    <a:pt x="993" y="596"/>
                    <a:pt x="993" y="662"/>
                    <a:pt x="940" y="715"/>
                  </a:cubicBezTo>
                  <a:lnTo>
                    <a:pt x="940" y="768"/>
                  </a:lnTo>
                  <a:lnTo>
                    <a:pt x="940" y="821"/>
                  </a:lnTo>
                  <a:cubicBezTo>
                    <a:pt x="993" y="927"/>
                    <a:pt x="1099" y="993"/>
                    <a:pt x="1151" y="1099"/>
                  </a:cubicBezTo>
                  <a:cubicBezTo>
                    <a:pt x="1218" y="1152"/>
                    <a:pt x="1218" y="1205"/>
                    <a:pt x="1271" y="1258"/>
                  </a:cubicBezTo>
                  <a:cubicBezTo>
                    <a:pt x="1324" y="1258"/>
                    <a:pt x="1324" y="1324"/>
                    <a:pt x="1324" y="1324"/>
                  </a:cubicBezTo>
                  <a:cubicBezTo>
                    <a:pt x="1376" y="1324"/>
                    <a:pt x="1376" y="1377"/>
                    <a:pt x="1429" y="1377"/>
                  </a:cubicBezTo>
                  <a:lnTo>
                    <a:pt x="1601" y="1377"/>
                  </a:lnTo>
                  <a:cubicBezTo>
                    <a:pt x="1654" y="1377"/>
                    <a:pt x="1654" y="1430"/>
                    <a:pt x="1654" y="1430"/>
                  </a:cubicBezTo>
                  <a:lnTo>
                    <a:pt x="1099" y="1430"/>
                  </a:lnTo>
                  <a:lnTo>
                    <a:pt x="1046" y="1377"/>
                  </a:lnTo>
                  <a:lnTo>
                    <a:pt x="1099" y="1377"/>
                  </a:lnTo>
                  <a:cubicBezTo>
                    <a:pt x="1151" y="1377"/>
                    <a:pt x="1151" y="1324"/>
                    <a:pt x="1151" y="1258"/>
                  </a:cubicBezTo>
                  <a:lnTo>
                    <a:pt x="1151" y="1205"/>
                  </a:lnTo>
                  <a:cubicBezTo>
                    <a:pt x="1099" y="1152"/>
                    <a:pt x="1099" y="1152"/>
                    <a:pt x="1099" y="1099"/>
                  </a:cubicBezTo>
                  <a:cubicBezTo>
                    <a:pt x="1046" y="1099"/>
                    <a:pt x="1046" y="1046"/>
                    <a:pt x="993" y="993"/>
                  </a:cubicBezTo>
                  <a:cubicBezTo>
                    <a:pt x="993" y="993"/>
                    <a:pt x="940" y="927"/>
                    <a:pt x="940" y="874"/>
                  </a:cubicBezTo>
                  <a:lnTo>
                    <a:pt x="887" y="821"/>
                  </a:lnTo>
                  <a:lnTo>
                    <a:pt x="821" y="874"/>
                  </a:lnTo>
                  <a:cubicBezTo>
                    <a:pt x="768" y="927"/>
                    <a:pt x="768" y="993"/>
                    <a:pt x="715" y="993"/>
                  </a:cubicBezTo>
                  <a:cubicBezTo>
                    <a:pt x="715" y="1046"/>
                    <a:pt x="715" y="1046"/>
                    <a:pt x="662" y="1099"/>
                  </a:cubicBezTo>
                  <a:lnTo>
                    <a:pt x="662" y="1152"/>
                  </a:lnTo>
                  <a:cubicBezTo>
                    <a:pt x="609" y="1152"/>
                    <a:pt x="609" y="1152"/>
                    <a:pt x="609" y="1205"/>
                  </a:cubicBezTo>
                  <a:lnTo>
                    <a:pt x="609" y="1258"/>
                  </a:lnTo>
                  <a:cubicBezTo>
                    <a:pt x="662" y="1324"/>
                    <a:pt x="662" y="1324"/>
                    <a:pt x="715" y="1324"/>
                  </a:cubicBezTo>
                  <a:lnTo>
                    <a:pt x="821" y="1324"/>
                  </a:lnTo>
                  <a:cubicBezTo>
                    <a:pt x="768" y="1324"/>
                    <a:pt x="768" y="1377"/>
                    <a:pt x="715" y="1377"/>
                  </a:cubicBezTo>
                  <a:lnTo>
                    <a:pt x="662" y="1377"/>
                  </a:lnTo>
                  <a:lnTo>
                    <a:pt x="609" y="1324"/>
                  </a:lnTo>
                  <a:lnTo>
                    <a:pt x="225" y="1324"/>
                  </a:lnTo>
                  <a:cubicBezTo>
                    <a:pt x="278" y="1324"/>
                    <a:pt x="278" y="1324"/>
                    <a:pt x="331" y="1258"/>
                  </a:cubicBezTo>
                  <a:lnTo>
                    <a:pt x="437" y="1258"/>
                  </a:lnTo>
                  <a:lnTo>
                    <a:pt x="490" y="1205"/>
                  </a:lnTo>
                  <a:cubicBezTo>
                    <a:pt x="556" y="1099"/>
                    <a:pt x="609" y="1046"/>
                    <a:pt x="609" y="1046"/>
                  </a:cubicBezTo>
                  <a:cubicBezTo>
                    <a:pt x="662" y="993"/>
                    <a:pt x="662" y="927"/>
                    <a:pt x="715" y="927"/>
                  </a:cubicBezTo>
                  <a:cubicBezTo>
                    <a:pt x="715" y="927"/>
                    <a:pt x="715" y="874"/>
                    <a:pt x="768" y="874"/>
                  </a:cubicBezTo>
                  <a:lnTo>
                    <a:pt x="768" y="821"/>
                  </a:lnTo>
                  <a:lnTo>
                    <a:pt x="821" y="768"/>
                  </a:lnTo>
                  <a:lnTo>
                    <a:pt x="490" y="265"/>
                  </a:lnTo>
                  <a:cubicBezTo>
                    <a:pt x="437" y="265"/>
                    <a:pt x="437" y="212"/>
                    <a:pt x="384" y="160"/>
                  </a:cubicBezTo>
                  <a:lnTo>
                    <a:pt x="106" y="160"/>
                  </a:lnTo>
                  <a:lnTo>
                    <a:pt x="106" y="107"/>
                  </a:lnTo>
                  <a:close/>
                  <a:moveTo>
                    <a:pt x="106" y="1"/>
                  </a:moveTo>
                  <a:cubicBezTo>
                    <a:pt x="53" y="54"/>
                    <a:pt x="0" y="107"/>
                    <a:pt x="0" y="107"/>
                  </a:cubicBezTo>
                  <a:cubicBezTo>
                    <a:pt x="0" y="160"/>
                    <a:pt x="53" y="212"/>
                    <a:pt x="53" y="265"/>
                  </a:cubicBezTo>
                  <a:lnTo>
                    <a:pt x="331" y="265"/>
                  </a:lnTo>
                  <a:cubicBezTo>
                    <a:pt x="331" y="332"/>
                    <a:pt x="331" y="332"/>
                    <a:pt x="384" y="385"/>
                  </a:cubicBezTo>
                  <a:lnTo>
                    <a:pt x="662" y="768"/>
                  </a:lnTo>
                  <a:lnTo>
                    <a:pt x="662" y="821"/>
                  </a:lnTo>
                  <a:cubicBezTo>
                    <a:pt x="662" y="821"/>
                    <a:pt x="609" y="821"/>
                    <a:pt x="609" y="874"/>
                  </a:cubicBezTo>
                  <a:lnTo>
                    <a:pt x="556" y="927"/>
                  </a:lnTo>
                  <a:cubicBezTo>
                    <a:pt x="490" y="993"/>
                    <a:pt x="437" y="1046"/>
                    <a:pt x="384" y="1099"/>
                  </a:cubicBezTo>
                  <a:lnTo>
                    <a:pt x="384" y="1152"/>
                  </a:lnTo>
                  <a:lnTo>
                    <a:pt x="331" y="1152"/>
                  </a:lnTo>
                  <a:cubicBezTo>
                    <a:pt x="278" y="1152"/>
                    <a:pt x="225" y="1152"/>
                    <a:pt x="159" y="1205"/>
                  </a:cubicBezTo>
                  <a:cubicBezTo>
                    <a:pt x="106" y="1205"/>
                    <a:pt x="53" y="1258"/>
                    <a:pt x="53" y="1324"/>
                  </a:cubicBezTo>
                  <a:cubicBezTo>
                    <a:pt x="53" y="1377"/>
                    <a:pt x="53" y="1377"/>
                    <a:pt x="106" y="1430"/>
                  </a:cubicBezTo>
                  <a:lnTo>
                    <a:pt x="159" y="1430"/>
                  </a:lnTo>
                  <a:cubicBezTo>
                    <a:pt x="159" y="1483"/>
                    <a:pt x="225" y="1483"/>
                    <a:pt x="225" y="1483"/>
                  </a:cubicBezTo>
                  <a:lnTo>
                    <a:pt x="715" y="1483"/>
                  </a:lnTo>
                  <a:cubicBezTo>
                    <a:pt x="768" y="1483"/>
                    <a:pt x="821" y="1483"/>
                    <a:pt x="821" y="1430"/>
                  </a:cubicBezTo>
                  <a:cubicBezTo>
                    <a:pt x="887" y="1430"/>
                    <a:pt x="940" y="1377"/>
                    <a:pt x="940" y="1324"/>
                  </a:cubicBezTo>
                  <a:cubicBezTo>
                    <a:pt x="940" y="1258"/>
                    <a:pt x="887" y="1258"/>
                    <a:pt x="887" y="1258"/>
                  </a:cubicBezTo>
                  <a:cubicBezTo>
                    <a:pt x="821" y="1205"/>
                    <a:pt x="821" y="1205"/>
                    <a:pt x="768" y="1205"/>
                  </a:cubicBezTo>
                  <a:lnTo>
                    <a:pt x="768" y="1152"/>
                  </a:lnTo>
                  <a:cubicBezTo>
                    <a:pt x="768" y="1099"/>
                    <a:pt x="821" y="1099"/>
                    <a:pt x="821" y="1099"/>
                  </a:cubicBezTo>
                  <a:cubicBezTo>
                    <a:pt x="821" y="1046"/>
                    <a:pt x="887" y="1046"/>
                    <a:pt x="887" y="1046"/>
                  </a:cubicBezTo>
                  <a:lnTo>
                    <a:pt x="887" y="1099"/>
                  </a:lnTo>
                  <a:cubicBezTo>
                    <a:pt x="940" y="1099"/>
                    <a:pt x="940" y="1152"/>
                    <a:pt x="993" y="1152"/>
                  </a:cubicBezTo>
                  <a:cubicBezTo>
                    <a:pt x="993" y="1205"/>
                    <a:pt x="993" y="1258"/>
                    <a:pt x="1046" y="1258"/>
                  </a:cubicBezTo>
                  <a:cubicBezTo>
                    <a:pt x="993" y="1258"/>
                    <a:pt x="993" y="1324"/>
                    <a:pt x="940" y="1324"/>
                  </a:cubicBezTo>
                  <a:lnTo>
                    <a:pt x="940" y="1430"/>
                  </a:lnTo>
                  <a:cubicBezTo>
                    <a:pt x="940" y="1430"/>
                    <a:pt x="940" y="1483"/>
                    <a:pt x="993" y="1483"/>
                  </a:cubicBezTo>
                  <a:cubicBezTo>
                    <a:pt x="1046" y="1536"/>
                    <a:pt x="1099" y="1536"/>
                    <a:pt x="1151" y="1536"/>
                  </a:cubicBezTo>
                  <a:lnTo>
                    <a:pt x="1707" y="1536"/>
                  </a:lnTo>
                  <a:cubicBezTo>
                    <a:pt x="1760" y="1536"/>
                    <a:pt x="1813" y="1483"/>
                    <a:pt x="1813" y="1430"/>
                  </a:cubicBezTo>
                  <a:cubicBezTo>
                    <a:pt x="1813" y="1377"/>
                    <a:pt x="1760" y="1324"/>
                    <a:pt x="1707" y="1324"/>
                  </a:cubicBezTo>
                  <a:cubicBezTo>
                    <a:pt x="1707" y="1258"/>
                    <a:pt x="1654" y="1258"/>
                    <a:pt x="1601" y="1258"/>
                  </a:cubicBezTo>
                  <a:lnTo>
                    <a:pt x="1429" y="1258"/>
                  </a:lnTo>
                  <a:cubicBezTo>
                    <a:pt x="1429" y="1205"/>
                    <a:pt x="1376" y="1205"/>
                    <a:pt x="1376" y="1152"/>
                  </a:cubicBezTo>
                  <a:cubicBezTo>
                    <a:pt x="1324" y="1099"/>
                    <a:pt x="1271" y="1046"/>
                    <a:pt x="1218" y="993"/>
                  </a:cubicBezTo>
                  <a:cubicBezTo>
                    <a:pt x="1218" y="927"/>
                    <a:pt x="1099" y="874"/>
                    <a:pt x="1046" y="768"/>
                  </a:cubicBezTo>
                  <a:cubicBezTo>
                    <a:pt x="1099" y="715"/>
                    <a:pt x="1099" y="662"/>
                    <a:pt x="1151" y="596"/>
                  </a:cubicBezTo>
                  <a:cubicBezTo>
                    <a:pt x="1218" y="596"/>
                    <a:pt x="1218" y="543"/>
                    <a:pt x="1271" y="490"/>
                  </a:cubicBezTo>
                  <a:cubicBezTo>
                    <a:pt x="1324" y="437"/>
                    <a:pt x="1324" y="437"/>
                    <a:pt x="1376" y="385"/>
                  </a:cubicBezTo>
                  <a:lnTo>
                    <a:pt x="1654" y="385"/>
                  </a:lnTo>
                  <a:cubicBezTo>
                    <a:pt x="1707" y="385"/>
                    <a:pt x="1707" y="385"/>
                    <a:pt x="1707" y="332"/>
                  </a:cubicBezTo>
                  <a:lnTo>
                    <a:pt x="1760" y="332"/>
                  </a:lnTo>
                  <a:lnTo>
                    <a:pt x="1760" y="265"/>
                  </a:lnTo>
                  <a:lnTo>
                    <a:pt x="1760" y="160"/>
                  </a:lnTo>
                  <a:cubicBezTo>
                    <a:pt x="1760" y="160"/>
                    <a:pt x="1760" y="107"/>
                    <a:pt x="1707" y="107"/>
                  </a:cubicBezTo>
                  <a:lnTo>
                    <a:pt x="940" y="107"/>
                  </a:lnTo>
                  <a:cubicBezTo>
                    <a:pt x="887" y="160"/>
                    <a:pt x="887" y="212"/>
                    <a:pt x="887" y="265"/>
                  </a:cubicBezTo>
                  <a:cubicBezTo>
                    <a:pt x="887" y="265"/>
                    <a:pt x="887" y="332"/>
                    <a:pt x="940" y="332"/>
                  </a:cubicBezTo>
                  <a:lnTo>
                    <a:pt x="940" y="385"/>
                  </a:lnTo>
                  <a:cubicBezTo>
                    <a:pt x="940" y="385"/>
                    <a:pt x="940" y="437"/>
                    <a:pt x="887" y="437"/>
                  </a:cubicBezTo>
                  <a:lnTo>
                    <a:pt x="887" y="490"/>
                  </a:lnTo>
                  <a:cubicBezTo>
                    <a:pt x="821" y="490"/>
                    <a:pt x="821" y="437"/>
                    <a:pt x="821" y="437"/>
                  </a:cubicBezTo>
                  <a:cubicBezTo>
                    <a:pt x="768" y="385"/>
                    <a:pt x="768" y="385"/>
                    <a:pt x="768" y="332"/>
                  </a:cubicBezTo>
                  <a:cubicBezTo>
                    <a:pt x="715" y="332"/>
                    <a:pt x="715" y="332"/>
                    <a:pt x="715" y="265"/>
                  </a:cubicBezTo>
                  <a:cubicBezTo>
                    <a:pt x="768" y="265"/>
                    <a:pt x="821" y="265"/>
                    <a:pt x="821" y="212"/>
                  </a:cubicBezTo>
                  <a:cubicBezTo>
                    <a:pt x="887" y="212"/>
                    <a:pt x="887" y="160"/>
                    <a:pt x="887" y="160"/>
                  </a:cubicBezTo>
                  <a:lnTo>
                    <a:pt x="887" y="107"/>
                  </a:lnTo>
                  <a:lnTo>
                    <a:pt x="887" y="54"/>
                  </a:lnTo>
                  <a:lnTo>
                    <a:pt x="821" y="54"/>
                  </a:lnTo>
                  <a:cubicBezTo>
                    <a:pt x="821" y="1"/>
                    <a:pt x="821" y="1"/>
                    <a:pt x="768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452;p27">
              <a:extLst>
                <a:ext uri="{FF2B5EF4-FFF2-40B4-BE49-F238E27FC236}">
                  <a16:creationId xmlns:a16="http://schemas.microsoft.com/office/drawing/2014/main" id="{2570E2EA-1611-45AF-B410-B8EAD8C13239}"/>
                </a:ext>
              </a:extLst>
            </p:cNvPr>
            <p:cNvSpPr/>
            <p:nvPr/>
          </p:nvSpPr>
          <p:spPr>
            <a:xfrm>
              <a:off x="4799733" y="3864528"/>
              <a:ext cx="1237772" cy="1187034"/>
            </a:xfrm>
            <a:custGeom>
              <a:avLst/>
              <a:gdLst/>
              <a:ahLst/>
              <a:cxnLst/>
              <a:rect l="l" t="t" r="r" b="b"/>
              <a:pathLst>
                <a:path w="22395" h="21477" extrusionOk="0">
                  <a:moveTo>
                    <a:pt x="17201" y="8638"/>
                  </a:moveTo>
                  <a:cubicBezTo>
                    <a:pt x="17575" y="8638"/>
                    <a:pt x="17951" y="8924"/>
                    <a:pt x="17987" y="9340"/>
                  </a:cubicBezTo>
                  <a:lnTo>
                    <a:pt x="18318" y="16672"/>
                  </a:lnTo>
                  <a:cubicBezTo>
                    <a:pt x="18371" y="17228"/>
                    <a:pt x="17868" y="17718"/>
                    <a:pt x="17273" y="17718"/>
                  </a:cubicBezTo>
                  <a:lnTo>
                    <a:pt x="9821" y="17612"/>
                  </a:lnTo>
                  <a:cubicBezTo>
                    <a:pt x="9212" y="17612"/>
                    <a:pt x="8881" y="16844"/>
                    <a:pt x="9331" y="16447"/>
                  </a:cubicBezTo>
                  <a:lnTo>
                    <a:pt x="16717" y="8837"/>
                  </a:lnTo>
                  <a:cubicBezTo>
                    <a:pt x="16855" y="8699"/>
                    <a:pt x="17028" y="8638"/>
                    <a:pt x="17201" y="8638"/>
                  </a:cubicBezTo>
                  <a:close/>
                  <a:moveTo>
                    <a:pt x="20125" y="1"/>
                  </a:moveTo>
                  <a:cubicBezTo>
                    <a:pt x="19697" y="1"/>
                    <a:pt x="19262" y="159"/>
                    <a:pt x="18927" y="512"/>
                  </a:cubicBezTo>
                  <a:lnTo>
                    <a:pt x="993" y="18711"/>
                  </a:lnTo>
                  <a:cubicBezTo>
                    <a:pt x="0" y="19756"/>
                    <a:pt x="781" y="21477"/>
                    <a:pt x="2264" y="21477"/>
                  </a:cubicBezTo>
                  <a:lnTo>
                    <a:pt x="20303" y="21477"/>
                  </a:lnTo>
                  <a:cubicBezTo>
                    <a:pt x="21508" y="21477"/>
                    <a:pt x="22395" y="20537"/>
                    <a:pt x="22395" y="19425"/>
                  </a:cubicBezTo>
                  <a:lnTo>
                    <a:pt x="21786" y="1558"/>
                  </a:lnTo>
                  <a:cubicBezTo>
                    <a:pt x="21786" y="611"/>
                    <a:pt x="20967" y="1"/>
                    <a:pt x="201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453;p27">
              <a:extLst>
                <a:ext uri="{FF2B5EF4-FFF2-40B4-BE49-F238E27FC236}">
                  <a16:creationId xmlns:a16="http://schemas.microsoft.com/office/drawing/2014/main" id="{60B9E5EF-9B22-42A6-879E-76D9CADF5E07}"/>
                </a:ext>
              </a:extLst>
            </p:cNvPr>
            <p:cNvSpPr/>
            <p:nvPr/>
          </p:nvSpPr>
          <p:spPr>
            <a:xfrm>
              <a:off x="4845828" y="3874532"/>
              <a:ext cx="1027082" cy="1046648"/>
            </a:xfrm>
            <a:custGeom>
              <a:avLst/>
              <a:gdLst/>
              <a:ahLst/>
              <a:cxnLst/>
              <a:rect l="l" t="t" r="r" b="b"/>
              <a:pathLst>
                <a:path w="18583" h="18937" extrusionOk="0">
                  <a:moveTo>
                    <a:pt x="18477" y="0"/>
                  </a:moveTo>
                  <a:cubicBezTo>
                    <a:pt x="18305" y="119"/>
                    <a:pt x="18199" y="225"/>
                    <a:pt x="18093" y="331"/>
                  </a:cubicBezTo>
                  <a:lnTo>
                    <a:pt x="159" y="18530"/>
                  </a:lnTo>
                  <a:cubicBezTo>
                    <a:pt x="106" y="18649"/>
                    <a:pt x="53" y="18702"/>
                    <a:pt x="0" y="18755"/>
                  </a:cubicBezTo>
                  <a:lnTo>
                    <a:pt x="0" y="18808"/>
                  </a:lnTo>
                  <a:cubicBezTo>
                    <a:pt x="80" y="18894"/>
                    <a:pt x="189" y="18937"/>
                    <a:pt x="293" y="18937"/>
                  </a:cubicBezTo>
                  <a:cubicBezTo>
                    <a:pt x="397" y="18937"/>
                    <a:pt x="497" y="18894"/>
                    <a:pt x="556" y="18808"/>
                  </a:cubicBezTo>
                  <a:lnTo>
                    <a:pt x="18477" y="556"/>
                  </a:lnTo>
                  <a:cubicBezTo>
                    <a:pt x="18583" y="384"/>
                    <a:pt x="18583" y="172"/>
                    <a:pt x="184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454;p27">
              <a:extLst>
                <a:ext uri="{FF2B5EF4-FFF2-40B4-BE49-F238E27FC236}">
                  <a16:creationId xmlns:a16="http://schemas.microsoft.com/office/drawing/2014/main" id="{E049AADD-731D-4B3A-80AB-4476C4458327}"/>
                </a:ext>
              </a:extLst>
            </p:cNvPr>
            <p:cNvSpPr/>
            <p:nvPr/>
          </p:nvSpPr>
          <p:spPr>
            <a:xfrm>
              <a:off x="5818028" y="3941796"/>
              <a:ext cx="76107" cy="67374"/>
            </a:xfrm>
            <a:custGeom>
              <a:avLst/>
              <a:gdLst/>
              <a:ahLst/>
              <a:cxnLst/>
              <a:rect l="l" t="t" r="r" b="b"/>
              <a:pathLst>
                <a:path w="1377" h="1219" extrusionOk="0">
                  <a:moveTo>
                    <a:pt x="0" y="1"/>
                  </a:moveTo>
                  <a:lnTo>
                    <a:pt x="0" y="160"/>
                  </a:lnTo>
                  <a:lnTo>
                    <a:pt x="1218" y="1219"/>
                  </a:lnTo>
                  <a:lnTo>
                    <a:pt x="1324" y="1219"/>
                  </a:lnTo>
                  <a:cubicBezTo>
                    <a:pt x="1376" y="1152"/>
                    <a:pt x="1376" y="1099"/>
                    <a:pt x="1324" y="1047"/>
                  </a:cubicBezTo>
                  <a:lnTo>
                    <a:pt x="1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455;p27">
              <a:extLst>
                <a:ext uri="{FF2B5EF4-FFF2-40B4-BE49-F238E27FC236}">
                  <a16:creationId xmlns:a16="http://schemas.microsoft.com/office/drawing/2014/main" id="{8CA9F57F-EA74-42A6-8BCF-2F02525A1B75}"/>
                </a:ext>
              </a:extLst>
            </p:cNvPr>
            <p:cNvSpPr/>
            <p:nvPr/>
          </p:nvSpPr>
          <p:spPr>
            <a:xfrm>
              <a:off x="5647575" y="4112967"/>
              <a:ext cx="76107" cy="69585"/>
            </a:xfrm>
            <a:custGeom>
              <a:avLst/>
              <a:gdLst/>
              <a:ahLst/>
              <a:cxnLst/>
              <a:rect l="l" t="t" r="r" b="b"/>
              <a:pathLst>
                <a:path w="1377" h="1259" extrusionOk="0">
                  <a:moveTo>
                    <a:pt x="86" y="1"/>
                  </a:moveTo>
                  <a:cubicBezTo>
                    <a:pt x="66" y="1"/>
                    <a:pt x="53" y="14"/>
                    <a:pt x="53" y="41"/>
                  </a:cubicBezTo>
                  <a:cubicBezTo>
                    <a:pt x="0" y="107"/>
                    <a:pt x="0" y="160"/>
                    <a:pt x="53" y="160"/>
                  </a:cubicBezTo>
                  <a:lnTo>
                    <a:pt x="1205" y="1258"/>
                  </a:lnTo>
                  <a:lnTo>
                    <a:pt x="1377" y="1258"/>
                  </a:lnTo>
                  <a:cubicBezTo>
                    <a:pt x="1377" y="1205"/>
                    <a:pt x="1377" y="1152"/>
                    <a:pt x="1324" y="1100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6" y="1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456;p27">
              <a:extLst>
                <a:ext uri="{FF2B5EF4-FFF2-40B4-BE49-F238E27FC236}">
                  <a16:creationId xmlns:a16="http://schemas.microsoft.com/office/drawing/2014/main" id="{51051372-56DA-4CA0-B257-624B0BADC19D}"/>
                </a:ext>
              </a:extLst>
            </p:cNvPr>
            <p:cNvSpPr/>
            <p:nvPr/>
          </p:nvSpPr>
          <p:spPr>
            <a:xfrm>
              <a:off x="5775580" y="3984243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53" y="1"/>
                  </a:moveTo>
                  <a:cubicBezTo>
                    <a:pt x="0" y="54"/>
                    <a:pt x="0" y="54"/>
                    <a:pt x="53" y="120"/>
                  </a:cubicBezTo>
                  <a:lnTo>
                    <a:pt x="874" y="887"/>
                  </a:lnTo>
                  <a:lnTo>
                    <a:pt x="993" y="887"/>
                  </a:lnTo>
                  <a:lnTo>
                    <a:pt x="993" y="781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457;p27">
              <a:extLst>
                <a:ext uri="{FF2B5EF4-FFF2-40B4-BE49-F238E27FC236}">
                  <a16:creationId xmlns:a16="http://schemas.microsoft.com/office/drawing/2014/main" id="{190DD4E9-4E3C-4DCE-A288-A18247874E73}"/>
                </a:ext>
              </a:extLst>
            </p:cNvPr>
            <p:cNvSpPr/>
            <p:nvPr/>
          </p:nvSpPr>
          <p:spPr>
            <a:xfrm>
              <a:off x="5736062" y="4024646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73" y="1"/>
                  </a:moveTo>
                  <a:cubicBezTo>
                    <a:pt x="54" y="1"/>
                    <a:pt x="27" y="17"/>
                    <a:pt x="1" y="50"/>
                  </a:cubicBezTo>
                  <a:lnTo>
                    <a:pt x="1" y="103"/>
                  </a:lnTo>
                  <a:lnTo>
                    <a:pt x="874" y="871"/>
                  </a:lnTo>
                  <a:cubicBezTo>
                    <a:pt x="901" y="898"/>
                    <a:pt x="914" y="911"/>
                    <a:pt x="929" y="911"/>
                  </a:cubicBezTo>
                  <a:cubicBezTo>
                    <a:pt x="944" y="911"/>
                    <a:pt x="960" y="898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458;p27">
              <a:extLst>
                <a:ext uri="{FF2B5EF4-FFF2-40B4-BE49-F238E27FC236}">
                  <a16:creationId xmlns:a16="http://schemas.microsoft.com/office/drawing/2014/main" id="{6977EABB-2FE1-4876-8F3A-616A486418FD}"/>
                </a:ext>
              </a:extLst>
            </p:cNvPr>
            <p:cNvSpPr/>
            <p:nvPr/>
          </p:nvSpPr>
          <p:spPr>
            <a:xfrm>
              <a:off x="5695826" y="4066927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459;p27">
              <a:extLst>
                <a:ext uri="{FF2B5EF4-FFF2-40B4-BE49-F238E27FC236}">
                  <a16:creationId xmlns:a16="http://schemas.microsoft.com/office/drawing/2014/main" id="{21FD9FA5-1C4F-4A6A-A859-A2F9483412AB}"/>
                </a:ext>
              </a:extLst>
            </p:cNvPr>
            <p:cNvSpPr/>
            <p:nvPr/>
          </p:nvSpPr>
          <p:spPr>
            <a:xfrm>
              <a:off x="5604409" y="415834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66" y="1"/>
                  </a:moveTo>
                  <a:cubicBezTo>
                    <a:pt x="0" y="54"/>
                    <a:pt x="0" y="54"/>
                    <a:pt x="66" y="106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460;p27">
              <a:extLst>
                <a:ext uri="{FF2B5EF4-FFF2-40B4-BE49-F238E27FC236}">
                  <a16:creationId xmlns:a16="http://schemas.microsoft.com/office/drawing/2014/main" id="{BED00730-87C7-4E7E-93A3-EF34CD2D0B53}"/>
                </a:ext>
              </a:extLst>
            </p:cNvPr>
            <p:cNvSpPr/>
            <p:nvPr/>
          </p:nvSpPr>
          <p:spPr>
            <a:xfrm>
              <a:off x="5564891" y="4198580"/>
              <a:ext cx="54938" cy="50517"/>
            </a:xfrm>
            <a:custGeom>
              <a:avLst/>
              <a:gdLst/>
              <a:ahLst/>
              <a:cxnLst/>
              <a:rect l="l" t="t" r="r" b="b"/>
              <a:pathLst>
                <a:path w="994" h="914" extrusionOk="0">
                  <a:moveTo>
                    <a:pt x="87" y="1"/>
                  </a:moveTo>
                  <a:cubicBezTo>
                    <a:pt x="70" y="1"/>
                    <a:pt x="54" y="14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87" y="874"/>
                  </a:lnTo>
                  <a:cubicBezTo>
                    <a:pt x="914" y="901"/>
                    <a:pt x="927" y="914"/>
                    <a:pt x="940" y="914"/>
                  </a:cubicBezTo>
                  <a:cubicBezTo>
                    <a:pt x="954" y="914"/>
                    <a:pt x="967" y="901"/>
                    <a:pt x="993" y="874"/>
                  </a:cubicBezTo>
                  <a:lnTo>
                    <a:pt x="993" y="808"/>
                  </a:lnTo>
                  <a:lnTo>
                    <a:pt x="120" y="40"/>
                  </a:lnTo>
                  <a:cubicBezTo>
                    <a:pt x="120" y="14"/>
                    <a:pt x="103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461;p27">
              <a:extLst>
                <a:ext uri="{FF2B5EF4-FFF2-40B4-BE49-F238E27FC236}">
                  <a16:creationId xmlns:a16="http://schemas.microsoft.com/office/drawing/2014/main" id="{940E24E4-0A8A-4755-ACAF-F083F7BBEC15}"/>
                </a:ext>
              </a:extLst>
            </p:cNvPr>
            <p:cNvSpPr/>
            <p:nvPr/>
          </p:nvSpPr>
          <p:spPr>
            <a:xfrm>
              <a:off x="5525373" y="4240254"/>
              <a:ext cx="54938" cy="49080"/>
            </a:xfrm>
            <a:custGeom>
              <a:avLst/>
              <a:gdLst/>
              <a:ahLst/>
              <a:cxnLst/>
              <a:rect l="l" t="t" r="r" b="b"/>
              <a:pathLst>
                <a:path w="994" h="888" extrusionOk="0">
                  <a:moveTo>
                    <a:pt x="1" y="1"/>
                  </a:moveTo>
                  <a:lnTo>
                    <a:pt x="1" y="120"/>
                  </a:lnTo>
                  <a:lnTo>
                    <a:pt x="888" y="888"/>
                  </a:lnTo>
                  <a:lnTo>
                    <a:pt x="994" y="888"/>
                  </a:lnTo>
                  <a:cubicBezTo>
                    <a:pt x="994" y="888"/>
                    <a:pt x="994" y="835"/>
                    <a:pt x="941" y="782"/>
                  </a:cubicBezTo>
                  <a:lnTo>
                    <a:pt x="1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462;p27">
              <a:extLst>
                <a:ext uri="{FF2B5EF4-FFF2-40B4-BE49-F238E27FC236}">
                  <a16:creationId xmlns:a16="http://schemas.microsoft.com/office/drawing/2014/main" id="{B363DCC6-B233-43FD-B3A7-D975076A91DA}"/>
                </a:ext>
              </a:extLst>
            </p:cNvPr>
            <p:cNvSpPr/>
            <p:nvPr/>
          </p:nvSpPr>
          <p:spPr>
            <a:xfrm>
              <a:off x="5433956" y="4331726"/>
              <a:ext cx="57868" cy="49080"/>
            </a:xfrm>
            <a:custGeom>
              <a:avLst/>
              <a:gdLst/>
              <a:ahLst/>
              <a:cxnLst/>
              <a:rect l="l" t="t" r="r" b="b"/>
              <a:pathLst>
                <a:path w="1047" h="888" extrusionOk="0">
                  <a:moveTo>
                    <a:pt x="53" y="0"/>
                  </a:moveTo>
                  <a:cubicBezTo>
                    <a:pt x="0" y="53"/>
                    <a:pt x="0" y="53"/>
                    <a:pt x="53" y="119"/>
                  </a:cubicBezTo>
                  <a:lnTo>
                    <a:pt x="940" y="887"/>
                  </a:lnTo>
                  <a:lnTo>
                    <a:pt x="993" y="887"/>
                  </a:lnTo>
                  <a:cubicBezTo>
                    <a:pt x="1046" y="887"/>
                    <a:pt x="1046" y="834"/>
                    <a:pt x="993" y="781"/>
                  </a:cubicBezTo>
                  <a:lnTo>
                    <a:pt x="1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463;p27">
              <a:extLst>
                <a:ext uri="{FF2B5EF4-FFF2-40B4-BE49-F238E27FC236}">
                  <a16:creationId xmlns:a16="http://schemas.microsoft.com/office/drawing/2014/main" id="{6604F3DD-8E17-45F6-BD3A-46CE1EB135DC}"/>
                </a:ext>
              </a:extLst>
            </p:cNvPr>
            <p:cNvSpPr/>
            <p:nvPr/>
          </p:nvSpPr>
          <p:spPr>
            <a:xfrm>
              <a:off x="5394438" y="4372128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80" y="1"/>
                  </a:moveTo>
                  <a:cubicBezTo>
                    <a:pt x="67" y="1"/>
                    <a:pt x="54" y="17"/>
                    <a:pt x="54" y="50"/>
                  </a:cubicBezTo>
                  <a:cubicBezTo>
                    <a:pt x="1" y="50"/>
                    <a:pt x="1" y="103"/>
                    <a:pt x="54" y="103"/>
                  </a:cubicBezTo>
                  <a:lnTo>
                    <a:pt x="888" y="871"/>
                  </a:lnTo>
                  <a:cubicBezTo>
                    <a:pt x="914" y="897"/>
                    <a:pt x="940" y="910"/>
                    <a:pt x="960" y="910"/>
                  </a:cubicBezTo>
                  <a:cubicBezTo>
                    <a:pt x="980" y="910"/>
                    <a:pt x="993" y="897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464;p27">
              <a:extLst>
                <a:ext uri="{FF2B5EF4-FFF2-40B4-BE49-F238E27FC236}">
                  <a16:creationId xmlns:a16="http://schemas.microsoft.com/office/drawing/2014/main" id="{A2888BAB-A80C-4A78-8E7F-92C85A5FF5EC}"/>
                </a:ext>
              </a:extLst>
            </p:cNvPr>
            <p:cNvSpPr/>
            <p:nvPr/>
          </p:nvSpPr>
          <p:spPr>
            <a:xfrm>
              <a:off x="5354975" y="441435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0" y="1"/>
                  </a:moveTo>
                  <a:cubicBezTo>
                    <a:pt x="0" y="54"/>
                    <a:pt x="0" y="54"/>
                    <a:pt x="53" y="107"/>
                  </a:cubicBezTo>
                  <a:lnTo>
                    <a:pt x="874" y="874"/>
                  </a:lnTo>
                  <a:lnTo>
                    <a:pt x="993" y="874"/>
                  </a:lnTo>
                  <a:lnTo>
                    <a:pt x="993" y="769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465;p27">
              <a:extLst>
                <a:ext uri="{FF2B5EF4-FFF2-40B4-BE49-F238E27FC236}">
                  <a16:creationId xmlns:a16="http://schemas.microsoft.com/office/drawing/2014/main" id="{A795FDD6-335A-4D40-9908-28F17CC8D6D3}"/>
                </a:ext>
              </a:extLst>
            </p:cNvPr>
            <p:cNvSpPr/>
            <p:nvPr/>
          </p:nvSpPr>
          <p:spPr>
            <a:xfrm>
              <a:off x="5266433" y="4505826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0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466;p27">
              <a:extLst>
                <a:ext uri="{FF2B5EF4-FFF2-40B4-BE49-F238E27FC236}">
                  <a16:creationId xmlns:a16="http://schemas.microsoft.com/office/drawing/2014/main" id="{40042A55-B58B-468F-8AC9-4029D6F180D8}"/>
                </a:ext>
              </a:extLst>
            </p:cNvPr>
            <p:cNvSpPr/>
            <p:nvPr/>
          </p:nvSpPr>
          <p:spPr>
            <a:xfrm>
              <a:off x="5223986" y="4546063"/>
              <a:ext cx="57868" cy="50517"/>
            </a:xfrm>
            <a:custGeom>
              <a:avLst/>
              <a:gdLst/>
              <a:ahLst/>
              <a:cxnLst/>
              <a:rect l="l" t="t" r="r" b="b"/>
              <a:pathLst>
                <a:path w="1047" h="914" extrusionOk="0">
                  <a:moveTo>
                    <a:pt x="87" y="0"/>
                  </a:moveTo>
                  <a:cubicBezTo>
                    <a:pt x="67" y="0"/>
                    <a:pt x="54" y="13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74" y="874"/>
                  </a:lnTo>
                  <a:cubicBezTo>
                    <a:pt x="901" y="900"/>
                    <a:pt x="931" y="913"/>
                    <a:pt x="954" y="913"/>
                  </a:cubicBezTo>
                  <a:cubicBezTo>
                    <a:pt x="977" y="913"/>
                    <a:pt x="994" y="900"/>
                    <a:pt x="994" y="874"/>
                  </a:cubicBezTo>
                  <a:cubicBezTo>
                    <a:pt x="1047" y="874"/>
                    <a:pt x="1047" y="808"/>
                    <a:pt x="994" y="808"/>
                  </a:cubicBezTo>
                  <a:lnTo>
                    <a:pt x="160" y="40"/>
                  </a:lnTo>
                  <a:cubicBezTo>
                    <a:pt x="133" y="13"/>
                    <a:pt x="107" y="0"/>
                    <a:pt x="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467;p27">
              <a:extLst>
                <a:ext uri="{FF2B5EF4-FFF2-40B4-BE49-F238E27FC236}">
                  <a16:creationId xmlns:a16="http://schemas.microsoft.com/office/drawing/2014/main" id="{0A049FD1-0206-4832-8362-250EAFD47C6E}"/>
                </a:ext>
              </a:extLst>
            </p:cNvPr>
            <p:cNvSpPr/>
            <p:nvPr/>
          </p:nvSpPr>
          <p:spPr>
            <a:xfrm>
              <a:off x="5183804" y="4587736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66" y="1"/>
                  </a:moveTo>
                  <a:cubicBezTo>
                    <a:pt x="0" y="54"/>
                    <a:pt x="0" y="120"/>
                    <a:pt x="66" y="120"/>
                  </a:cubicBezTo>
                  <a:lnTo>
                    <a:pt x="887" y="887"/>
                  </a:lnTo>
                  <a:lnTo>
                    <a:pt x="993" y="887"/>
                  </a:lnTo>
                  <a:lnTo>
                    <a:pt x="993" y="782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468;p27">
              <a:extLst>
                <a:ext uri="{FF2B5EF4-FFF2-40B4-BE49-F238E27FC236}">
                  <a16:creationId xmlns:a16="http://schemas.microsoft.com/office/drawing/2014/main" id="{64E39DB6-ED2F-4FE9-924D-E116ED06E4DB}"/>
                </a:ext>
              </a:extLst>
            </p:cNvPr>
            <p:cNvSpPr/>
            <p:nvPr/>
          </p:nvSpPr>
          <p:spPr>
            <a:xfrm>
              <a:off x="5095980" y="4679208"/>
              <a:ext cx="54938" cy="49024"/>
            </a:xfrm>
            <a:custGeom>
              <a:avLst/>
              <a:gdLst/>
              <a:ahLst/>
              <a:cxnLst/>
              <a:rect l="l" t="t" r="r" b="b"/>
              <a:pathLst>
                <a:path w="994" h="887" extrusionOk="0">
                  <a:moveTo>
                    <a:pt x="1" y="0"/>
                  </a:moveTo>
                  <a:lnTo>
                    <a:pt x="1" y="119"/>
                  </a:lnTo>
                  <a:lnTo>
                    <a:pt x="874" y="887"/>
                  </a:lnTo>
                  <a:lnTo>
                    <a:pt x="993" y="887"/>
                  </a:lnTo>
                  <a:cubicBezTo>
                    <a:pt x="993" y="887"/>
                    <a:pt x="993" y="834"/>
                    <a:pt x="927" y="781"/>
                  </a:cubicBezTo>
                  <a:lnTo>
                    <a:pt x="10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469;p27">
              <a:extLst>
                <a:ext uri="{FF2B5EF4-FFF2-40B4-BE49-F238E27FC236}">
                  <a16:creationId xmlns:a16="http://schemas.microsoft.com/office/drawing/2014/main" id="{3FCDEC40-E622-4892-A767-C3B6EE2CF466}"/>
                </a:ext>
              </a:extLst>
            </p:cNvPr>
            <p:cNvSpPr/>
            <p:nvPr/>
          </p:nvSpPr>
          <p:spPr>
            <a:xfrm>
              <a:off x="5055744" y="4719611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41" y="0"/>
                  </a:moveTo>
                  <a:cubicBezTo>
                    <a:pt x="17" y="0"/>
                    <a:pt x="1" y="17"/>
                    <a:pt x="1" y="50"/>
                  </a:cubicBezTo>
                  <a:lnTo>
                    <a:pt x="1" y="103"/>
                  </a:lnTo>
                  <a:lnTo>
                    <a:pt x="888" y="871"/>
                  </a:lnTo>
                  <a:cubicBezTo>
                    <a:pt x="888" y="897"/>
                    <a:pt x="901" y="910"/>
                    <a:pt x="914" y="910"/>
                  </a:cubicBezTo>
                  <a:cubicBezTo>
                    <a:pt x="927" y="910"/>
                    <a:pt x="941" y="897"/>
                    <a:pt x="941" y="871"/>
                  </a:cubicBezTo>
                  <a:cubicBezTo>
                    <a:pt x="993" y="871"/>
                    <a:pt x="993" y="818"/>
                    <a:pt x="941" y="818"/>
                  </a:cubicBezTo>
                  <a:lnTo>
                    <a:pt x="120" y="50"/>
                  </a:lnTo>
                  <a:cubicBezTo>
                    <a:pt x="93" y="17"/>
                    <a:pt x="64" y="0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470;p27">
              <a:extLst>
                <a:ext uri="{FF2B5EF4-FFF2-40B4-BE49-F238E27FC236}">
                  <a16:creationId xmlns:a16="http://schemas.microsoft.com/office/drawing/2014/main" id="{6A5181E6-12F9-4DEF-A4D3-CCF7C194B772}"/>
                </a:ext>
              </a:extLst>
            </p:cNvPr>
            <p:cNvSpPr/>
            <p:nvPr/>
          </p:nvSpPr>
          <p:spPr>
            <a:xfrm>
              <a:off x="5013352" y="4761837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53" y="1"/>
                  </a:moveTo>
                  <a:cubicBezTo>
                    <a:pt x="0" y="54"/>
                    <a:pt x="0" y="107"/>
                    <a:pt x="53" y="107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471;p27">
              <a:extLst>
                <a:ext uri="{FF2B5EF4-FFF2-40B4-BE49-F238E27FC236}">
                  <a16:creationId xmlns:a16="http://schemas.microsoft.com/office/drawing/2014/main" id="{68162CBB-17A0-4FCF-8537-CD49EC44B0F4}"/>
                </a:ext>
              </a:extLst>
            </p:cNvPr>
            <p:cNvSpPr/>
            <p:nvPr/>
          </p:nvSpPr>
          <p:spPr>
            <a:xfrm>
              <a:off x="4924809" y="4853309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472;p27">
              <a:extLst>
                <a:ext uri="{FF2B5EF4-FFF2-40B4-BE49-F238E27FC236}">
                  <a16:creationId xmlns:a16="http://schemas.microsoft.com/office/drawing/2014/main" id="{8A4CEE83-408B-48F0-A642-5A4030608496}"/>
                </a:ext>
              </a:extLst>
            </p:cNvPr>
            <p:cNvSpPr/>
            <p:nvPr/>
          </p:nvSpPr>
          <p:spPr>
            <a:xfrm>
              <a:off x="4885346" y="4893490"/>
              <a:ext cx="54883" cy="51291"/>
            </a:xfrm>
            <a:custGeom>
              <a:avLst/>
              <a:gdLst/>
              <a:ahLst/>
              <a:cxnLst/>
              <a:rect l="l" t="t" r="r" b="b"/>
              <a:pathLst>
                <a:path w="993" h="928" extrusionOk="0">
                  <a:moveTo>
                    <a:pt x="53" y="1"/>
                  </a:moveTo>
                  <a:cubicBezTo>
                    <a:pt x="40" y="1"/>
                    <a:pt x="26" y="14"/>
                    <a:pt x="0" y="41"/>
                  </a:cubicBezTo>
                  <a:lnTo>
                    <a:pt x="0" y="94"/>
                  </a:lnTo>
                  <a:lnTo>
                    <a:pt x="887" y="874"/>
                  </a:lnTo>
                  <a:cubicBezTo>
                    <a:pt x="887" y="927"/>
                    <a:pt x="940" y="927"/>
                    <a:pt x="940" y="927"/>
                  </a:cubicBezTo>
                  <a:cubicBezTo>
                    <a:pt x="993" y="874"/>
                    <a:pt x="993" y="808"/>
                    <a:pt x="940" y="808"/>
                  </a:cubicBezTo>
                  <a:lnTo>
                    <a:pt x="106" y="41"/>
                  </a:lnTo>
                  <a:cubicBezTo>
                    <a:pt x="79" y="14"/>
                    <a:pt x="66" y="1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473;p27">
              <a:extLst>
                <a:ext uri="{FF2B5EF4-FFF2-40B4-BE49-F238E27FC236}">
                  <a16:creationId xmlns:a16="http://schemas.microsoft.com/office/drawing/2014/main" id="{5894F585-4FE0-4D35-942A-765BFA1FE85D}"/>
                </a:ext>
              </a:extLst>
            </p:cNvPr>
            <p:cNvSpPr/>
            <p:nvPr/>
          </p:nvSpPr>
          <p:spPr>
            <a:xfrm>
              <a:off x="5480051" y="4287068"/>
              <a:ext cx="76107" cy="68645"/>
            </a:xfrm>
            <a:custGeom>
              <a:avLst/>
              <a:gdLst/>
              <a:ahLst/>
              <a:cxnLst/>
              <a:rect l="l" t="t" r="r" b="b"/>
              <a:pathLst>
                <a:path w="1377" h="1242" extrusionOk="0">
                  <a:moveTo>
                    <a:pt x="80" y="1"/>
                  </a:moveTo>
                  <a:cubicBezTo>
                    <a:pt x="53" y="1"/>
                    <a:pt x="27" y="14"/>
                    <a:pt x="0" y="41"/>
                  </a:cubicBezTo>
                  <a:lnTo>
                    <a:pt x="0" y="147"/>
                  </a:lnTo>
                  <a:lnTo>
                    <a:pt x="1205" y="1192"/>
                  </a:lnTo>
                  <a:cubicBezTo>
                    <a:pt x="1205" y="1225"/>
                    <a:pt x="1218" y="1242"/>
                    <a:pt x="1239" y="1242"/>
                  </a:cubicBezTo>
                  <a:cubicBezTo>
                    <a:pt x="1261" y="1242"/>
                    <a:pt x="1291" y="1225"/>
                    <a:pt x="1324" y="1192"/>
                  </a:cubicBezTo>
                  <a:cubicBezTo>
                    <a:pt x="1377" y="1192"/>
                    <a:pt x="1377" y="1139"/>
                    <a:pt x="1324" y="1086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474;p27">
              <a:extLst>
                <a:ext uri="{FF2B5EF4-FFF2-40B4-BE49-F238E27FC236}">
                  <a16:creationId xmlns:a16="http://schemas.microsoft.com/office/drawing/2014/main" id="{9651F459-AD37-416E-83CD-7B2914534579}"/>
                </a:ext>
              </a:extLst>
            </p:cNvPr>
            <p:cNvSpPr/>
            <p:nvPr/>
          </p:nvSpPr>
          <p:spPr>
            <a:xfrm>
              <a:off x="5308880" y="4459731"/>
              <a:ext cx="76107" cy="69530"/>
            </a:xfrm>
            <a:custGeom>
              <a:avLst/>
              <a:gdLst/>
              <a:ahLst/>
              <a:cxnLst/>
              <a:rect l="l" t="t" r="r" b="b"/>
              <a:pathLst>
                <a:path w="1377" h="1258" extrusionOk="0">
                  <a:moveTo>
                    <a:pt x="53" y="0"/>
                  </a:moveTo>
                  <a:cubicBezTo>
                    <a:pt x="0" y="53"/>
                    <a:pt x="0" y="120"/>
                    <a:pt x="53" y="173"/>
                  </a:cubicBezTo>
                  <a:lnTo>
                    <a:pt x="1218" y="1218"/>
                  </a:lnTo>
                  <a:cubicBezTo>
                    <a:pt x="1244" y="1245"/>
                    <a:pt x="1271" y="1258"/>
                    <a:pt x="1291" y="1258"/>
                  </a:cubicBezTo>
                  <a:cubicBezTo>
                    <a:pt x="1311" y="1258"/>
                    <a:pt x="1324" y="1245"/>
                    <a:pt x="1324" y="1218"/>
                  </a:cubicBezTo>
                  <a:cubicBezTo>
                    <a:pt x="1377" y="1165"/>
                    <a:pt x="1377" y="1112"/>
                    <a:pt x="1324" y="1112"/>
                  </a:cubicBezTo>
                  <a:lnTo>
                    <a:pt x="1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475;p27">
              <a:extLst>
                <a:ext uri="{FF2B5EF4-FFF2-40B4-BE49-F238E27FC236}">
                  <a16:creationId xmlns:a16="http://schemas.microsoft.com/office/drawing/2014/main" id="{6F26A33A-A50F-4B34-A633-4A3211B9B12C}"/>
                </a:ext>
              </a:extLst>
            </p:cNvPr>
            <p:cNvSpPr/>
            <p:nvPr/>
          </p:nvSpPr>
          <p:spPr>
            <a:xfrm>
              <a:off x="5138428" y="4631621"/>
              <a:ext cx="79036" cy="68811"/>
            </a:xfrm>
            <a:custGeom>
              <a:avLst/>
              <a:gdLst/>
              <a:ahLst/>
              <a:cxnLst/>
              <a:rect l="l" t="t" r="r" b="b"/>
              <a:pathLst>
                <a:path w="1430" h="1245" extrusionOk="0">
                  <a:moveTo>
                    <a:pt x="134" y="1"/>
                  </a:moveTo>
                  <a:cubicBezTo>
                    <a:pt x="106" y="1"/>
                    <a:pt x="80" y="14"/>
                    <a:pt x="53" y="40"/>
                  </a:cubicBezTo>
                  <a:cubicBezTo>
                    <a:pt x="0" y="93"/>
                    <a:pt x="53" y="146"/>
                    <a:pt x="53" y="146"/>
                  </a:cubicBezTo>
                  <a:lnTo>
                    <a:pt x="1271" y="1245"/>
                  </a:lnTo>
                  <a:lnTo>
                    <a:pt x="1377" y="1245"/>
                  </a:lnTo>
                  <a:cubicBezTo>
                    <a:pt x="1430" y="1192"/>
                    <a:pt x="1430" y="1139"/>
                    <a:pt x="1377" y="1086"/>
                  </a:cubicBezTo>
                  <a:lnTo>
                    <a:pt x="225" y="40"/>
                  </a:lnTo>
                  <a:cubicBezTo>
                    <a:pt x="192" y="14"/>
                    <a:pt x="163" y="1"/>
                    <a:pt x="1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476;p27">
              <a:extLst>
                <a:ext uri="{FF2B5EF4-FFF2-40B4-BE49-F238E27FC236}">
                  <a16:creationId xmlns:a16="http://schemas.microsoft.com/office/drawing/2014/main" id="{9F84191F-EF9E-4832-BE9D-F531B7DAA274}"/>
                </a:ext>
              </a:extLst>
            </p:cNvPr>
            <p:cNvSpPr/>
            <p:nvPr/>
          </p:nvSpPr>
          <p:spPr>
            <a:xfrm>
              <a:off x="4970904" y="4805003"/>
              <a:ext cx="76107" cy="68811"/>
            </a:xfrm>
            <a:custGeom>
              <a:avLst/>
              <a:gdLst/>
              <a:ahLst/>
              <a:cxnLst/>
              <a:rect l="l" t="t" r="r" b="b"/>
              <a:pathLst>
                <a:path w="1377" h="1245" extrusionOk="0">
                  <a:moveTo>
                    <a:pt x="87" y="1"/>
                  </a:moveTo>
                  <a:cubicBezTo>
                    <a:pt x="67" y="1"/>
                    <a:pt x="53" y="14"/>
                    <a:pt x="53" y="40"/>
                  </a:cubicBezTo>
                  <a:cubicBezTo>
                    <a:pt x="1" y="40"/>
                    <a:pt x="1" y="93"/>
                    <a:pt x="53" y="159"/>
                  </a:cubicBezTo>
                  <a:lnTo>
                    <a:pt x="1205" y="1205"/>
                  </a:lnTo>
                  <a:cubicBezTo>
                    <a:pt x="1238" y="1231"/>
                    <a:pt x="1268" y="1245"/>
                    <a:pt x="1289" y="1245"/>
                  </a:cubicBezTo>
                  <a:cubicBezTo>
                    <a:pt x="1311" y="1245"/>
                    <a:pt x="1324" y="1231"/>
                    <a:pt x="1324" y="1205"/>
                  </a:cubicBezTo>
                  <a:cubicBezTo>
                    <a:pt x="1377" y="1205"/>
                    <a:pt x="1377" y="1152"/>
                    <a:pt x="1324" y="1086"/>
                  </a:cubicBezTo>
                  <a:lnTo>
                    <a:pt x="159" y="40"/>
                  </a:lnTo>
                  <a:cubicBezTo>
                    <a:pt x="133" y="14"/>
                    <a:pt x="106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477;p27">
              <a:extLst>
                <a:ext uri="{FF2B5EF4-FFF2-40B4-BE49-F238E27FC236}">
                  <a16:creationId xmlns:a16="http://schemas.microsoft.com/office/drawing/2014/main" id="{8BABFD7C-9A58-414E-A03F-B3CEF4950DE2}"/>
                </a:ext>
              </a:extLst>
            </p:cNvPr>
            <p:cNvSpPr/>
            <p:nvPr/>
          </p:nvSpPr>
          <p:spPr>
            <a:xfrm>
              <a:off x="5818028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316" y="1"/>
                  </a:moveTo>
                  <a:cubicBezTo>
                    <a:pt x="1046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1046" y="5520"/>
                    <a:pt x="2316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478;p27">
              <a:extLst>
                <a:ext uri="{FF2B5EF4-FFF2-40B4-BE49-F238E27FC236}">
                  <a16:creationId xmlns:a16="http://schemas.microsoft.com/office/drawing/2014/main" id="{A76879E2-D3AF-4216-8ECE-D3ADB73959E4}"/>
                </a:ext>
              </a:extLst>
            </p:cNvPr>
            <p:cNvSpPr/>
            <p:nvPr/>
          </p:nvSpPr>
          <p:spPr>
            <a:xfrm>
              <a:off x="5979692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263" y="1"/>
                  </a:moveTo>
                  <a:cubicBezTo>
                    <a:pt x="993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993" y="5520"/>
                    <a:pt x="2263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602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479;p27">
              <a:extLst>
                <a:ext uri="{FF2B5EF4-FFF2-40B4-BE49-F238E27FC236}">
                  <a16:creationId xmlns:a16="http://schemas.microsoft.com/office/drawing/2014/main" id="{55F81698-8966-405B-B8DF-DC60E71C69EF}"/>
                </a:ext>
              </a:extLst>
            </p:cNvPr>
            <p:cNvSpPr/>
            <p:nvPr/>
          </p:nvSpPr>
          <p:spPr>
            <a:xfrm>
              <a:off x="6052814" y="4807214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503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480;p27">
              <a:extLst>
                <a:ext uri="{FF2B5EF4-FFF2-40B4-BE49-F238E27FC236}">
                  <a16:creationId xmlns:a16="http://schemas.microsoft.com/office/drawing/2014/main" id="{CA3E968B-3320-4B93-8C97-FFDD29B8E650}"/>
                </a:ext>
              </a:extLst>
            </p:cNvPr>
            <p:cNvSpPr/>
            <p:nvPr/>
          </p:nvSpPr>
          <p:spPr>
            <a:xfrm>
              <a:off x="6052814" y="4898630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481;p27">
              <a:extLst>
                <a:ext uri="{FF2B5EF4-FFF2-40B4-BE49-F238E27FC236}">
                  <a16:creationId xmlns:a16="http://schemas.microsoft.com/office/drawing/2014/main" id="{291C66FF-B179-4723-B7A7-5E14C0A1978D}"/>
                </a:ext>
              </a:extLst>
            </p:cNvPr>
            <p:cNvSpPr/>
            <p:nvPr/>
          </p:nvSpPr>
          <p:spPr>
            <a:xfrm>
              <a:off x="5818028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316" y="1"/>
                  </a:moveTo>
                  <a:cubicBezTo>
                    <a:pt x="1046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1046" y="5507"/>
                    <a:pt x="2316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482;p27">
              <a:extLst>
                <a:ext uri="{FF2B5EF4-FFF2-40B4-BE49-F238E27FC236}">
                  <a16:creationId xmlns:a16="http://schemas.microsoft.com/office/drawing/2014/main" id="{ABE770CB-5BEA-40D7-8893-19839B809826}"/>
                </a:ext>
              </a:extLst>
            </p:cNvPr>
            <p:cNvSpPr/>
            <p:nvPr/>
          </p:nvSpPr>
          <p:spPr>
            <a:xfrm>
              <a:off x="5979692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263" y="1"/>
                  </a:moveTo>
                  <a:cubicBezTo>
                    <a:pt x="993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993" y="5507"/>
                    <a:pt x="2263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589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89" name="Google Shape;483;p27">
              <a:extLst>
                <a:ext uri="{FF2B5EF4-FFF2-40B4-BE49-F238E27FC236}">
                  <a16:creationId xmlns:a16="http://schemas.microsoft.com/office/drawing/2014/main" id="{BDE0DD92-9954-483D-9254-DF93389D6D10}"/>
                </a:ext>
              </a:extLst>
            </p:cNvPr>
            <p:cNvSpPr/>
            <p:nvPr/>
          </p:nvSpPr>
          <p:spPr>
            <a:xfrm>
              <a:off x="6052814" y="4197862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490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484;p27">
              <a:extLst>
                <a:ext uri="{FF2B5EF4-FFF2-40B4-BE49-F238E27FC236}">
                  <a16:creationId xmlns:a16="http://schemas.microsoft.com/office/drawing/2014/main" id="{98E0769E-2EC9-413B-86D6-D6E6966C2609}"/>
                </a:ext>
              </a:extLst>
            </p:cNvPr>
            <p:cNvSpPr/>
            <p:nvPr/>
          </p:nvSpPr>
          <p:spPr>
            <a:xfrm>
              <a:off x="6052814" y="4289278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485;p27">
              <a:extLst>
                <a:ext uri="{FF2B5EF4-FFF2-40B4-BE49-F238E27FC236}">
                  <a16:creationId xmlns:a16="http://schemas.microsoft.com/office/drawing/2014/main" id="{0A5FA524-2DF6-4965-9E8E-94B13171613C}"/>
                </a:ext>
              </a:extLst>
            </p:cNvPr>
            <p:cNvSpPr/>
            <p:nvPr/>
          </p:nvSpPr>
          <p:spPr>
            <a:xfrm>
              <a:off x="5878714" y="4441437"/>
              <a:ext cx="1122202" cy="305090"/>
            </a:xfrm>
            <a:custGeom>
              <a:avLst/>
              <a:gdLst/>
              <a:ahLst/>
              <a:cxnLst/>
              <a:rect l="l" t="t" r="r" b="b"/>
              <a:pathLst>
                <a:path w="20304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" y="4421"/>
                  </a:lnTo>
                  <a:lnTo>
                    <a:pt x="1" y="5520"/>
                  </a:lnTo>
                  <a:lnTo>
                    <a:pt x="18146" y="5520"/>
                  </a:lnTo>
                  <a:cubicBezTo>
                    <a:pt x="19417" y="5520"/>
                    <a:pt x="20303" y="4633"/>
                    <a:pt x="20303" y="3534"/>
                  </a:cubicBezTo>
                  <a:lnTo>
                    <a:pt x="20303" y="2105"/>
                  </a:lnTo>
                  <a:cubicBezTo>
                    <a:pt x="20303" y="940"/>
                    <a:pt x="19417" y="1"/>
                    <a:pt x="181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486;p27">
              <a:extLst>
                <a:ext uri="{FF2B5EF4-FFF2-40B4-BE49-F238E27FC236}">
                  <a16:creationId xmlns:a16="http://schemas.microsoft.com/office/drawing/2014/main" id="{F509284B-876D-4A80-BA84-280F172E213B}"/>
                </a:ext>
              </a:extLst>
            </p:cNvPr>
            <p:cNvSpPr/>
            <p:nvPr/>
          </p:nvSpPr>
          <p:spPr>
            <a:xfrm>
              <a:off x="5723626" y="4441437"/>
              <a:ext cx="1121484" cy="305090"/>
            </a:xfrm>
            <a:custGeom>
              <a:avLst/>
              <a:gdLst/>
              <a:ahLst/>
              <a:cxnLst/>
              <a:rect l="l" t="t" r="r" b="b"/>
              <a:pathLst>
                <a:path w="20291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8199" y="1112"/>
                  </a:lnTo>
                  <a:cubicBezTo>
                    <a:pt x="18636" y="1112"/>
                    <a:pt x="18967" y="1602"/>
                    <a:pt x="18967" y="2039"/>
                  </a:cubicBezTo>
                  <a:lnTo>
                    <a:pt x="18967" y="3481"/>
                  </a:lnTo>
                  <a:cubicBezTo>
                    <a:pt x="18967" y="3971"/>
                    <a:pt x="18636" y="4421"/>
                    <a:pt x="18199" y="4421"/>
                  </a:cubicBezTo>
                  <a:lnTo>
                    <a:pt x="1" y="4421"/>
                  </a:lnTo>
                  <a:lnTo>
                    <a:pt x="1" y="5520"/>
                  </a:lnTo>
                  <a:lnTo>
                    <a:pt x="18093" y="5520"/>
                  </a:lnTo>
                  <a:cubicBezTo>
                    <a:pt x="19351" y="5520"/>
                    <a:pt x="20290" y="4633"/>
                    <a:pt x="20290" y="3534"/>
                  </a:cubicBezTo>
                  <a:lnTo>
                    <a:pt x="20290" y="2105"/>
                  </a:lnTo>
                  <a:cubicBezTo>
                    <a:pt x="20290" y="940"/>
                    <a:pt x="19351" y="1"/>
                    <a:pt x="180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487;p27">
              <a:extLst>
                <a:ext uri="{FF2B5EF4-FFF2-40B4-BE49-F238E27FC236}">
                  <a16:creationId xmlns:a16="http://schemas.microsoft.com/office/drawing/2014/main" id="{514DAC2C-F787-4F25-9A11-7B159FD88F5A}"/>
                </a:ext>
              </a:extLst>
            </p:cNvPr>
            <p:cNvSpPr/>
            <p:nvPr/>
          </p:nvSpPr>
          <p:spPr>
            <a:xfrm>
              <a:off x="5760215" y="4502897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0" y="0"/>
                  </a:moveTo>
                  <a:lnTo>
                    <a:pt x="0" y="3309"/>
                  </a:lnTo>
                  <a:lnTo>
                    <a:pt x="17537" y="3309"/>
                  </a:lnTo>
                  <a:cubicBezTo>
                    <a:pt x="18027" y="3309"/>
                    <a:pt x="18305" y="2859"/>
                    <a:pt x="18305" y="2369"/>
                  </a:cubicBezTo>
                  <a:lnTo>
                    <a:pt x="18305" y="927"/>
                  </a:lnTo>
                  <a:cubicBezTo>
                    <a:pt x="18305" y="490"/>
                    <a:pt x="18027" y="0"/>
                    <a:pt x="1753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488;p27">
              <a:extLst>
                <a:ext uri="{FF2B5EF4-FFF2-40B4-BE49-F238E27FC236}">
                  <a16:creationId xmlns:a16="http://schemas.microsoft.com/office/drawing/2014/main" id="{43DA952A-51C1-4CD8-87AC-54EE952645F8}"/>
                </a:ext>
              </a:extLst>
            </p:cNvPr>
            <p:cNvSpPr/>
            <p:nvPr/>
          </p:nvSpPr>
          <p:spPr>
            <a:xfrm>
              <a:off x="5760215" y="4594314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0" y="1"/>
                  </a:moveTo>
                  <a:lnTo>
                    <a:pt x="0" y="1655"/>
                  </a:lnTo>
                  <a:lnTo>
                    <a:pt x="17537" y="1655"/>
                  </a:lnTo>
                  <a:cubicBezTo>
                    <a:pt x="18027" y="1655"/>
                    <a:pt x="18305" y="1205"/>
                    <a:pt x="18305" y="715"/>
                  </a:cubicBez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489;p27">
              <a:extLst>
                <a:ext uri="{FF2B5EF4-FFF2-40B4-BE49-F238E27FC236}">
                  <a16:creationId xmlns:a16="http://schemas.microsoft.com/office/drawing/2014/main" id="{F591E635-FEAB-4C3C-B9C6-EC29961A1ECB}"/>
                </a:ext>
              </a:extLst>
            </p:cNvPr>
            <p:cNvSpPr/>
            <p:nvPr/>
          </p:nvSpPr>
          <p:spPr>
            <a:xfrm>
              <a:off x="5485910" y="4847726"/>
              <a:ext cx="200077" cy="203836"/>
            </a:xfrm>
            <a:custGeom>
              <a:avLst/>
              <a:gdLst/>
              <a:ahLst/>
              <a:cxnLst/>
              <a:rect l="l" t="t" r="r" b="b"/>
              <a:pathLst>
                <a:path w="3620" h="3688" extrusionOk="0">
                  <a:moveTo>
                    <a:pt x="1020" y="0"/>
                  </a:moveTo>
                  <a:cubicBezTo>
                    <a:pt x="495" y="0"/>
                    <a:pt x="74" y="143"/>
                    <a:pt x="0" y="485"/>
                  </a:cubicBezTo>
                  <a:lnTo>
                    <a:pt x="1152" y="3688"/>
                  </a:lnTo>
                  <a:lnTo>
                    <a:pt x="3468" y="1305"/>
                  </a:lnTo>
                  <a:cubicBezTo>
                    <a:pt x="3619" y="602"/>
                    <a:pt x="2099" y="0"/>
                    <a:pt x="1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490;p27">
              <a:extLst>
                <a:ext uri="{FF2B5EF4-FFF2-40B4-BE49-F238E27FC236}">
                  <a16:creationId xmlns:a16="http://schemas.microsoft.com/office/drawing/2014/main" id="{E02F2ECF-691B-47FD-81C8-6B94B0BA2911}"/>
                </a:ext>
              </a:extLst>
            </p:cNvPr>
            <p:cNvSpPr/>
            <p:nvPr/>
          </p:nvSpPr>
          <p:spPr>
            <a:xfrm>
              <a:off x="5528302" y="4988168"/>
              <a:ext cx="64445" cy="63395"/>
            </a:xfrm>
            <a:custGeom>
              <a:avLst/>
              <a:gdLst/>
              <a:ahLst/>
              <a:cxnLst/>
              <a:rect l="l" t="t" r="r" b="b"/>
              <a:pathLst>
                <a:path w="1166" h="1147" extrusionOk="0">
                  <a:moveTo>
                    <a:pt x="349" y="0"/>
                  </a:moveTo>
                  <a:cubicBezTo>
                    <a:pt x="216" y="0"/>
                    <a:pt x="102" y="26"/>
                    <a:pt x="1" y="88"/>
                  </a:cubicBezTo>
                  <a:lnTo>
                    <a:pt x="385" y="1147"/>
                  </a:lnTo>
                  <a:lnTo>
                    <a:pt x="1166" y="313"/>
                  </a:lnTo>
                  <a:cubicBezTo>
                    <a:pt x="1046" y="207"/>
                    <a:pt x="835" y="88"/>
                    <a:pt x="663" y="35"/>
                  </a:cubicBezTo>
                  <a:cubicBezTo>
                    <a:pt x="547" y="13"/>
                    <a:pt x="444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491;p27">
              <a:extLst>
                <a:ext uri="{FF2B5EF4-FFF2-40B4-BE49-F238E27FC236}">
                  <a16:creationId xmlns:a16="http://schemas.microsoft.com/office/drawing/2014/main" id="{A5A28937-704C-464F-98FE-88CACD065452}"/>
                </a:ext>
              </a:extLst>
            </p:cNvPr>
            <p:cNvSpPr/>
            <p:nvPr/>
          </p:nvSpPr>
          <p:spPr>
            <a:xfrm>
              <a:off x="5644646" y="4085222"/>
              <a:ext cx="228265" cy="152158"/>
            </a:xfrm>
            <a:custGeom>
              <a:avLst/>
              <a:gdLst/>
              <a:ahLst/>
              <a:cxnLst/>
              <a:rect l="l" t="t" r="r" b="b"/>
              <a:pathLst>
                <a:path w="4130" h="2753" extrusionOk="0">
                  <a:moveTo>
                    <a:pt x="768" y="0"/>
                  </a:moveTo>
                  <a:cubicBezTo>
                    <a:pt x="543" y="0"/>
                    <a:pt x="384" y="106"/>
                    <a:pt x="331" y="278"/>
                  </a:cubicBezTo>
                  <a:lnTo>
                    <a:pt x="53" y="1602"/>
                  </a:lnTo>
                  <a:cubicBezTo>
                    <a:pt x="0" y="1654"/>
                    <a:pt x="53" y="1760"/>
                    <a:pt x="53" y="1866"/>
                  </a:cubicBezTo>
                  <a:cubicBezTo>
                    <a:pt x="106" y="1932"/>
                    <a:pt x="159" y="1985"/>
                    <a:pt x="265" y="2038"/>
                  </a:cubicBezTo>
                  <a:lnTo>
                    <a:pt x="331" y="2038"/>
                  </a:lnTo>
                  <a:lnTo>
                    <a:pt x="3362" y="2753"/>
                  </a:lnTo>
                  <a:cubicBezTo>
                    <a:pt x="3415" y="2753"/>
                    <a:pt x="3521" y="2753"/>
                    <a:pt x="3640" y="2700"/>
                  </a:cubicBezTo>
                  <a:cubicBezTo>
                    <a:pt x="3693" y="2647"/>
                    <a:pt x="3746" y="2594"/>
                    <a:pt x="3799" y="2475"/>
                  </a:cubicBezTo>
                  <a:lnTo>
                    <a:pt x="4077" y="1204"/>
                  </a:lnTo>
                  <a:cubicBezTo>
                    <a:pt x="4130" y="993"/>
                    <a:pt x="4024" y="821"/>
                    <a:pt x="3799" y="768"/>
                  </a:cubicBezTo>
                  <a:lnTo>
                    <a:pt x="7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492;p27">
              <a:extLst>
                <a:ext uri="{FF2B5EF4-FFF2-40B4-BE49-F238E27FC236}">
                  <a16:creationId xmlns:a16="http://schemas.microsoft.com/office/drawing/2014/main" id="{4C5272C7-D691-460D-AF7C-E29527C98AC4}"/>
                </a:ext>
              </a:extLst>
            </p:cNvPr>
            <p:cNvSpPr/>
            <p:nvPr/>
          </p:nvSpPr>
          <p:spPr>
            <a:xfrm>
              <a:off x="5645836" y="4137120"/>
              <a:ext cx="215829" cy="100260"/>
            </a:xfrm>
            <a:custGeom>
              <a:avLst/>
              <a:gdLst/>
              <a:ahLst/>
              <a:cxnLst/>
              <a:rect l="l" t="t" r="r" b="b"/>
              <a:pathLst>
                <a:path w="3905" h="1814" extrusionOk="0">
                  <a:moveTo>
                    <a:pt x="159" y="1"/>
                  </a:moveTo>
                  <a:lnTo>
                    <a:pt x="53" y="663"/>
                  </a:lnTo>
                  <a:cubicBezTo>
                    <a:pt x="0" y="715"/>
                    <a:pt x="53" y="821"/>
                    <a:pt x="53" y="927"/>
                  </a:cubicBezTo>
                  <a:cubicBezTo>
                    <a:pt x="106" y="993"/>
                    <a:pt x="159" y="1046"/>
                    <a:pt x="265" y="1099"/>
                  </a:cubicBezTo>
                  <a:lnTo>
                    <a:pt x="331" y="1099"/>
                  </a:lnTo>
                  <a:lnTo>
                    <a:pt x="3362" y="1814"/>
                  </a:lnTo>
                  <a:cubicBezTo>
                    <a:pt x="3415" y="1814"/>
                    <a:pt x="3521" y="1814"/>
                    <a:pt x="3640" y="1761"/>
                  </a:cubicBezTo>
                  <a:cubicBezTo>
                    <a:pt x="3693" y="1708"/>
                    <a:pt x="3746" y="1655"/>
                    <a:pt x="3799" y="1536"/>
                  </a:cubicBezTo>
                  <a:lnTo>
                    <a:pt x="3905" y="927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493;p27">
              <a:extLst>
                <a:ext uri="{FF2B5EF4-FFF2-40B4-BE49-F238E27FC236}">
                  <a16:creationId xmlns:a16="http://schemas.microsoft.com/office/drawing/2014/main" id="{05038E9A-E454-4492-82BB-9FDEB648C086}"/>
                </a:ext>
              </a:extLst>
            </p:cNvPr>
            <p:cNvSpPr/>
            <p:nvPr/>
          </p:nvSpPr>
          <p:spPr>
            <a:xfrm>
              <a:off x="5629280" y="4231521"/>
              <a:ext cx="209971" cy="688388"/>
            </a:xfrm>
            <a:custGeom>
              <a:avLst/>
              <a:gdLst/>
              <a:ahLst/>
              <a:cxnLst/>
              <a:rect l="l" t="t" r="r" b="b"/>
              <a:pathLst>
                <a:path w="3799" h="12455" extrusionOk="0">
                  <a:moveTo>
                    <a:pt x="2753" y="0"/>
                  </a:moveTo>
                  <a:lnTo>
                    <a:pt x="0" y="11528"/>
                  </a:lnTo>
                  <a:lnTo>
                    <a:pt x="874" y="12454"/>
                  </a:lnTo>
                  <a:lnTo>
                    <a:pt x="3799" y="278"/>
                  </a:lnTo>
                  <a:lnTo>
                    <a:pt x="27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494;p27">
              <a:extLst>
                <a:ext uri="{FF2B5EF4-FFF2-40B4-BE49-F238E27FC236}">
                  <a16:creationId xmlns:a16="http://schemas.microsoft.com/office/drawing/2014/main" id="{742D069C-DE57-4FAB-A021-8FD151CA235C}"/>
                </a:ext>
              </a:extLst>
            </p:cNvPr>
            <p:cNvSpPr/>
            <p:nvPr/>
          </p:nvSpPr>
          <p:spPr>
            <a:xfrm>
              <a:off x="5559032" y="4216156"/>
              <a:ext cx="222462" cy="685459"/>
            </a:xfrm>
            <a:custGeom>
              <a:avLst/>
              <a:gdLst/>
              <a:ahLst/>
              <a:cxnLst/>
              <a:rect l="l" t="t" r="r" b="b"/>
              <a:pathLst>
                <a:path w="4025" h="12402" extrusionOk="0">
                  <a:moveTo>
                    <a:pt x="2754" y="0"/>
                  </a:moveTo>
                  <a:lnTo>
                    <a:pt x="1" y="11475"/>
                  </a:lnTo>
                  <a:lnTo>
                    <a:pt x="437" y="12402"/>
                  </a:lnTo>
                  <a:lnTo>
                    <a:pt x="1271" y="11806"/>
                  </a:lnTo>
                  <a:lnTo>
                    <a:pt x="4024" y="278"/>
                  </a:lnTo>
                  <a:lnTo>
                    <a:pt x="27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495;p27">
              <a:extLst>
                <a:ext uri="{FF2B5EF4-FFF2-40B4-BE49-F238E27FC236}">
                  <a16:creationId xmlns:a16="http://schemas.microsoft.com/office/drawing/2014/main" id="{27981ADF-5C21-4526-8F52-CC8B04A60578}"/>
                </a:ext>
              </a:extLst>
            </p:cNvPr>
            <p:cNvSpPr/>
            <p:nvPr/>
          </p:nvSpPr>
          <p:spPr>
            <a:xfrm>
              <a:off x="5485910" y="4200791"/>
              <a:ext cx="225336" cy="673741"/>
            </a:xfrm>
            <a:custGeom>
              <a:avLst/>
              <a:gdLst/>
              <a:ahLst/>
              <a:cxnLst/>
              <a:rect l="l" t="t" r="r" b="b"/>
              <a:pathLst>
                <a:path w="4077" h="12190" extrusionOk="0">
                  <a:moveTo>
                    <a:pt x="2925" y="0"/>
                  </a:moveTo>
                  <a:lnTo>
                    <a:pt x="0" y="12190"/>
                  </a:lnTo>
                  <a:lnTo>
                    <a:pt x="0" y="12190"/>
                  </a:lnTo>
                  <a:lnTo>
                    <a:pt x="1324" y="11753"/>
                  </a:lnTo>
                  <a:lnTo>
                    <a:pt x="4077" y="278"/>
                  </a:lnTo>
                  <a:lnTo>
                    <a:pt x="29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496;p27">
              <a:extLst>
                <a:ext uri="{FF2B5EF4-FFF2-40B4-BE49-F238E27FC236}">
                  <a16:creationId xmlns:a16="http://schemas.microsoft.com/office/drawing/2014/main" id="{AD32BB56-298A-4E14-A1C3-7DF8DE415D66}"/>
                </a:ext>
              </a:extLst>
            </p:cNvPr>
            <p:cNvSpPr/>
            <p:nvPr/>
          </p:nvSpPr>
          <p:spPr>
            <a:xfrm>
              <a:off x="5616845" y="4167132"/>
              <a:ext cx="240701" cy="161720"/>
            </a:xfrm>
            <a:custGeom>
              <a:avLst/>
              <a:gdLst/>
              <a:ahLst/>
              <a:cxnLst/>
              <a:rect l="l" t="t" r="r" b="b"/>
              <a:pathLst>
                <a:path w="4355" h="2926" extrusionOk="0">
                  <a:moveTo>
                    <a:pt x="834" y="0"/>
                  </a:moveTo>
                  <a:cubicBezTo>
                    <a:pt x="715" y="0"/>
                    <a:pt x="609" y="0"/>
                    <a:pt x="556" y="53"/>
                  </a:cubicBezTo>
                  <a:cubicBezTo>
                    <a:pt x="437" y="120"/>
                    <a:pt x="384" y="225"/>
                    <a:pt x="331" y="278"/>
                  </a:cubicBezTo>
                  <a:lnTo>
                    <a:pt x="53" y="1655"/>
                  </a:lnTo>
                  <a:cubicBezTo>
                    <a:pt x="0" y="1880"/>
                    <a:pt x="106" y="2105"/>
                    <a:pt x="331" y="2105"/>
                  </a:cubicBezTo>
                  <a:lnTo>
                    <a:pt x="3534" y="2925"/>
                  </a:lnTo>
                  <a:cubicBezTo>
                    <a:pt x="3746" y="2925"/>
                    <a:pt x="3971" y="2819"/>
                    <a:pt x="4024" y="2594"/>
                  </a:cubicBezTo>
                  <a:lnTo>
                    <a:pt x="4302" y="1271"/>
                  </a:lnTo>
                  <a:cubicBezTo>
                    <a:pt x="4355" y="1165"/>
                    <a:pt x="4302" y="1046"/>
                    <a:pt x="4249" y="940"/>
                  </a:cubicBezTo>
                  <a:cubicBezTo>
                    <a:pt x="4196" y="887"/>
                    <a:pt x="4143" y="834"/>
                    <a:pt x="4077" y="834"/>
                  </a:cubicBezTo>
                  <a:lnTo>
                    <a:pt x="4024" y="781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497;p27">
              <a:extLst>
                <a:ext uri="{FF2B5EF4-FFF2-40B4-BE49-F238E27FC236}">
                  <a16:creationId xmlns:a16="http://schemas.microsoft.com/office/drawing/2014/main" id="{CD80068C-4264-4ADA-8B18-8F64800BA4B6}"/>
                </a:ext>
              </a:extLst>
            </p:cNvPr>
            <p:cNvSpPr/>
            <p:nvPr/>
          </p:nvSpPr>
          <p:spPr>
            <a:xfrm>
              <a:off x="5629280" y="4167132"/>
              <a:ext cx="228265" cy="106837"/>
            </a:xfrm>
            <a:custGeom>
              <a:avLst/>
              <a:gdLst/>
              <a:ahLst/>
              <a:cxnLst/>
              <a:rect l="l" t="t" r="r" b="b"/>
              <a:pathLst>
                <a:path w="4130" h="1933" extrusionOk="0">
                  <a:moveTo>
                    <a:pt x="609" y="0"/>
                  </a:moveTo>
                  <a:cubicBezTo>
                    <a:pt x="490" y="0"/>
                    <a:pt x="384" y="0"/>
                    <a:pt x="331" y="53"/>
                  </a:cubicBezTo>
                  <a:cubicBezTo>
                    <a:pt x="212" y="120"/>
                    <a:pt x="159" y="225"/>
                    <a:pt x="106" y="278"/>
                  </a:cubicBezTo>
                  <a:lnTo>
                    <a:pt x="0" y="940"/>
                  </a:lnTo>
                  <a:lnTo>
                    <a:pt x="3918" y="1933"/>
                  </a:lnTo>
                  <a:lnTo>
                    <a:pt x="4077" y="1271"/>
                  </a:lnTo>
                  <a:cubicBezTo>
                    <a:pt x="4130" y="1165"/>
                    <a:pt x="4077" y="1046"/>
                    <a:pt x="4024" y="940"/>
                  </a:cubicBezTo>
                  <a:cubicBezTo>
                    <a:pt x="3971" y="887"/>
                    <a:pt x="3918" y="834"/>
                    <a:pt x="3852" y="834"/>
                  </a:cubicBezTo>
                  <a:lnTo>
                    <a:pt x="3799" y="781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AF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498;p27">
              <a:extLst>
                <a:ext uri="{FF2B5EF4-FFF2-40B4-BE49-F238E27FC236}">
                  <a16:creationId xmlns:a16="http://schemas.microsoft.com/office/drawing/2014/main" id="{3F6C4494-4796-48A2-8886-1DCED0045D2E}"/>
                </a:ext>
              </a:extLst>
            </p:cNvPr>
            <p:cNvSpPr/>
            <p:nvPr/>
          </p:nvSpPr>
          <p:spPr>
            <a:xfrm>
              <a:off x="5626351" y="4160499"/>
              <a:ext cx="243630" cy="80584"/>
            </a:xfrm>
            <a:custGeom>
              <a:avLst/>
              <a:gdLst/>
              <a:ahLst/>
              <a:cxnLst/>
              <a:rect l="l" t="t" r="r" b="b"/>
              <a:pathLst>
                <a:path w="4408" h="1458" extrusionOk="0">
                  <a:moveTo>
                    <a:pt x="263" y="0"/>
                  </a:moveTo>
                  <a:cubicBezTo>
                    <a:pt x="159" y="0"/>
                    <a:pt x="53" y="87"/>
                    <a:pt x="53" y="173"/>
                  </a:cubicBezTo>
                  <a:cubicBezTo>
                    <a:pt x="0" y="345"/>
                    <a:pt x="106" y="504"/>
                    <a:pt x="212" y="504"/>
                  </a:cubicBezTo>
                  <a:lnTo>
                    <a:pt x="4077" y="1444"/>
                  </a:lnTo>
                  <a:cubicBezTo>
                    <a:pt x="4106" y="1454"/>
                    <a:pt x="4134" y="1458"/>
                    <a:pt x="4160" y="1458"/>
                  </a:cubicBezTo>
                  <a:cubicBezTo>
                    <a:pt x="4277" y="1458"/>
                    <a:pt x="4364" y="1372"/>
                    <a:pt x="4408" y="1285"/>
                  </a:cubicBezTo>
                  <a:cubicBezTo>
                    <a:pt x="4408" y="1113"/>
                    <a:pt x="4355" y="1007"/>
                    <a:pt x="4183" y="954"/>
                  </a:cubicBezTo>
                  <a:lnTo>
                    <a:pt x="331" y="15"/>
                  </a:lnTo>
                  <a:cubicBezTo>
                    <a:pt x="309" y="5"/>
                    <a:pt x="286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499;p27">
              <a:extLst>
                <a:ext uri="{FF2B5EF4-FFF2-40B4-BE49-F238E27FC236}">
                  <a16:creationId xmlns:a16="http://schemas.microsoft.com/office/drawing/2014/main" id="{2674BDF2-8965-4D1E-807D-E6D106AFBFDA}"/>
                </a:ext>
              </a:extLst>
            </p:cNvPr>
            <p:cNvSpPr/>
            <p:nvPr/>
          </p:nvSpPr>
          <p:spPr>
            <a:xfrm>
              <a:off x="5604409" y="4254476"/>
              <a:ext cx="244349" cy="79865"/>
            </a:xfrm>
            <a:custGeom>
              <a:avLst/>
              <a:gdLst/>
              <a:ahLst/>
              <a:cxnLst/>
              <a:rect l="l" t="t" r="r" b="b"/>
              <a:pathLst>
                <a:path w="4421" h="1445" extrusionOk="0">
                  <a:moveTo>
                    <a:pt x="331" y="1"/>
                  </a:moveTo>
                  <a:cubicBezTo>
                    <a:pt x="225" y="1"/>
                    <a:pt x="66" y="54"/>
                    <a:pt x="66" y="226"/>
                  </a:cubicBezTo>
                  <a:cubicBezTo>
                    <a:pt x="0" y="332"/>
                    <a:pt x="119" y="491"/>
                    <a:pt x="225" y="491"/>
                  </a:cubicBezTo>
                  <a:lnTo>
                    <a:pt x="4090" y="1430"/>
                  </a:lnTo>
                  <a:cubicBezTo>
                    <a:pt x="4119" y="1440"/>
                    <a:pt x="4147" y="1444"/>
                    <a:pt x="4173" y="1444"/>
                  </a:cubicBezTo>
                  <a:cubicBezTo>
                    <a:pt x="4290" y="1444"/>
                    <a:pt x="4378" y="1358"/>
                    <a:pt x="4421" y="1271"/>
                  </a:cubicBezTo>
                  <a:cubicBezTo>
                    <a:pt x="4421" y="1099"/>
                    <a:pt x="4368" y="994"/>
                    <a:pt x="4196" y="941"/>
                  </a:cubicBezTo>
                  <a:lnTo>
                    <a:pt x="3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500;p27">
              <a:extLst>
                <a:ext uri="{FF2B5EF4-FFF2-40B4-BE49-F238E27FC236}">
                  <a16:creationId xmlns:a16="http://schemas.microsoft.com/office/drawing/2014/main" id="{138DF767-835B-4C1B-9DEF-B209F8AD9A0A}"/>
                </a:ext>
              </a:extLst>
            </p:cNvPr>
            <p:cNvSpPr/>
            <p:nvPr/>
          </p:nvSpPr>
          <p:spPr>
            <a:xfrm>
              <a:off x="6376144" y="3457797"/>
              <a:ext cx="158072" cy="233903"/>
            </a:xfrm>
            <a:custGeom>
              <a:avLst/>
              <a:gdLst/>
              <a:ahLst/>
              <a:cxnLst/>
              <a:rect l="l" t="t" r="r" b="b"/>
              <a:pathLst>
                <a:path w="2860" h="4232" extrusionOk="0">
                  <a:moveTo>
                    <a:pt x="2381" y="0"/>
                  </a:moveTo>
                  <a:cubicBezTo>
                    <a:pt x="2298" y="0"/>
                    <a:pt x="2214" y="33"/>
                    <a:pt x="2145" y="102"/>
                  </a:cubicBezTo>
                  <a:cubicBezTo>
                    <a:pt x="2039" y="155"/>
                    <a:pt x="1" y="1532"/>
                    <a:pt x="384" y="3901"/>
                  </a:cubicBezTo>
                  <a:cubicBezTo>
                    <a:pt x="437" y="4073"/>
                    <a:pt x="596" y="4231"/>
                    <a:pt x="821" y="4231"/>
                  </a:cubicBezTo>
                  <a:lnTo>
                    <a:pt x="874" y="4231"/>
                  </a:lnTo>
                  <a:cubicBezTo>
                    <a:pt x="1099" y="4179"/>
                    <a:pt x="1258" y="3954"/>
                    <a:pt x="1205" y="3742"/>
                  </a:cubicBezTo>
                  <a:cubicBezTo>
                    <a:pt x="927" y="1968"/>
                    <a:pt x="2528" y="817"/>
                    <a:pt x="2581" y="817"/>
                  </a:cubicBezTo>
                  <a:cubicBezTo>
                    <a:pt x="2806" y="645"/>
                    <a:pt x="2859" y="380"/>
                    <a:pt x="2701" y="208"/>
                  </a:cubicBezTo>
                  <a:cubicBezTo>
                    <a:pt x="2629" y="73"/>
                    <a:pt x="2506" y="0"/>
                    <a:pt x="2381" y="0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501;p27">
              <a:extLst>
                <a:ext uri="{FF2B5EF4-FFF2-40B4-BE49-F238E27FC236}">
                  <a16:creationId xmlns:a16="http://schemas.microsoft.com/office/drawing/2014/main" id="{4CBA8055-B063-450A-8906-2CF185A9842D}"/>
                </a:ext>
              </a:extLst>
            </p:cNvPr>
            <p:cNvSpPr/>
            <p:nvPr/>
          </p:nvSpPr>
          <p:spPr>
            <a:xfrm>
              <a:off x="6180820" y="3609734"/>
              <a:ext cx="527497" cy="527442"/>
            </a:xfrm>
            <a:custGeom>
              <a:avLst/>
              <a:gdLst/>
              <a:ahLst/>
              <a:cxnLst/>
              <a:rect l="l" t="t" r="r" b="b"/>
              <a:pathLst>
                <a:path w="9544" h="9543" extrusionOk="0">
                  <a:moveTo>
                    <a:pt x="4739" y="0"/>
                  </a:moveTo>
                  <a:cubicBezTo>
                    <a:pt x="2145" y="0"/>
                    <a:pt x="1" y="2144"/>
                    <a:pt x="1" y="4791"/>
                  </a:cubicBezTo>
                  <a:cubicBezTo>
                    <a:pt x="1" y="7385"/>
                    <a:pt x="2145" y="9543"/>
                    <a:pt x="4739" y="9543"/>
                  </a:cubicBezTo>
                  <a:cubicBezTo>
                    <a:pt x="7386" y="9543"/>
                    <a:pt x="9543" y="7385"/>
                    <a:pt x="9543" y="4791"/>
                  </a:cubicBezTo>
                  <a:cubicBezTo>
                    <a:pt x="9543" y="2144"/>
                    <a:pt x="7386" y="0"/>
                    <a:pt x="4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502;p27">
              <a:extLst>
                <a:ext uri="{FF2B5EF4-FFF2-40B4-BE49-F238E27FC236}">
                  <a16:creationId xmlns:a16="http://schemas.microsoft.com/office/drawing/2014/main" id="{8CE6223A-D964-464F-86AC-CE5DDBF82B21}"/>
                </a:ext>
              </a:extLst>
            </p:cNvPr>
            <p:cNvSpPr/>
            <p:nvPr/>
          </p:nvSpPr>
          <p:spPr>
            <a:xfrm>
              <a:off x="6241562" y="3659421"/>
              <a:ext cx="207815" cy="145692"/>
            </a:xfrm>
            <a:custGeom>
              <a:avLst/>
              <a:gdLst/>
              <a:ahLst/>
              <a:cxnLst/>
              <a:rect l="l" t="t" r="r" b="b"/>
              <a:pathLst>
                <a:path w="3760" h="2636" extrusionOk="0">
                  <a:moveTo>
                    <a:pt x="2633" y="1"/>
                  </a:moveTo>
                  <a:cubicBezTo>
                    <a:pt x="2247" y="1"/>
                    <a:pt x="1778" y="140"/>
                    <a:pt x="1324" y="425"/>
                  </a:cubicBezTo>
                  <a:cubicBezTo>
                    <a:pt x="450" y="914"/>
                    <a:pt x="0" y="1748"/>
                    <a:pt x="278" y="2238"/>
                  </a:cubicBezTo>
                  <a:cubicBezTo>
                    <a:pt x="439" y="2509"/>
                    <a:pt x="746" y="2635"/>
                    <a:pt x="1120" y="2635"/>
                  </a:cubicBezTo>
                  <a:cubicBezTo>
                    <a:pt x="1513" y="2635"/>
                    <a:pt x="1981" y="2496"/>
                    <a:pt x="2436" y="2238"/>
                  </a:cubicBezTo>
                  <a:cubicBezTo>
                    <a:pt x="3309" y="1695"/>
                    <a:pt x="3759" y="861"/>
                    <a:pt x="3428" y="372"/>
                  </a:cubicBezTo>
                  <a:cubicBezTo>
                    <a:pt x="3293" y="127"/>
                    <a:pt x="3000" y="1"/>
                    <a:pt x="26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503;p27">
              <a:extLst>
                <a:ext uri="{FF2B5EF4-FFF2-40B4-BE49-F238E27FC236}">
                  <a16:creationId xmlns:a16="http://schemas.microsoft.com/office/drawing/2014/main" id="{B4196230-7B41-4113-B6A8-CC4C3ED43B0A}"/>
                </a:ext>
              </a:extLst>
            </p:cNvPr>
            <p:cNvSpPr/>
            <p:nvPr/>
          </p:nvSpPr>
          <p:spPr>
            <a:xfrm>
              <a:off x="6189608" y="3719445"/>
              <a:ext cx="518709" cy="417731"/>
            </a:xfrm>
            <a:custGeom>
              <a:avLst/>
              <a:gdLst/>
              <a:ahLst/>
              <a:cxnLst/>
              <a:rect l="l" t="t" r="r" b="b"/>
              <a:pathLst>
                <a:path w="9385" h="7558" extrusionOk="0">
                  <a:moveTo>
                    <a:pt x="8445" y="0"/>
                  </a:moveTo>
                  <a:lnTo>
                    <a:pt x="8445" y="0"/>
                  </a:lnTo>
                  <a:cubicBezTo>
                    <a:pt x="8551" y="437"/>
                    <a:pt x="8603" y="821"/>
                    <a:pt x="8603" y="1271"/>
                  </a:cubicBezTo>
                  <a:cubicBezTo>
                    <a:pt x="8603" y="3918"/>
                    <a:pt x="6512" y="6009"/>
                    <a:pt x="3865" y="6009"/>
                  </a:cubicBezTo>
                  <a:cubicBezTo>
                    <a:pt x="2264" y="6009"/>
                    <a:pt x="887" y="5242"/>
                    <a:pt x="1" y="4024"/>
                  </a:cubicBezTo>
                  <a:lnTo>
                    <a:pt x="1" y="4024"/>
                  </a:lnTo>
                  <a:cubicBezTo>
                    <a:pt x="556" y="6062"/>
                    <a:pt x="2436" y="7558"/>
                    <a:pt x="4580" y="7558"/>
                  </a:cubicBezTo>
                  <a:cubicBezTo>
                    <a:pt x="7227" y="7558"/>
                    <a:pt x="9384" y="5400"/>
                    <a:pt x="9384" y="2806"/>
                  </a:cubicBezTo>
                  <a:cubicBezTo>
                    <a:pt x="9384" y="1761"/>
                    <a:pt x="9053" y="821"/>
                    <a:pt x="8445" y="0"/>
                  </a:cubicBez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" name="Group 291">
            <a:extLst>
              <a:ext uri="{FF2B5EF4-FFF2-40B4-BE49-F238E27FC236}">
                <a16:creationId xmlns:a16="http://schemas.microsoft.com/office/drawing/2014/main" id="{81AB7299-1143-40B8-A113-516BAE18D37E}"/>
              </a:ext>
            </a:extLst>
          </p:cNvPr>
          <p:cNvGrpSpPr/>
          <p:nvPr userDrawn="1"/>
        </p:nvGrpSpPr>
        <p:grpSpPr>
          <a:xfrm>
            <a:off x="1598355" y="3608289"/>
            <a:ext cx="2204156" cy="2018295"/>
            <a:chOff x="1598355" y="3608289"/>
            <a:chExt cx="2204156" cy="2018295"/>
          </a:xfrm>
        </p:grpSpPr>
        <p:grpSp>
          <p:nvGrpSpPr>
            <p:cNvPr id="211" name="Google Shape;505;p27">
              <a:extLst>
                <a:ext uri="{FF2B5EF4-FFF2-40B4-BE49-F238E27FC236}">
                  <a16:creationId xmlns:a16="http://schemas.microsoft.com/office/drawing/2014/main" id="{A42BCA09-07B9-4CBD-A2DF-E24B3C63BD62}"/>
                </a:ext>
              </a:extLst>
            </p:cNvPr>
            <p:cNvGrpSpPr/>
            <p:nvPr/>
          </p:nvGrpSpPr>
          <p:grpSpPr>
            <a:xfrm>
              <a:off x="1598355" y="4368136"/>
              <a:ext cx="868990" cy="1258447"/>
              <a:chOff x="3235834" y="3793115"/>
              <a:chExt cx="868990" cy="1258447"/>
            </a:xfrm>
          </p:grpSpPr>
          <p:sp>
            <p:nvSpPr>
              <p:cNvPr id="259" name="Google Shape;506;p27">
                <a:extLst>
                  <a:ext uri="{FF2B5EF4-FFF2-40B4-BE49-F238E27FC236}">
                    <a16:creationId xmlns:a16="http://schemas.microsoft.com/office/drawing/2014/main" id="{BD828A38-7FD5-4192-AFA1-0F8CBEA346BE}"/>
                  </a:ext>
                </a:extLst>
              </p:cNvPr>
              <p:cNvSpPr/>
              <p:nvPr/>
            </p:nvSpPr>
            <p:spPr>
              <a:xfrm>
                <a:off x="3236476" y="3795496"/>
                <a:ext cx="868347" cy="1256066"/>
              </a:xfrm>
              <a:custGeom>
                <a:avLst/>
                <a:gdLst/>
                <a:ahLst/>
                <a:cxnLst/>
                <a:rect l="l" t="t" r="r" b="b"/>
                <a:pathLst>
                  <a:path w="15711" h="22726" extrusionOk="0">
                    <a:moveTo>
                      <a:pt x="1099" y="1"/>
                    </a:moveTo>
                    <a:cubicBezTo>
                      <a:pt x="490" y="1"/>
                      <a:pt x="1" y="491"/>
                      <a:pt x="1" y="1099"/>
                    </a:cubicBezTo>
                    <a:lnTo>
                      <a:pt x="1" y="21614"/>
                    </a:lnTo>
                    <a:cubicBezTo>
                      <a:pt x="1" y="22223"/>
                      <a:pt x="490" y="22726"/>
                      <a:pt x="1099" y="22726"/>
                    </a:cubicBezTo>
                    <a:lnTo>
                      <a:pt x="14612" y="22726"/>
                    </a:lnTo>
                    <a:cubicBezTo>
                      <a:pt x="15221" y="22726"/>
                      <a:pt x="15711" y="22223"/>
                      <a:pt x="15711" y="21614"/>
                    </a:cubicBezTo>
                    <a:lnTo>
                      <a:pt x="15711" y="1099"/>
                    </a:lnTo>
                    <a:cubicBezTo>
                      <a:pt x="15711" y="491"/>
                      <a:pt x="15221" y="1"/>
                      <a:pt x="146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260" name="Google Shape;507;p27">
                <a:extLst>
                  <a:ext uri="{FF2B5EF4-FFF2-40B4-BE49-F238E27FC236}">
                    <a16:creationId xmlns:a16="http://schemas.microsoft.com/office/drawing/2014/main" id="{E29DCE97-F16B-4989-BDC3-AA1A5694BD20}"/>
                  </a:ext>
                </a:extLst>
              </p:cNvPr>
              <p:cNvGrpSpPr/>
              <p:nvPr/>
            </p:nvGrpSpPr>
            <p:grpSpPr>
              <a:xfrm>
                <a:off x="3235834" y="3793115"/>
                <a:ext cx="865418" cy="1258447"/>
                <a:chOff x="3235834" y="3793115"/>
                <a:chExt cx="865418" cy="1258447"/>
              </a:xfrm>
            </p:grpSpPr>
            <p:sp>
              <p:nvSpPr>
                <p:cNvPr id="261" name="Google Shape;508;p27">
                  <a:extLst>
                    <a:ext uri="{FF2B5EF4-FFF2-40B4-BE49-F238E27FC236}">
                      <a16:creationId xmlns:a16="http://schemas.microsoft.com/office/drawing/2014/main" id="{8AB76180-4FBF-46B5-AF84-3C5E2E574B03}"/>
                    </a:ext>
                  </a:extLst>
                </p:cNvPr>
                <p:cNvSpPr/>
                <p:nvPr/>
              </p:nvSpPr>
              <p:spPr>
                <a:xfrm>
                  <a:off x="3235834" y="3793115"/>
                  <a:ext cx="865418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58" h="7056" extrusionOk="0">
                      <a:moveTo>
                        <a:pt x="1046" y="1"/>
                      </a:moveTo>
                      <a:cubicBezTo>
                        <a:pt x="437" y="1"/>
                        <a:pt x="1" y="491"/>
                        <a:pt x="1" y="1099"/>
                      </a:cubicBezTo>
                      <a:lnTo>
                        <a:pt x="1" y="7055"/>
                      </a:lnTo>
                      <a:lnTo>
                        <a:pt x="15658" y="7055"/>
                      </a:lnTo>
                      <a:lnTo>
                        <a:pt x="15658" y="1099"/>
                      </a:lnTo>
                      <a:cubicBezTo>
                        <a:pt x="15658" y="491"/>
                        <a:pt x="15168" y="1"/>
                        <a:pt x="1455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2" name="Google Shape;509;p27">
                  <a:extLst>
                    <a:ext uri="{FF2B5EF4-FFF2-40B4-BE49-F238E27FC236}">
                      <a16:creationId xmlns:a16="http://schemas.microsoft.com/office/drawing/2014/main" id="{D08CAE54-F59F-4A10-8D78-8262F1A9DB44}"/>
                    </a:ext>
                  </a:extLst>
                </p:cNvPr>
                <p:cNvSpPr/>
                <p:nvPr/>
              </p:nvSpPr>
              <p:spPr>
                <a:xfrm>
                  <a:off x="3306725" y="3905262"/>
                  <a:ext cx="71911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11" h="3309" extrusionOk="0">
                      <a:moveTo>
                        <a:pt x="662" y="0"/>
                      </a:moveTo>
                      <a:cubicBezTo>
                        <a:pt x="278" y="0"/>
                        <a:pt x="0" y="278"/>
                        <a:pt x="0" y="662"/>
                      </a:cubicBezTo>
                      <a:lnTo>
                        <a:pt x="0" y="2647"/>
                      </a:lnTo>
                      <a:cubicBezTo>
                        <a:pt x="0" y="3031"/>
                        <a:pt x="278" y="3309"/>
                        <a:pt x="662" y="3309"/>
                      </a:cubicBezTo>
                      <a:lnTo>
                        <a:pt x="12349" y="3309"/>
                      </a:lnTo>
                      <a:cubicBezTo>
                        <a:pt x="12733" y="3309"/>
                        <a:pt x="13011" y="3031"/>
                        <a:pt x="13011" y="2647"/>
                      </a:cubicBezTo>
                      <a:lnTo>
                        <a:pt x="13011" y="662"/>
                      </a:lnTo>
                      <a:cubicBezTo>
                        <a:pt x="13011" y="278"/>
                        <a:pt x="12733" y="0"/>
                        <a:pt x="12349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3" name="Google Shape;510;p27">
                  <a:extLst>
                    <a:ext uri="{FF2B5EF4-FFF2-40B4-BE49-F238E27FC236}">
                      <a16:creationId xmlns:a16="http://schemas.microsoft.com/office/drawing/2014/main" id="{9DB1CFE6-09AD-4BAD-99EC-F2FB4357E9BE}"/>
                    </a:ext>
                  </a:extLst>
                </p:cNvPr>
                <p:cNvSpPr/>
                <p:nvPr/>
              </p:nvSpPr>
              <p:spPr>
                <a:xfrm>
                  <a:off x="3309654" y="4261478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83"/>
                        <a:pt x="2647" y="2052"/>
                      </a:cubicBezTo>
                      <a:lnTo>
                        <a:pt x="2647" y="504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4" name="Google Shape;511;p27">
                  <a:extLst>
                    <a:ext uri="{FF2B5EF4-FFF2-40B4-BE49-F238E27FC236}">
                      <a16:creationId xmlns:a16="http://schemas.microsoft.com/office/drawing/2014/main" id="{70583FED-039A-47A5-B629-2D017A70CC66}"/>
                    </a:ext>
                  </a:extLst>
                </p:cNvPr>
                <p:cNvSpPr/>
                <p:nvPr/>
              </p:nvSpPr>
              <p:spPr>
                <a:xfrm>
                  <a:off x="3501275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5" name="Google Shape;512;p27">
                  <a:extLst>
                    <a:ext uri="{FF2B5EF4-FFF2-40B4-BE49-F238E27FC236}">
                      <a16:creationId xmlns:a16="http://schemas.microsoft.com/office/drawing/2014/main" id="{D2C0D188-0581-496D-BB69-AB762A023099}"/>
                    </a:ext>
                  </a:extLst>
                </p:cNvPr>
                <p:cNvSpPr/>
                <p:nvPr/>
              </p:nvSpPr>
              <p:spPr>
                <a:xfrm>
                  <a:off x="3693670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6" name="Google Shape;513;p27">
                  <a:extLst>
                    <a:ext uri="{FF2B5EF4-FFF2-40B4-BE49-F238E27FC236}">
                      <a16:creationId xmlns:a16="http://schemas.microsoft.com/office/drawing/2014/main" id="{76B17AE7-FC35-4694-9100-6C5B55E674A5}"/>
                    </a:ext>
                  </a:extLst>
                </p:cNvPr>
                <p:cNvSpPr/>
                <p:nvPr/>
              </p:nvSpPr>
              <p:spPr>
                <a:xfrm>
                  <a:off x="3309654" y="4453872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70"/>
                        <a:pt x="2647" y="2092"/>
                      </a:cubicBezTo>
                      <a:lnTo>
                        <a:pt x="2647" y="556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7" name="Google Shape;514;p27">
                  <a:extLst>
                    <a:ext uri="{FF2B5EF4-FFF2-40B4-BE49-F238E27FC236}">
                      <a16:creationId xmlns:a16="http://schemas.microsoft.com/office/drawing/2014/main" id="{06563CF9-9334-4C03-9B26-6095F6C818E4}"/>
                    </a:ext>
                  </a:extLst>
                </p:cNvPr>
                <p:cNvSpPr/>
                <p:nvPr/>
              </p:nvSpPr>
              <p:spPr>
                <a:xfrm>
                  <a:off x="3501275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8" name="Google Shape;515;p27">
                  <a:extLst>
                    <a:ext uri="{FF2B5EF4-FFF2-40B4-BE49-F238E27FC236}">
                      <a16:creationId xmlns:a16="http://schemas.microsoft.com/office/drawing/2014/main" id="{00A09FB6-1540-4742-BC12-1C40F843C573}"/>
                    </a:ext>
                  </a:extLst>
                </p:cNvPr>
                <p:cNvSpPr/>
                <p:nvPr/>
              </p:nvSpPr>
              <p:spPr>
                <a:xfrm>
                  <a:off x="3693670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9" name="Google Shape;516;p27">
                  <a:extLst>
                    <a:ext uri="{FF2B5EF4-FFF2-40B4-BE49-F238E27FC236}">
                      <a16:creationId xmlns:a16="http://schemas.microsoft.com/office/drawing/2014/main" id="{B190F497-400D-4B46-B3AE-96032D54DFDA}"/>
                    </a:ext>
                  </a:extLst>
                </p:cNvPr>
                <p:cNvSpPr/>
                <p:nvPr/>
              </p:nvSpPr>
              <p:spPr>
                <a:xfrm>
                  <a:off x="3309654" y="4645549"/>
                  <a:ext cx="146355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648" extrusionOk="0">
                      <a:moveTo>
                        <a:pt x="556" y="0"/>
                      </a:moveTo>
                      <a:cubicBezTo>
                        <a:pt x="278" y="0"/>
                        <a:pt x="0" y="278"/>
                        <a:pt x="0" y="556"/>
                      </a:cubicBezTo>
                      <a:lnTo>
                        <a:pt x="0" y="2105"/>
                      </a:lnTo>
                      <a:cubicBezTo>
                        <a:pt x="0" y="2383"/>
                        <a:pt x="278" y="2647"/>
                        <a:pt x="556" y="2647"/>
                      </a:cubicBezTo>
                      <a:lnTo>
                        <a:pt x="2091" y="2647"/>
                      </a:lnTo>
                      <a:cubicBezTo>
                        <a:pt x="2369" y="2647"/>
                        <a:pt x="2647" y="2383"/>
                        <a:pt x="2647" y="2105"/>
                      </a:cubicBezTo>
                      <a:lnTo>
                        <a:pt x="2647" y="556"/>
                      </a:lnTo>
                      <a:cubicBezTo>
                        <a:pt x="2647" y="278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0" name="Google Shape;517;p27">
                  <a:extLst>
                    <a:ext uri="{FF2B5EF4-FFF2-40B4-BE49-F238E27FC236}">
                      <a16:creationId xmlns:a16="http://schemas.microsoft.com/office/drawing/2014/main" id="{1B2252C1-BAEB-4A32-8E90-3D383EA7B2E4}"/>
                    </a:ext>
                  </a:extLst>
                </p:cNvPr>
                <p:cNvSpPr/>
                <p:nvPr/>
              </p:nvSpPr>
              <p:spPr>
                <a:xfrm>
                  <a:off x="3501275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557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557" y="2647"/>
                      </a:cubicBezTo>
                      <a:lnTo>
                        <a:pt x="2105" y="2647"/>
                      </a:lnTo>
                      <a:cubicBezTo>
                        <a:pt x="2383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1" name="Google Shape;518;p27">
                  <a:extLst>
                    <a:ext uri="{FF2B5EF4-FFF2-40B4-BE49-F238E27FC236}">
                      <a16:creationId xmlns:a16="http://schemas.microsoft.com/office/drawing/2014/main" id="{7AD245D9-B2F3-4EB4-995D-CDC775197795}"/>
                    </a:ext>
                  </a:extLst>
                </p:cNvPr>
                <p:cNvSpPr/>
                <p:nvPr/>
              </p:nvSpPr>
              <p:spPr>
                <a:xfrm>
                  <a:off x="3693670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490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490" y="2647"/>
                      </a:cubicBezTo>
                      <a:lnTo>
                        <a:pt x="2092" y="2647"/>
                      </a:lnTo>
                      <a:cubicBezTo>
                        <a:pt x="2370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2" name="Google Shape;519;p27">
                  <a:extLst>
                    <a:ext uri="{FF2B5EF4-FFF2-40B4-BE49-F238E27FC236}">
                      <a16:creationId xmlns:a16="http://schemas.microsoft.com/office/drawing/2014/main" id="{98A33EF0-520C-4B93-AE7C-E55930A5077E}"/>
                    </a:ext>
                  </a:extLst>
                </p:cNvPr>
                <p:cNvSpPr/>
                <p:nvPr/>
              </p:nvSpPr>
              <p:spPr>
                <a:xfrm>
                  <a:off x="3309654" y="4840873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0"/>
                      </a:moveTo>
                      <a:cubicBezTo>
                        <a:pt x="278" y="0"/>
                        <a:pt x="0" y="225"/>
                        <a:pt x="0" y="503"/>
                      </a:cubicBezTo>
                      <a:lnTo>
                        <a:pt x="0" y="2091"/>
                      </a:lnTo>
                      <a:cubicBezTo>
                        <a:pt x="0" y="2369"/>
                        <a:pt x="278" y="2594"/>
                        <a:pt x="556" y="2594"/>
                      </a:cubicBezTo>
                      <a:lnTo>
                        <a:pt x="2091" y="2594"/>
                      </a:lnTo>
                      <a:cubicBezTo>
                        <a:pt x="2369" y="2594"/>
                        <a:pt x="2647" y="2369"/>
                        <a:pt x="2647" y="2091"/>
                      </a:cubicBezTo>
                      <a:lnTo>
                        <a:pt x="2647" y="503"/>
                      </a:lnTo>
                      <a:cubicBezTo>
                        <a:pt x="2647" y="225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3" name="Google Shape;520;p27">
                  <a:extLst>
                    <a:ext uri="{FF2B5EF4-FFF2-40B4-BE49-F238E27FC236}">
                      <a16:creationId xmlns:a16="http://schemas.microsoft.com/office/drawing/2014/main" id="{BF34BFB8-E0F8-4561-BD25-835FE61E4027}"/>
                    </a:ext>
                  </a:extLst>
                </p:cNvPr>
                <p:cNvSpPr/>
                <p:nvPr/>
              </p:nvSpPr>
              <p:spPr>
                <a:xfrm>
                  <a:off x="3501275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557" y="2594"/>
                      </a:cubicBezTo>
                      <a:lnTo>
                        <a:pt x="2105" y="2594"/>
                      </a:lnTo>
                      <a:cubicBezTo>
                        <a:pt x="2383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4" name="Google Shape;521;p27">
                  <a:extLst>
                    <a:ext uri="{FF2B5EF4-FFF2-40B4-BE49-F238E27FC236}">
                      <a16:creationId xmlns:a16="http://schemas.microsoft.com/office/drawing/2014/main" id="{2B528C3C-EA42-4CC7-9BAF-11A3DAC1CC9E}"/>
                    </a:ext>
                  </a:extLst>
                </p:cNvPr>
                <p:cNvSpPr/>
                <p:nvPr/>
              </p:nvSpPr>
              <p:spPr>
                <a:xfrm>
                  <a:off x="3693670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490" y="2594"/>
                      </a:cubicBezTo>
                      <a:lnTo>
                        <a:pt x="2092" y="2594"/>
                      </a:lnTo>
                      <a:cubicBezTo>
                        <a:pt x="2370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5" name="Google Shape;522;p27">
                  <a:extLst>
                    <a:ext uri="{FF2B5EF4-FFF2-40B4-BE49-F238E27FC236}">
                      <a16:creationId xmlns:a16="http://schemas.microsoft.com/office/drawing/2014/main" id="{4CEFEBD3-AAF5-4495-B2EE-5D6CE7E57676}"/>
                    </a:ext>
                  </a:extLst>
                </p:cNvPr>
                <p:cNvSpPr/>
                <p:nvPr/>
              </p:nvSpPr>
              <p:spPr>
                <a:xfrm>
                  <a:off x="3855335" y="4185426"/>
                  <a:ext cx="243685" cy="8661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15671" extrusionOk="0">
                      <a:moveTo>
                        <a:pt x="2595" y="1377"/>
                      </a:moveTo>
                      <a:cubicBezTo>
                        <a:pt x="2926" y="1377"/>
                        <a:pt x="3137" y="1602"/>
                        <a:pt x="3137" y="1880"/>
                      </a:cubicBezTo>
                      <a:lnTo>
                        <a:pt x="3137" y="3428"/>
                      </a:lnTo>
                      <a:cubicBezTo>
                        <a:pt x="3137" y="3759"/>
                        <a:pt x="2926" y="3971"/>
                        <a:pt x="2595" y="3971"/>
                      </a:cubicBezTo>
                      <a:lnTo>
                        <a:pt x="1046" y="3971"/>
                      </a:lnTo>
                      <a:cubicBezTo>
                        <a:pt x="768" y="3971"/>
                        <a:pt x="543" y="3759"/>
                        <a:pt x="543" y="3428"/>
                      </a:cubicBezTo>
                      <a:lnTo>
                        <a:pt x="543" y="1880"/>
                      </a:lnTo>
                      <a:cubicBezTo>
                        <a:pt x="543" y="1602"/>
                        <a:pt x="768" y="1377"/>
                        <a:pt x="1046" y="1377"/>
                      </a:cubicBezTo>
                      <a:close/>
                      <a:moveTo>
                        <a:pt x="2595" y="4858"/>
                      </a:moveTo>
                      <a:cubicBezTo>
                        <a:pt x="2926" y="4858"/>
                        <a:pt x="3137" y="5083"/>
                        <a:pt x="3137" y="5413"/>
                      </a:cubicBezTo>
                      <a:lnTo>
                        <a:pt x="3137" y="6949"/>
                      </a:lnTo>
                      <a:cubicBezTo>
                        <a:pt x="3137" y="7227"/>
                        <a:pt x="2926" y="7452"/>
                        <a:pt x="2595" y="7452"/>
                      </a:cubicBezTo>
                      <a:lnTo>
                        <a:pt x="1046" y="7452"/>
                      </a:lnTo>
                      <a:cubicBezTo>
                        <a:pt x="768" y="7452"/>
                        <a:pt x="543" y="7227"/>
                        <a:pt x="543" y="6949"/>
                      </a:cubicBezTo>
                      <a:lnTo>
                        <a:pt x="543" y="5413"/>
                      </a:lnTo>
                      <a:cubicBezTo>
                        <a:pt x="543" y="5083"/>
                        <a:pt x="768" y="4858"/>
                        <a:pt x="1046" y="4858"/>
                      </a:cubicBezTo>
                      <a:close/>
                      <a:moveTo>
                        <a:pt x="2595" y="8325"/>
                      </a:moveTo>
                      <a:cubicBezTo>
                        <a:pt x="2926" y="8325"/>
                        <a:pt x="3137" y="8603"/>
                        <a:pt x="3137" y="8881"/>
                      </a:cubicBezTo>
                      <a:lnTo>
                        <a:pt x="3137" y="13950"/>
                      </a:lnTo>
                      <a:cubicBezTo>
                        <a:pt x="3137" y="14228"/>
                        <a:pt x="2926" y="14453"/>
                        <a:pt x="2595" y="14453"/>
                      </a:cubicBezTo>
                      <a:lnTo>
                        <a:pt x="1046" y="14453"/>
                      </a:lnTo>
                      <a:cubicBezTo>
                        <a:pt x="768" y="14453"/>
                        <a:pt x="543" y="14228"/>
                        <a:pt x="543" y="13950"/>
                      </a:cubicBezTo>
                      <a:lnTo>
                        <a:pt x="543" y="8881"/>
                      </a:lnTo>
                      <a:cubicBezTo>
                        <a:pt x="543" y="8603"/>
                        <a:pt x="768" y="8325"/>
                        <a:pt x="1046" y="8325"/>
                      </a:cubicBezTo>
                      <a:close/>
                      <a:moveTo>
                        <a:pt x="1" y="0"/>
                      </a:moveTo>
                      <a:lnTo>
                        <a:pt x="1" y="15671"/>
                      </a:lnTo>
                      <a:lnTo>
                        <a:pt x="3415" y="15671"/>
                      </a:lnTo>
                      <a:cubicBezTo>
                        <a:pt x="3521" y="15671"/>
                        <a:pt x="3693" y="15605"/>
                        <a:pt x="3799" y="15605"/>
                      </a:cubicBezTo>
                      <a:cubicBezTo>
                        <a:pt x="4183" y="15446"/>
                        <a:pt x="4408" y="15009"/>
                        <a:pt x="4408" y="14559"/>
                      </a:cubicBezTo>
                      <a:lnTo>
                        <a:pt x="4408" y="0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6" name="Google Shape;523;p27">
                  <a:extLst>
                    <a:ext uri="{FF2B5EF4-FFF2-40B4-BE49-F238E27FC236}">
                      <a16:creationId xmlns:a16="http://schemas.microsoft.com/office/drawing/2014/main" id="{88A17DD6-EFCA-4D13-B115-DD1BE0FE656C}"/>
                    </a:ext>
                  </a:extLst>
                </p:cNvPr>
                <p:cNvSpPr/>
                <p:nvPr/>
              </p:nvSpPr>
              <p:spPr>
                <a:xfrm>
                  <a:off x="3855335" y="3793115"/>
                  <a:ext cx="243685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7056" extrusionOk="0">
                      <a:moveTo>
                        <a:pt x="1" y="1"/>
                      </a:moveTo>
                      <a:lnTo>
                        <a:pt x="1" y="1986"/>
                      </a:lnTo>
                      <a:lnTo>
                        <a:pt x="2423" y="1986"/>
                      </a:lnTo>
                      <a:cubicBezTo>
                        <a:pt x="2807" y="1986"/>
                        <a:pt x="3085" y="2264"/>
                        <a:pt x="3085" y="2648"/>
                      </a:cubicBezTo>
                      <a:lnTo>
                        <a:pt x="3085" y="4633"/>
                      </a:lnTo>
                      <a:cubicBezTo>
                        <a:pt x="3085" y="5017"/>
                        <a:pt x="2807" y="5295"/>
                        <a:pt x="2423" y="5295"/>
                      </a:cubicBezTo>
                      <a:lnTo>
                        <a:pt x="1" y="5295"/>
                      </a:lnTo>
                      <a:lnTo>
                        <a:pt x="1" y="7055"/>
                      </a:lnTo>
                      <a:lnTo>
                        <a:pt x="4408" y="7055"/>
                      </a:lnTo>
                      <a:lnTo>
                        <a:pt x="4408" y="1099"/>
                      </a:lnTo>
                      <a:cubicBezTo>
                        <a:pt x="4408" y="491"/>
                        <a:pt x="4024" y="1"/>
                        <a:pt x="3415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7" name="Google Shape;524;p27">
                  <a:extLst>
                    <a:ext uri="{FF2B5EF4-FFF2-40B4-BE49-F238E27FC236}">
                      <a16:creationId xmlns:a16="http://schemas.microsoft.com/office/drawing/2014/main" id="{D26EDB8F-0344-4746-BFE8-D4ADD6D80E52}"/>
                    </a:ext>
                  </a:extLst>
                </p:cNvPr>
                <p:cNvSpPr/>
                <p:nvPr/>
              </p:nvSpPr>
              <p:spPr>
                <a:xfrm>
                  <a:off x="3855335" y="3905262"/>
                  <a:ext cx="17050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5" h="3309" extrusionOk="0">
                      <a:moveTo>
                        <a:pt x="1" y="0"/>
                      </a:moveTo>
                      <a:lnTo>
                        <a:pt x="1" y="768"/>
                      </a:lnTo>
                      <a:lnTo>
                        <a:pt x="1761" y="768"/>
                      </a:lnTo>
                      <a:lnTo>
                        <a:pt x="1761" y="2594"/>
                      </a:lnTo>
                      <a:lnTo>
                        <a:pt x="1" y="2594"/>
                      </a:lnTo>
                      <a:lnTo>
                        <a:pt x="1" y="3309"/>
                      </a:lnTo>
                      <a:lnTo>
                        <a:pt x="2423" y="3309"/>
                      </a:lnTo>
                      <a:cubicBezTo>
                        <a:pt x="2807" y="3309"/>
                        <a:pt x="3085" y="3031"/>
                        <a:pt x="3085" y="2647"/>
                      </a:cubicBezTo>
                      <a:lnTo>
                        <a:pt x="3085" y="662"/>
                      </a:lnTo>
                      <a:cubicBezTo>
                        <a:pt x="3085" y="278"/>
                        <a:pt x="2807" y="0"/>
                        <a:pt x="2423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8" name="Google Shape;525;p27">
                  <a:extLst>
                    <a:ext uri="{FF2B5EF4-FFF2-40B4-BE49-F238E27FC236}">
                      <a16:creationId xmlns:a16="http://schemas.microsoft.com/office/drawing/2014/main" id="{8631E4B7-01DE-475E-9735-B1AB33AC9E30}"/>
                    </a:ext>
                  </a:extLst>
                </p:cNvPr>
                <p:cNvSpPr/>
                <p:nvPr/>
              </p:nvSpPr>
              <p:spPr>
                <a:xfrm>
                  <a:off x="3723681" y="3945499"/>
                  <a:ext cx="35870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9" h="1814" extrusionOk="0">
                      <a:moveTo>
                        <a:pt x="80" y="0"/>
                      </a:moveTo>
                      <a:cubicBezTo>
                        <a:pt x="67" y="0"/>
                        <a:pt x="40" y="13"/>
                        <a:pt x="27" y="13"/>
                      </a:cubicBezTo>
                      <a:cubicBezTo>
                        <a:pt x="14" y="27"/>
                        <a:pt x="0" y="40"/>
                        <a:pt x="0" y="66"/>
                      </a:cubicBezTo>
                      <a:cubicBezTo>
                        <a:pt x="0" y="93"/>
                        <a:pt x="14" y="106"/>
                        <a:pt x="27" y="106"/>
                      </a:cubicBezTo>
                      <a:cubicBezTo>
                        <a:pt x="40" y="106"/>
                        <a:pt x="67" y="119"/>
                        <a:pt x="80" y="119"/>
                      </a:cubicBezTo>
                      <a:lnTo>
                        <a:pt x="278" y="119"/>
                      </a:lnTo>
                      <a:cubicBezTo>
                        <a:pt x="278" y="132"/>
                        <a:pt x="292" y="132"/>
                        <a:pt x="292" y="146"/>
                      </a:cubicBezTo>
                      <a:cubicBezTo>
                        <a:pt x="292" y="146"/>
                        <a:pt x="292" y="159"/>
                        <a:pt x="292" y="172"/>
                      </a:cubicBezTo>
                      <a:cubicBezTo>
                        <a:pt x="292" y="172"/>
                        <a:pt x="292" y="185"/>
                        <a:pt x="292" y="185"/>
                      </a:cubicBezTo>
                      <a:cubicBezTo>
                        <a:pt x="292" y="225"/>
                        <a:pt x="292" y="265"/>
                        <a:pt x="292" y="305"/>
                      </a:cubicBezTo>
                      <a:cubicBezTo>
                        <a:pt x="292" y="331"/>
                        <a:pt x="292" y="371"/>
                        <a:pt x="292" y="424"/>
                      </a:cubicBezTo>
                      <a:cubicBezTo>
                        <a:pt x="292" y="463"/>
                        <a:pt x="292" y="516"/>
                        <a:pt x="292" y="582"/>
                      </a:cubicBezTo>
                      <a:cubicBezTo>
                        <a:pt x="292" y="635"/>
                        <a:pt x="292" y="715"/>
                        <a:pt x="292" y="794"/>
                      </a:cubicBezTo>
                      <a:cubicBezTo>
                        <a:pt x="278" y="913"/>
                        <a:pt x="278" y="1006"/>
                        <a:pt x="278" y="1085"/>
                      </a:cubicBezTo>
                      <a:cubicBezTo>
                        <a:pt x="278" y="1165"/>
                        <a:pt x="278" y="1231"/>
                        <a:pt x="278" y="1284"/>
                      </a:cubicBezTo>
                      <a:cubicBezTo>
                        <a:pt x="278" y="1350"/>
                        <a:pt x="278" y="1403"/>
                        <a:pt x="265" y="1443"/>
                      </a:cubicBezTo>
                      <a:cubicBezTo>
                        <a:pt x="265" y="1496"/>
                        <a:pt x="265" y="1549"/>
                        <a:pt x="265" y="1602"/>
                      </a:cubicBezTo>
                      <a:cubicBezTo>
                        <a:pt x="265" y="1628"/>
                        <a:pt x="252" y="1641"/>
                        <a:pt x="239" y="1655"/>
                      </a:cubicBezTo>
                      <a:cubicBezTo>
                        <a:pt x="225" y="1668"/>
                        <a:pt x="212" y="1681"/>
                        <a:pt x="186" y="1694"/>
                      </a:cubicBezTo>
                      <a:lnTo>
                        <a:pt x="133" y="1694"/>
                      </a:lnTo>
                      <a:cubicBezTo>
                        <a:pt x="119" y="1694"/>
                        <a:pt x="93" y="1707"/>
                        <a:pt x="80" y="1707"/>
                      </a:cubicBezTo>
                      <a:lnTo>
                        <a:pt x="27" y="1707"/>
                      </a:lnTo>
                      <a:cubicBezTo>
                        <a:pt x="14" y="1721"/>
                        <a:pt x="0" y="1734"/>
                        <a:pt x="0" y="1760"/>
                      </a:cubicBezTo>
                      <a:cubicBezTo>
                        <a:pt x="0" y="1774"/>
                        <a:pt x="14" y="1787"/>
                        <a:pt x="27" y="1800"/>
                      </a:cubicBezTo>
                      <a:cubicBezTo>
                        <a:pt x="53" y="1800"/>
                        <a:pt x="80" y="1813"/>
                        <a:pt x="106" y="1813"/>
                      </a:cubicBezTo>
                      <a:lnTo>
                        <a:pt x="596" y="1813"/>
                      </a:lnTo>
                      <a:cubicBezTo>
                        <a:pt x="609" y="1813"/>
                        <a:pt x="622" y="1800"/>
                        <a:pt x="622" y="1800"/>
                      </a:cubicBezTo>
                      <a:cubicBezTo>
                        <a:pt x="636" y="1787"/>
                        <a:pt x="649" y="1774"/>
                        <a:pt x="649" y="1760"/>
                      </a:cubicBezTo>
                      <a:cubicBezTo>
                        <a:pt x="649" y="1734"/>
                        <a:pt x="636" y="1721"/>
                        <a:pt x="622" y="1707"/>
                      </a:cubicBezTo>
                      <a:cubicBezTo>
                        <a:pt x="609" y="1694"/>
                        <a:pt x="583" y="1694"/>
                        <a:pt x="569" y="1694"/>
                      </a:cubicBezTo>
                      <a:lnTo>
                        <a:pt x="424" y="1694"/>
                      </a:lnTo>
                      <a:lnTo>
                        <a:pt x="464" y="66"/>
                      </a:lnTo>
                      <a:cubicBezTo>
                        <a:pt x="464" y="40"/>
                        <a:pt x="450" y="27"/>
                        <a:pt x="450" y="13"/>
                      </a:cubicBezTo>
                      <a:cubicBezTo>
                        <a:pt x="450" y="0"/>
                        <a:pt x="437" y="0"/>
                        <a:pt x="41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9" name="Google Shape;526;p27">
                  <a:extLst>
                    <a:ext uri="{FF2B5EF4-FFF2-40B4-BE49-F238E27FC236}">
                      <a16:creationId xmlns:a16="http://schemas.microsoft.com/office/drawing/2014/main" id="{842F1723-4926-49E7-B16D-FE61E9626743}"/>
                    </a:ext>
                  </a:extLst>
                </p:cNvPr>
                <p:cNvSpPr/>
                <p:nvPr/>
              </p:nvSpPr>
              <p:spPr>
                <a:xfrm>
                  <a:off x="3764636" y="3944007"/>
                  <a:ext cx="63671" cy="1024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1854" extrusionOk="0">
                      <a:moveTo>
                        <a:pt x="596" y="1"/>
                      </a:moveTo>
                      <a:cubicBezTo>
                        <a:pt x="503" y="1"/>
                        <a:pt x="424" y="27"/>
                        <a:pt x="358" y="54"/>
                      </a:cubicBezTo>
                      <a:cubicBezTo>
                        <a:pt x="292" y="93"/>
                        <a:pt x="226" y="133"/>
                        <a:pt x="186" y="186"/>
                      </a:cubicBezTo>
                      <a:cubicBezTo>
                        <a:pt x="133" y="239"/>
                        <a:pt x="106" y="292"/>
                        <a:pt x="80" y="345"/>
                      </a:cubicBezTo>
                      <a:cubicBezTo>
                        <a:pt x="53" y="398"/>
                        <a:pt x="40" y="437"/>
                        <a:pt x="40" y="477"/>
                      </a:cubicBezTo>
                      <a:cubicBezTo>
                        <a:pt x="40" y="477"/>
                        <a:pt x="40" y="490"/>
                        <a:pt x="40" y="504"/>
                      </a:cubicBezTo>
                      <a:cubicBezTo>
                        <a:pt x="40" y="517"/>
                        <a:pt x="53" y="543"/>
                        <a:pt x="53" y="557"/>
                      </a:cubicBezTo>
                      <a:cubicBezTo>
                        <a:pt x="67" y="570"/>
                        <a:pt x="67" y="583"/>
                        <a:pt x="80" y="596"/>
                      </a:cubicBezTo>
                      <a:cubicBezTo>
                        <a:pt x="106" y="609"/>
                        <a:pt x="120" y="609"/>
                        <a:pt x="146" y="609"/>
                      </a:cubicBezTo>
                      <a:cubicBezTo>
                        <a:pt x="186" y="609"/>
                        <a:pt x="212" y="596"/>
                        <a:pt x="239" y="583"/>
                      </a:cubicBezTo>
                      <a:cubicBezTo>
                        <a:pt x="252" y="570"/>
                        <a:pt x="265" y="543"/>
                        <a:pt x="265" y="504"/>
                      </a:cubicBezTo>
                      <a:cubicBezTo>
                        <a:pt x="265" y="490"/>
                        <a:pt x="265" y="477"/>
                        <a:pt x="252" y="477"/>
                      </a:cubicBezTo>
                      <a:cubicBezTo>
                        <a:pt x="252" y="464"/>
                        <a:pt x="252" y="451"/>
                        <a:pt x="239" y="451"/>
                      </a:cubicBezTo>
                      <a:lnTo>
                        <a:pt x="226" y="424"/>
                      </a:lnTo>
                      <a:cubicBezTo>
                        <a:pt x="212" y="424"/>
                        <a:pt x="212" y="411"/>
                        <a:pt x="212" y="398"/>
                      </a:cubicBezTo>
                      <a:cubicBezTo>
                        <a:pt x="212" y="384"/>
                        <a:pt x="226" y="371"/>
                        <a:pt x="239" y="345"/>
                      </a:cubicBezTo>
                      <a:cubicBezTo>
                        <a:pt x="252" y="305"/>
                        <a:pt x="278" y="279"/>
                        <a:pt x="318" y="252"/>
                      </a:cubicBezTo>
                      <a:cubicBezTo>
                        <a:pt x="345" y="226"/>
                        <a:pt x="384" y="199"/>
                        <a:pt x="424" y="173"/>
                      </a:cubicBezTo>
                      <a:cubicBezTo>
                        <a:pt x="464" y="146"/>
                        <a:pt x="517" y="133"/>
                        <a:pt x="570" y="133"/>
                      </a:cubicBezTo>
                      <a:cubicBezTo>
                        <a:pt x="636" y="133"/>
                        <a:pt x="676" y="146"/>
                        <a:pt x="715" y="173"/>
                      </a:cubicBezTo>
                      <a:cubicBezTo>
                        <a:pt x="755" y="186"/>
                        <a:pt x="795" y="212"/>
                        <a:pt x="821" y="239"/>
                      </a:cubicBezTo>
                      <a:cubicBezTo>
                        <a:pt x="848" y="279"/>
                        <a:pt x="861" y="305"/>
                        <a:pt x="874" y="345"/>
                      </a:cubicBezTo>
                      <a:cubicBezTo>
                        <a:pt x="887" y="384"/>
                        <a:pt x="887" y="411"/>
                        <a:pt x="887" y="451"/>
                      </a:cubicBezTo>
                      <a:cubicBezTo>
                        <a:pt x="887" y="530"/>
                        <a:pt x="874" y="596"/>
                        <a:pt x="848" y="676"/>
                      </a:cubicBezTo>
                      <a:cubicBezTo>
                        <a:pt x="821" y="768"/>
                        <a:pt x="781" y="848"/>
                        <a:pt x="742" y="927"/>
                      </a:cubicBezTo>
                      <a:cubicBezTo>
                        <a:pt x="689" y="1007"/>
                        <a:pt x="636" y="1099"/>
                        <a:pt x="583" y="1179"/>
                      </a:cubicBezTo>
                      <a:cubicBezTo>
                        <a:pt x="530" y="1258"/>
                        <a:pt x="464" y="1337"/>
                        <a:pt x="398" y="1404"/>
                      </a:cubicBezTo>
                      <a:cubicBezTo>
                        <a:pt x="345" y="1470"/>
                        <a:pt x="278" y="1536"/>
                        <a:pt x="212" y="1602"/>
                      </a:cubicBezTo>
                      <a:cubicBezTo>
                        <a:pt x="159" y="1655"/>
                        <a:pt x="93" y="1708"/>
                        <a:pt x="53" y="1748"/>
                      </a:cubicBezTo>
                      <a:cubicBezTo>
                        <a:pt x="40" y="1761"/>
                        <a:pt x="27" y="1761"/>
                        <a:pt x="14" y="1774"/>
                      </a:cubicBezTo>
                      <a:cubicBezTo>
                        <a:pt x="1" y="1787"/>
                        <a:pt x="1" y="1787"/>
                        <a:pt x="1" y="1801"/>
                      </a:cubicBezTo>
                      <a:cubicBezTo>
                        <a:pt x="1" y="1814"/>
                        <a:pt x="1" y="1827"/>
                        <a:pt x="14" y="1840"/>
                      </a:cubicBezTo>
                      <a:cubicBezTo>
                        <a:pt x="27" y="1854"/>
                        <a:pt x="40" y="1854"/>
                        <a:pt x="67" y="1854"/>
                      </a:cubicBezTo>
                      <a:cubicBezTo>
                        <a:pt x="80" y="1854"/>
                        <a:pt x="106" y="1854"/>
                        <a:pt x="120" y="1840"/>
                      </a:cubicBezTo>
                      <a:cubicBezTo>
                        <a:pt x="146" y="1840"/>
                        <a:pt x="146" y="1840"/>
                        <a:pt x="159" y="1827"/>
                      </a:cubicBezTo>
                      <a:lnTo>
                        <a:pt x="676" y="1827"/>
                      </a:lnTo>
                      <a:cubicBezTo>
                        <a:pt x="715" y="1827"/>
                        <a:pt x="768" y="1827"/>
                        <a:pt x="808" y="1840"/>
                      </a:cubicBezTo>
                      <a:lnTo>
                        <a:pt x="953" y="1840"/>
                      </a:lnTo>
                      <a:cubicBezTo>
                        <a:pt x="967" y="1840"/>
                        <a:pt x="967" y="1827"/>
                        <a:pt x="980" y="1827"/>
                      </a:cubicBezTo>
                      <a:cubicBezTo>
                        <a:pt x="1006" y="1814"/>
                        <a:pt x="1020" y="1801"/>
                        <a:pt x="1020" y="1787"/>
                      </a:cubicBezTo>
                      <a:cubicBezTo>
                        <a:pt x="1059" y="1721"/>
                        <a:pt x="1099" y="1668"/>
                        <a:pt x="1112" y="1629"/>
                      </a:cubicBezTo>
                      <a:cubicBezTo>
                        <a:pt x="1139" y="1589"/>
                        <a:pt x="1152" y="1576"/>
                        <a:pt x="1152" y="1562"/>
                      </a:cubicBezTo>
                      <a:cubicBezTo>
                        <a:pt x="1152" y="1536"/>
                        <a:pt x="1139" y="1523"/>
                        <a:pt x="1126" y="1523"/>
                      </a:cubicBezTo>
                      <a:cubicBezTo>
                        <a:pt x="1112" y="1509"/>
                        <a:pt x="1099" y="1509"/>
                        <a:pt x="1086" y="1509"/>
                      </a:cubicBezTo>
                      <a:cubicBezTo>
                        <a:pt x="1059" y="1509"/>
                        <a:pt x="1046" y="1509"/>
                        <a:pt x="1033" y="1523"/>
                      </a:cubicBezTo>
                      <a:cubicBezTo>
                        <a:pt x="1020" y="1536"/>
                        <a:pt x="1020" y="1549"/>
                        <a:pt x="1006" y="1562"/>
                      </a:cubicBezTo>
                      <a:lnTo>
                        <a:pt x="953" y="1655"/>
                      </a:lnTo>
                      <a:cubicBezTo>
                        <a:pt x="940" y="1668"/>
                        <a:pt x="927" y="1682"/>
                        <a:pt x="914" y="1682"/>
                      </a:cubicBezTo>
                      <a:cubicBezTo>
                        <a:pt x="914" y="1695"/>
                        <a:pt x="901" y="1695"/>
                        <a:pt x="887" y="1695"/>
                      </a:cubicBezTo>
                      <a:lnTo>
                        <a:pt x="464" y="1695"/>
                      </a:lnTo>
                      <a:cubicBezTo>
                        <a:pt x="398" y="1695"/>
                        <a:pt x="345" y="1682"/>
                        <a:pt x="292" y="1682"/>
                      </a:cubicBezTo>
                      <a:cubicBezTo>
                        <a:pt x="331" y="1642"/>
                        <a:pt x="384" y="1602"/>
                        <a:pt x="437" y="1536"/>
                      </a:cubicBezTo>
                      <a:cubicBezTo>
                        <a:pt x="490" y="1483"/>
                        <a:pt x="543" y="1417"/>
                        <a:pt x="609" y="1351"/>
                      </a:cubicBezTo>
                      <a:cubicBezTo>
                        <a:pt x="662" y="1284"/>
                        <a:pt x="715" y="1218"/>
                        <a:pt x="768" y="1139"/>
                      </a:cubicBezTo>
                      <a:cubicBezTo>
                        <a:pt x="821" y="1073"/>
                        <a:pt x="874" y="993"/>
                        <a:pt x="914" y="914"/>
                      </a:cubicBezTo>
                      <a:cubicBezTo>
                        <a:pt x="953" y="834"/>
                        <a:pt x="993" y="768"/>
                        <a:pt x="1006" y="689"/>
                      </a:cubicBezTo>
                      <a:cubicBezTo>
                        <a:pt x="1033" y="609"/>
                        <a:pt x="1046" y="530"/>
                        <a:pt x="1046" y="451"/>
                      </a:cubicBezTo>
                      <a:cubicBezTo>
                        <a:pt x="1046" y="398"/>
                        <a:pt x="1046" y="332"/>
                        <a:pt x="1033" y="279"/>
                      </a:cubicBezTo>
                      <a:cubicBezTo>
                        <a:pt x="1006" y="226"/>
                        <a:pt x="980" y="173"/>
                        <a:pt x="953" y="133"/>
                      </a:cubicBezTo>
                      <a:cubicBezTo>
                        <a:pt x="914" y="93"/>
                        <a:pt x="861" y="67"/>
                        <a:pt x="808" y="40"/>
                      </a:cubicBezTo>
                      <a:cubicBezTo>
                        <a:pt x="755" y="14"/>
                        <a:pt x="676" y="1"/>
                        <a:pt x="596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0" name="Google Shape;527;p27">
                  <a:extLst>
                    <a:ext uri="{FF2B5EF4-FFF2-40B4-BE49-F238E27FC236}">
                      <a16:creationId xmlns:a16="http://schemas.microsoft.com/office/drawing/2014/main" id="{2C1B97DE-EADC-4C49-8166-AF77F5C3197E}"/>
                    </a:ext>
                  </a:extLst>
                </p:cNvPr>
                <p:cNvSpPr/>
                <p:nvPr/>
              </p:nvSpPr>
              <p:spPr>
                <a:xfrm>
                  <a:off x="3829745" y="3991539"/>
                  <a:ext cx="65882" cy="571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2" h="1034" extrusionOk="0">
                      <a:moveTo>
                        <a:pt x="173" y="1"/>
                      </a:moveTo>
                      <a:cubicBezTo>
                        <a:pt x="93" y="1"/>
                        <a:pt x="53" y="1"/>
                        <a:pt x="27" y="14"/>
                      </a:cubicBezTo>
                      <a:cubicBezTo>
                        <a:pt x="14" y="27"/>
                        <a:pt x="0" y="41"/>
                        <a:pt x="0" y="67"/>
                      </a:cubicBezTo>
                      <a:cubicBezTo>
                        <a:pt x="0" y="80"/>
                        <a:pt x="14" y="107"/>
                        <a:pt x="27" y="107"/>
                      </a:cubicBezTo>
                      <a:cubicBezTo>
                        <a:pt x="53" y="120"/>
                        <a:pt x="80" y="120"/>
                        <a:pt x="120" y="120"/>
                      </a:cubicBezTo>
                      <a:cubicBezTo>
                        <a:pt x="159" y="120"/>
                        <a:pt x="186" y="133"/>
                        <a:pt x="199" y="147"/>
                      </a:cubicBezTo>
                      <a:cubicBezTo>
                        <a:pt x="212" y="147"/>
                        <a:pt x="239" y="173"/>
                        <a:pt x="265" y="199"/>
                      </a:cubicBezTo>
                      <a:lnTo>
                        <a:pt x="490" y="517"/>
                      </a:lnTo>
                      <a:lnTo>
                        <a:pt x="450" y="557"/>
                      </a:lnTo>
                      <a:lnTo>
                        <a:pt x="424" y="610"/>
                      </a:lnTo>
                      <a:lnTo>
                        <a:pt x="371" y="676"/>
                      </a:lnTo>
                      <a:cubicBezTo>
                        <a:pt x="345" y="702"/>
                        <a:pt x="318" y="742"/>
                        <a:pt x="278" y="795"/>
                      </a:cubicBezTo>
                      <a:cubicBezTo>
                        <a:pt x="265" y="808"/>
                        <a:pt x="252" y="822"/>
                        <a:pt x="239" y="835"/>
                      </a:cubicBezTo>
                      <a:cubicBezTo>
                        <a:pt x="225" y="835"/>
                        <a:pt x="199" y="835"/>
                        <a:pt x="186" y="848"/>
                      </a:cubicBezTo>
                      <a:cubicBezTo>
                        <a:pt x="146" y="848"/>
                        <a:pt x="120" y="848"/>
                        <a:pt x="93" y="861"/>
                      </a:cubicBezTo>
                      <a:cubicBezTo>
                        <a:pt x="67" y="874"/>
                        <a:pt x="53" y="888"/>
                        <a:pt x="53" y="914"/>
                      </a:cubicBezTo>
                      <a:cubicBezTo>
                        <a:pt x="53" y="927"/>
                        <a:pt x="53" y="941"/>
                        <a:pt x="53" y="941"/>
                      </a:cubicBezTo>
                      <a:cubicBezTo>
                        <a:pt x="67" y="954"/>
                        <a:pt x="67" y="954"/>
                        <a:pt x="80" y="967"/>
                      </a:cubicBezTo>
                      <a:lnTo>
                        <a:pt x="398" y="967"/>
                      </a:lnTo>
                      <a:cubicBezTo>
                        <a:pt x="398" y="967"/>
                        <a:pt x="411" y="967"/>
                        <a:pt x="424" y="980"/>
                      </a:cubicBezTo>
                      <a:lnTo>
                        <a:pt x="477" y="980"/>
                      </a:lnTo>
                      <a:cubicBezTo>
                        <a:pt x="490" y="980"/>
                        <a:pt x="517" y="967"/>
                        <a:pt x="530" y="967"/>
                      </a:cubicBezTo>
                      <a:cubicBezTo>
                        <a:pt x="556" y="954"/>
                        <a:pt x="570" y="941"/>
                        <a:pt x="570" y="914"/>
                      </a:cubicBezTo>
                      <a:cubicBezTo>
                        <a:pt x="570" y="901"/>
                        <a:pt x="556" y="901"/>
                        <a:pt x="556" y="888"/>
                      </a:cubicBezTo>
                      <a:cubicBezTo>
                        <a:pt x="543" y="861"/>
                        <a:pt x="503" y="861"/>
                        <a:pt x="464" y="861"/>
                      </a:cubicBezTo>
                      <a:cubicBezTo>
                        <a:pt x="450" y="861"/>
                        <a:pt x="437" y="861"/>
                        <a:pt x="424" y="848"/>
                      </a:cubicBezTo>
                      <a:cubicBezTo>
                        <a:pt x="424" y="848"/>
                        <a:pt x="424" y="848"/>
                        <a:pt x="424" y="835"/>
                      </a:cubicBezTo>
                      <a:cubicBezTo>
                        <a:pt x="424" y="835"/>
                        <a:pt x="424" y="822"/>
                        <a:pt x="437" y="808"/>
                      </a:cubicBezTo>
                      <a:cubicBezTo>
                        <a:pt x="450" y="782"/>
                        <a:pt x="464" y="782"/>
                        <a:pt x="464" y="769"/>
                      </a:cubicBezTo>
                      <a:cubicBezTo>
                        <a:pt x="490" y="742"/>
                        <a:pt x="503" y="729"/>
                        <a:pt x="517" y="702"/>
                      </a:cubicBezTo>
                      <a:cubicBezTo>
                        <a:pt x="530" y="689"/>
                        <a:pt x="543" y="663"/>
                        <a:pt x="570" y="636"/>
                      </a:cubicBezTo>
                      <a:cubicBezTo>
                        <a:pt x="583" y="649"/>
                        <a:pt x="609" y="676"/>
                        <a:pt x="623" y="716"/>
                      </a:cubicBezTo>
                      <a:cubicBezTo>
                        <a:pt x="649" y="742"/>
                        <a:pt x="662" y="755"/>
                        <a:pt x="689" y="782"/>
                      </a:cubicBezTo>
                      <a:cubicBezTo>
                        <a:pt x="702" y="808"/>
                        <a:pt x="715" y="835"/>
                        <a:pt x="728" y="848"/>
                      </a:cubicBezTo>
                      <a:cubicBezTo>
                        <a:pt x="728" y="861"/>
                        <a:pt x="742" y="874"/>
                        <a:pt x="742" y="888"/>
                      </a:cubicBezTo>
                      <a:cubicBezTo>
                        <a:pt x="742" y="901"/>
                        <a:pt x="742" y="901"/>
                        <a:pt x="728" y="914"/>
                      </a:cubicBezTo>
                      <a:lnTo>
                        <a:pt x="702" y="914"/>
                      </a:lnTo>
                      <a:cubicBezTo>
                        <a:pt x="689" y="914"/>
                        <a:pt x="675" y="927"/>
                        <a:pt x="675" y="941"/>
                      </a:cubicBezTo>
                      <a:cubicBezTo>
                        <a:pt x="675" y="954"/>
                        <a:pt x="662" y="967"/>
                        <a:pt x="662" y="967"/>
                      </a:cubicBezTo>
                      <a:cubicBezTo>
                        <a:pt x="662" y="980"/>
                        <a:pt x="675" y="994"/>
                        <a:pt x="689" y="1007"/>
                      </a:cubicBezTo>
                      <a:cubicBezTo>
                        <a:pt x="702" y="1033"/>
                        <a:pt x="728" y="1033"/>
                        <a:pt x="768" y="1033"/>
                      </a:cubicBezTo>
                      <a:lnTo>
                        <a:pt x="1086" y="1033"/>
                      </a:lnTo>
                      <a:cubicBezTo>
                        <a:pt x="1112" y="1033"/>
                        <a:pt x="1139" y="1033"/>
                        <a:pt x="1152" y="1020"/>
                      </a:cubicBezTo>
                      <a:cubicBezTo>
                        <a:pt x="1178" y="1020"/>
                        <a:pt x="1192" y="1007"/>
                        <a:pt x="1192" y="980"/>
                      </a:cubicBezTo>
                      <a:cubicBezTo>
                        <a:pt x="1192" y="954"/>
                        <a:pt x="1178" y="941"/>
                        <a:pt x="1165" y="941"/>
                      </a:cubicBezTo>
                      <a:cubicBezTo>
                        <a:pt x="1139" y="927"/>
                        <a:pt x="1125" y="927"/>
                        <a:pt x="1099" y="927"/>
                      </a:cubicBezTo>
                      <a:cubicBezTo>
                        <a:pt x="1073" y="927"/>
                        <a:pt x="1046" y="914"/>
                        <a:pt x="1033" y="914"/>
                      </a:cubicBezTo>
                      <a:cubicBezTo>
                        <a:pt x="1020" y="914"/>
                        <a:pt x="993" y="914"/>
                        <a:pt x="967" y="901"/>
                      </a:cubicBezTo>
                      <a:cubicBezTo>
                        <a:pt x="967" y="901"/>
                        <a:pt x="953" y="888"/>
                        <a:pt x="940" y="888"/>
                      </a:cubicBezTo>
                      <a:cubicBezTo>
                        <a:pt x="927" y="874"/>
                        <a:pt x="914" y="848"/>
                        <a:pt x="887" y="822"/>
                      </a:cubicBezTo>
                      <a:cubicBezTo>
                        <a:pt x="861" y="795"/>
                        <a:pt x="834" y="755"/>
                        <a:pt x="795" y="716"/>
                      </a:cubicBezTo>
                      <a:cubicBezTo>
                        <a:pt x="755" y="663"/>
                        <a:pt x="715" y="597"/>
                        <a:pt x="649" y="517"/>
                      </a:cubicBezTo>
                      <a:cubicBezTo>
                        <a:pt x="689" y="477"/>
                        <a:pt x="715" y="438"/>
                        <a:pt x="742" y="398"/>
                      </a:cubicBezTo>
                      <a:cubicBezTo>
                        <a:pt x="768" y="358"/>
                        <a:pt x="795" y="319"/>
                        <a:pt x="834" y="266"/>
                      </a:cubicBezTo>
                      <a:cubicBezTo>
                        <a:pt x="861" y="239"/>
                        <a:pt x="874" y="226"/>
                        <a:pt x="900" y="213"/>
                      </a:cubicBezTo>
                      <a:cubicBezTo>
                        <a:pt x="927" y="213"/>
                        <a:pt x="940" y="199"/>
                        <a:pt x="980" y="199"/>
                      </a:cubicBezTo>
                      <a:lnTo>
                        <a:pt x="1125" y="199"/>
                      </a:lnTo>
                      <a:cubicBezTo>
                        <a:pt x="1139" y="199"/>
                        <a:pt x="1152" y="186"/>
                        <a:pt x="1165" y="186"/>
                      </a:cubicBezTo>
                      <a:cubicBezTo>
                        <a:pt x="1178" y="173"/>
                        <a:pt x="1178" y="160"/>
                        <a:pt x="1178" y="147"/>
                      </a:cubicBezTo>
                      <a:cubicBezTo>
                        <a:pt x="1178" y="107"/>
                        <a:pt x="1165" y="80"/>
                        <a:pt x="1125" y="80"/>
                      </a:cubicBezTo>
                      <a:lnTo>
                        <a:pt x="728" y="80"/>
                      </a:lnTo>
                      <a:cubicBezTo>
                        <a:pt x="689" y="80"/>
                        <a:pt x="675" y="80"/>
                        <a:pt x="649" y="94"/>
                      </a:cubicBezTo>
                      <a:cubicBezTo>
                        <a:pt x="636" y="107"/>
                        <a:pt x="623" y="120"/>
                        <a:pt x="623" y="147"/>
                      </a:cubicBezTo>
                      <a:cubicBezTo>
                        <a:pt x="623" y="160"/>
                        <a:pt x="636" y="173"/>
                        <a:pt x="649" y="186"/>
                      </a:cubicBezTo>
                      <a:cubicBezTo>
                        <a:pt x="662" y="186"/>
                        <a:pt x="662" y="199"/>
                        <a:pt x="675" y="199"/>
                      </a:cubicBezTo>
                      <a:cubicBezTo>
                        <a:pt x="675" y="199"/>
                        <a:pt x="689" y="199"/>
                        <a:pt x="689" y="213"/>
                      </a:cubicBezTo>
                      <a:cubicBezTo>
                        <a:pt x="689" y="213"/>
                        <a:pt x="675" y="226"/>
                        <a:pt x="662" y="252"/>
                      </a:cubicBezTo>
                      <a:cubicBezTo>
                        <a:pt x="649" y="266"/>
                        <a:pt x="636" y="292"/>
                        <a:pt x="623" y="319"/>
                      </a:cubicBezTo>
                      <a:lnTo>
                        <a:pt x="570" y="398"/>
                      </a:lnTo>
                      <a:cubicBezTo>
                        <a:pt x="543" y="372"/>
                        <a:pt x="517" y="345"/>
                        <a:pt x="503" y="305"/>
                      </a:cubicBezTo>
                      <a:cubicBezTo>
                        <a:pt x="477" y="279"/>
                        <a:pt x="464" y="252"/>
                        <a:pt x="450" y="239"/>
                      </a:cubicBezTo>
                      <a:cubicBezTo>
                        <a:pt x="437" y="213"/>
                        <a:pt x="424" y="199"/>
                        <a:pt x="411" y="173"/>
                      </a:cubicBezTo>
                      <a:cubicBezTo>
                        <a:pt x="411" y="160"/>
                        <a:pt x="398" y="147"/>
                        <a:pt x="398" y="147"/>
                      </a:cubicBezTo>
                      <a:cubicBezTo>
                        <a:pt x="398" y="133"/>
                        <a:pt x="411" y="133"/>
                        <a:pt x="424" y="133"/>
                      </a:cubicBezTo>
                      <a:lnTo>
                        <a:pt x="477" y="133"/>
                      </a:lnTo>
                      <a:cubicBezTo>
                        <a:pt x="490" y="133"/>
                        <a:pt x="517" y="120"/>
                        <a:pt x="530" y="107"/>
                      </a:cubicBezTo>
                      <a:cubicBezTo>
                        <a:pt x="543" y="94"/>
                        <a:pt x="543" y="80"/>
                        <a:pt x="543" y="67"/>
                      </a:cubicBezTo>
                      <a:cubicBezTo>
                        <a:pt x="543" y="54"/>
                        <a:pt x="543" y="54"/>
                        <a:pt x="543" y="41"/>
                      </a:cubicBezTo>
                      <a:cubicBezTo>
                        <a:pt x="543" y="41"/>
                        <a:pt x="530" y="27"/>
                        <a:pt x="530" y="27"/>
                      </a:cubicBezTo>
                      <a:cubicBezTo>
                        <a:pt x="517" y="14"/>
                        <a:pt x="503" y="14"/>
                        <a:pt x="490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1" name="Google Shape;528;p27">
                  <a:extLst>
                    <a:ext uri="{FF2B5EF4-FFF2-40B4-BE49-F238E27FC236}">
                      <a16:creationId xmlns:a16="http://schemas.microsoft.com/office/drawing/2014/main" id="{3BB91B02-6D7B-4EC1-B236-752097DC6F9F}"/>
                    </a:ext>
                  </a:extLst>
                </p:cNvPr>
                <p:cNvSpPr/>
                <p:nvPr/>
              </p:nvSpPr>
              <p:spPr>
                <a:xfrm>
                  <a:off x="3901430" y="3946218"/>
                  <a:ext cx="60023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6" h="1814" extrusionOk="0">
                      <a:moveTo>
                        <a:pt x="861" y="0"/>
                      </a:moveTo>
                      <a:cubicBezTo>
                        <a:pt x="834" y="0"/>
                        <a:pt x="781" y="0"/>
                        <a:pt x="728" y="14"/>
                      </a:cubicBezTo>
                      <a:lnTo>
                        <a:pt x="530" y="14"/>
                      </a:lnTo>
                      <a:cubicBezTo>
                        <a:pt x="464" y="14"/>
                        <a:pt x="398" y="27"/>
                        <a:pt x="331" y="27"/>
                      </a:cubicBezTo>
                      <a:cubicBezTo>
                        <a:pt x="265" y="40"/>
                        <a:pt x="212" y="40"/>
                        <a:pt x="173" y="40"/>
                      </a:cubicBezTo>
                      <a:cubicBezTo>
                        <a:pt x="146" y="53"/>
                        <a:pt x="133" y="67"/>
                        <a:pt x="133" y="93"/>
                      </a:cubicBezTo>
                      <a:cubicBezTo>
                        <a:pt x="133" y="159"/>
                        <a:pt x="120" y="212"/>
                        <a:pt x="120" y="265"/>
                      </a:cubicBezTo>
                      <a:cubicBezTo>
                        <a:pt x="120" y="318"/>
                        <a:pt x="106" y="358"/>
                        <a:pt x="106" y="397"/>
                      </a:cubicBezTo>
                      <a:cubicBezTo>
                        <a:pt x="106" y="437"/>
                        <a:pt x="93" y="477"/>
                        <a:pt x="93" y="530"/>
                      </a:cubicBezTo>
                      <a:cubicBezTo>
                        <a:pt x="93" y="569"/>
                        <a:pt x="80" y="622"/>
                        <a:pt x="67" y="675"/>
                      </a:cubicBezTo>
                      <a:cubicBezTo>
                        <a:pt x="67" y="702"/>
                        <a:pt x="67" y="715"/>
                        <a:pt x="67" y="742"/>
                      </a:cubicBezTo>
                      <a:cubicBezTo>
                        <a:pt x="67" y="755"/>
                        <a:pt x="67" y="768"/>
                        <a:pt x="67" y="781"/>
                      </a:cubicBezTo>
                      <a:cubicBezTo>
                        <a:pt x="67" y="821"/>
                        <a:pt x="67" y="861"/>
                        <a:pt x="80" y="887"/>
                      </a:cubicBezTo>
                      <a:cubicBezTo>
                        <a:pt x="93" y="914"/>
                        <a:pt x="106" y="927"/>
                        <a:pt x="146" y="927"/>
                      </a:cubicBezTo>
                      <a:cubicBezTo>
                        <a:pt x="159" y="927"/>
                        <a:pt x="173" y="927"/>
                        <a:pt x="212" y="914"/>
                      </a:cubicBezTo>
                      <a:cubicBezTo>
                        <a:pt x="239" y="914"/>
                        <a:pt x="265" y="900"/>
                        <a:pt x="305" y="900"/>
                      </a:cubicBezTo>
                      <a:cubicBezTo>
                        <a:pt x="345" y="887"/>
                        <a:pt x="384" y="874"/>
                        <a:pt x="424" y="874"/>
                      </a:cubicBezTo>
                      <a:cubicBezTo>
                        <a:pt x="464" y="861"/>
                        <a:pt x="503" y="861"/>
                        <a:pt x="556" y="861"/>
                      </a:cubicBezTo>
                      <a:cubicBezTo>
                        <a:pt x="623" y="861"/>
                        <a:pt x="689" y="874"/>
                        <a:pt x="728" y="887"/>
                      </a:cubicBezTo>
                      <a:cubicBezTo>
                        <a:pt x="781" y="914"/>
                        <a:pt x="821" y="940"/>
                        <a:pt x="848" y="967"/>
                      </a:cubicBezTo>
                      <a:cubicBezTo>
                        <a:pt x="874" y="993"/>
                        <a:pt x="901" y="1033"/>
                        <a:pt x="914" y="1072"/>
                      </a:cubicBezTo>
                      <a:cubicBezTo>
                        <a:pt x="914" y="1112"/>
                        <a:pt x="927" y="1152"/>
                        <a:pt x="927" y="1192"/>
                      </a:cubicBezTo>
                      <a:cubicBezTo>
                        <a:pt x="927" y="1244"/>
                        <a:pt x="914" y="1311"/>
                        <a:pt x="887" y="1364"/>
                      </a:cubicBezTo>
                      <a:cubicBezTo>
                        <a:pt x="874" y="1430"/>
                        <a:pt x="834" y="1483"/>
                        <a:pt x="795" y="1522"/>
                      </a:cubicBezTo>
                      <a:cubicBezTo>
                        <a:pt x="742" y="1575"/>
                        <a:pt x="689" y="1615"/>
                        <a:pt x="623" y="1642"/>
                      </a:cubicBezTo>
                      <a:cubicBezTo>
                        <a:pt x="543" y="1668"/>
                        <a:pt x="464" y="1681"/>
                        <a:pt x="371" y="1681"/>
                      </a:cubicBezTo>
                      <a:lnTo>
                        <a:pt x="292" y="1681"/>
                      </a:lnTo>
                      <a:cubicBezTo>
                        <a:pt x="265" y="1668"/>
                        <a:pt x="239" y="1668"/>
                        <a:pt x="212" y="1655"/>
                      </a:cubicBezTo>
                      <a:cubicBezTo>
                        <a:pt x="199" y="1642"/>
                        <a:pt x="173" y="1642"/>
                        <a:pt x="159" y="1628"/>
                      </a:cubicBezTo>
                      <a:cubicBezTo>
                        <a:pt x="146" y="1615"/>
                        <a:pt x="146" y="1602"/>
                        <a:pt x="146" y="1589"/>
                      </a:cubicBezTo>
                      <a:cubicBezTo>
                        <a:pt x="146" y="1562"/>
                        <a:pt x="146" y="1549"/>
                        <a:pt x="159" y="1549"/>
                      </a:cubicBezTo>
                      <a:cubicBezTo>
                        <a:pt x="173" y="1536"/>
                        <a:pt x="199" y="1536"/>
                        <a:pt x="212" y="1536"/>
                      </a:cubicBezTo>
                      <a:cubicBezTo>
                        <a:pt x="226" y="1522"/>
                        <a:pt x="239" y="1522"/>
                        <a:pt x="252" y="1509"/>
                      </a:cubicBezTo>
                      <a:cubicBezTo>
                        <a:pt x="265" y="1496"/>
                        <a:pt x="278" y="1483"/>
                        <a:pt x="278" y="1456"/>
                      </a:cubicBezTo>
                      <a:cubicBezTo>
                        <a:pt x="278" y="1417"/>
                        <a:pt x="265" y="1390"/>
                        <a:pt x="239" y="1377"/>
                      </a:cubicBezTo>
                      <a:cubicBezTo>
                        <a:pt x="226" y="1364"/>
                        <a:pt x="199" y="1364"/>
                        <a:pt x="173" y="1364"/>
                      </a:cubicBezTo>
                      <a:cubicBezTo>
                        <a:pt x="146" y="1364"/>
                        <a:pt x="133" y="1364"/>
                        <a:pt x="106" y="1377"/>
                      </a:cubicBezTo>
                      <a:cubicBezTo>
                        <a:pt x="93" y="1390"/>
                        <a:pt x="67" y="1403"/>
                        <a:pt x="53" y="1417"/>
                      </a:cubicBezTo>
                      <a:cubicBezTo>
                        <a:pt x="40" y="1443"/>
                        <a:pt x="27" y="1456"/>
                        <a:pt x="14" y="1483"/>
                      </a:cubicBezTo>
                      <a:cubicBezTo>
                        <a:pt x="14" y="1509"/>
                        <a:pt x="1" y="1536"/>
                        <a:pt x="1" y="1562"/>
                      </a:cubicBezTo>
                      <a:cubicBezTo>
                        <a:pt x="1" y="1628"/>
                        <a:pt x="27" y="1681"/>
                        <a:pt x="53" y="1708"/>
                      </a:cubicBezTo>
                      <a:cubicBezTo>
                        <a:pt x="80" y="1747"/>
                        <a:pt x="120" y="1774"/>
                        <a:pt x="159" y="1787"/>
                      </a:cubicBezTo>
                      <a:cubicBezTo>
                        <a:pt x="199" y="1800"/>
                        <a:pt x="239" y="1814"/>
                        <a:pt x="278" y="1814"/>
                      </a:cubicBezTo>
                      <a:lnTo>
                        <a:pt x="371" y="1814"/>
                      </a:lnTo>
                      <a:cubicBezTo>
                        <a:pt x="503" y="1814"/>
                        <a:pt x="609" y="1800"/>
                        <a:pt x="689" y="1761"/>
                      </a:cubicBezTo>
                      <a:cubicBezTo>
                        <a:pt x="781" y="1721"/>
                        <a:pt x="861" y="1681"/>
                        <a:pt x="914" y="1615"/>
                      </a:cubicBezTo>
                      <a:cubicBezTo>
                        <a:pt x="980" y="1562"/>
                        <a:pt x="1020" y="1496"/>
                        <a:pt x="1046" y="1417"/>
                      </a:cubicBezTo>
                      <a:cubicBezTo>
                        <a:pt x="1073" y="1350"/>
                        <a:pt x="1086" y="1271"/>
                        <a:pt x="1086" y="1205"/>
                      </a:cubicBezTo>
                      <a:cubicBezTo>
                        <a:pt x="1086" y="1152"/>
                        <a:pt x="1086" y="1086"/>
                        <a:pt x="1059" y="1033"/>
                      </a:cubicBezTo>
                      <a:cubicBezTo>
                        <a:pt x="1046" y="967"/>
                        <a:pt x="1020" y="914"/>
                        <a:pt x="967" y="874"/>
                      </a:cubicBezTo>
                      <a:cubicBezTo>
                        <a:pt x="940" y="821"/>
                        <a:pt x="887" y="781"/>
                        <a:pt x="821" y="755"/>
                      </a:cubicBezTo>
                      <a:cubicBezTo>
                        <a:pt x="755" y="728"/>
                        <a:pt x="662" y="715"/>
                        <a:pt x="570" y="715"/>
                      </a:cubicBezTo>
                      <a:lnTo>
                        <a:pt x="464" y="715"/>
                      </a:lnTo>
                      <a:cubicBezTo>
                        <a:pt x="424" y="728"/>
                        <a:pt x="384" y="728"/>
                        <a:pt x="358" y="742"/>
                      </a:cubicBezTo>
                      <a:cubicBezTo>
                        <a:pt x="318" y="742"/>
                        <a:pt x="292" y="755"/>
                        <a:pt x="265" y="755"/>
                      </a:cubicBezTo>
                      <a:cubicBezTo>
                        <a:pt x="239" y="768"/>
                        <a:pt x="226" y="768"/>
                        <a:pt x="212" y="768"/>
                      </a:cubicBezTo>
                      <a:lnTo>
                        <a:pt x="292" y="199"/>
                      </a:lnTo>
                      <a:cubicBezTo>
                        <a:pt x="318" y="186"/>
                        <a:pt x="345" y="186"/>
                        <a:pt x="398" y="172"/>
                      </a:cubicBezTo>
                      <a:cubicBezTo>
                        <a:pt x="464" y="172"/>
                        <a:pt x="517" y="172"/>
                        <a:pt x="570" y="159"/>
                      </a:cubicBezTo>
                      <a:lnTo>
                        <a:pt x="874" y="159"/>
                      </a:lnTo>
                      <a:cubicBezTo>
                        <a:pt x="901" y="159"/>
                        <a:pt x="914" y="146"/>
                        <a:pt x="940" y="146"/>
                      </a:cubicBezTo>
                      <a:cubicBezTo>
                        <a:pt x="967" y="133"/>
                        <a:pt x="980" y="106"/>
                        <a:pt x="980" y="80"/>
                      </a:cubicBezTo>
                      <a:cubicBezTo>
                        <a:pt x="980" y="53"/>
                        <a:pt x="967" y="27"/>
                        <a:pt x="940" y="27"/>
                      </a:cubicBezTo>
                      <a:cubicBezTo>
                        <a:pt x="927" y="14"/>
                        <a:pt x="887" y="0"/>
                        <a:pt x="86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2" name="Google Shape;529;p27">
                  <a:extLst>
                    <a:ext uri="{FF2B5EF4-FFF2-40B4-BE49-F238E27FC236}">
                      <a16:creationId xmlns:a16="http://schemas.microsoft.com/office/drawing/2014/main" id="{B1E317D3-7F61-4726-AFEC-3EE6B5BF7F5B}"/>
                    </a:ext>
                  </a:extLst>
                </p:cNvPr>
                <p:cNvSpPr/>
                <p:nvPr/>
              </p:nvSpPr>
              <p:spPr>
                <a:xfrm>
                  <a:off x="3885346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83"/>
                        <a:pt x="2594" y="2052"/>
                      </a:cubicBezTo>
                      <a:lnTo>
                        <a:pt x="2594" y="504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3" name="Google Shape;530;p27">
                  <a:extLst>
                    <a:ext uri="{FF2B5EF4-FFF2-40B4-BE49-F238E27FC236}">
                      <a16:creationId xmlns:a16="http://schemas.microsoft.com/office/drawing/2014/main" id="{A7276B4F-5A31-4A79-ADF0-3EE69A9D6BB2}"/>
                    </a:ext>
                  </a:extLst>
                </p:cNvPr>
                <p:cNvSpPr/>
                <p:nvPr/>
              </p:nvSpPr>
              <p:spPr>
                <a:xfrm>
                  <a:off x="3885346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70"/>
                        <a:pt x="2594" y="2092"/>
                      </a:cubicBezTo>
                      <a:lnTo>
                        <a:pt x="2594" y="556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4" name="Google Shape;531;p27">
                  <a:extLst>
                    <a:ext uri="{FF2B5EF4-FFF2-40B4-BE49-F238E27FC236}">
                      <a16:creationId xmlns:a16="http://schemas.microsoft.com/office/drawing/2014/main" id="{67393D13-484A-454D-87D9-E4A3469377EE}"/>
                    </a:ext>
                  </a:extLst>
                </p:cNvPr>
                <p:cNvSpPr/>
                <p:nvPr/>
              </p:nvSpPr>
              <p:spPr>
                <a:xfrm>
                  <a:off x="3885346" y="4645549"/>
                  <a:ext cx="143426" cy="33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6129" extrusionOk="0">
                      <a:moveTo>
                        <a:pt x="503" y="0"/>
                      </a:moveTo>
                      <a:cubicBezTo>
                        <a:pt x="225" y="0"/>
                        <a:pt x="0" y="278"/>
                        <a:pt x="0" y="556"/>
                      </a:cubicBezTo>
                      <a:lnTo>
                        <a:pt x="0" y="5625"/>
                      </a:lnTo>
                      <a:cubicBezTo>
                        <a:pt x="0" y="5903"/>
                        <a:pt x="225" y="6128"/>
                        <a:pt x="503" y="6128"/>
                      </a:cubicBezTo>
                      <a:lnTo>
                        <a:pt x="2052" y="6128"/>
                      </a:lnTo>
                      <a:cubicBezTo>
                        <a:pt x="2383" y="6128"/>
                        <a:pt x="2594" y="5903"/>
                        <a:pt x="2594" y="5625"/>
                      </a:cubicBezTo>
                      <a:lnTo>
                        <a:pt x="2594" y="556"/>
                      </a:lnTo>
                      <a:cubicBezTo>
                        <a:pt x="2594" y="278"/>
                        <a:pt x="2383" y="0"/>
                        <a:pt x="2052" y="0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sp>
          <p:nvSpPr>
            <p:cNvPr id="212" name="Google Shape;532;p27">
              <a:extLst>
                <a:ext uri="{FF2B5EF4-FFF2-40B4-BE49-F238E27FC236}">
                  <a16:creationId xmlns:a16="http://schemas.microsoft.com/office/drawing/2014/main" id="{756B86EB-BDC9-496F-9803-D692702A2F57}"/>
                </a:ext>
              </a:extLst>
            </p:cNvPr>
            <p:cNvSpPr/>
            <p:nvPr/>
          </p:nvSpPr>
          <p:spPr>
            <a:xfrm>
              <a:off x="2415510" y="3608289"/>
              <a:ext cx="278008" cy="1899077"/>
            </a:xfrm>
            <a:custGeom>
              <a:avLst/>
              <a:gdLst/>
              <a:ahLst/>
              <a:cxnLst/>
              <a:rect l="l" t="t" r="r" b="b"/>
              <a:pathLst>
                <a:path w="5030" h="34360" extrusionOk="0">
                  <a:moveTo>
                    <a:pt x="1" y="1"/>
                  </a:moveTo>
                  <a:lnTo>
                    <a:pt x="1" y="34359"/>
                  </a:lnTo>
                  <a:lnTo>
                    <a:pt x="5030" y="34359"/>
                  </a:lnTo>
                  <a:lnTo>
                    <a:pt x="5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533;p27">
              <a:extLst>
                <a:ext uri="{FF2B5EF4-FFF2-40B4-BE49-F238E27FC236}">
                  <a16:creationId xmlns:a16="http://schemas.microsoft.com/office/drawing/2014/main" id="{81E796A1-5BC5-4F50-9C7F-FE67D512F613}"/>
                </a:ext>
              </a:extLst>
            </p:cNvPr>
            <p:cNvSpPr/>
            <p:nvPr/>
          </p:nvSpPr>
          <p:spPr>
            <a:xfrm>
              <a:off x="2653282" y="3608289"/>
              <a:ext cx="40237" cy="1899077"/>
            </a:xfrm>
            <a:custGeom>
              <a:avLst/>
              <a:gdLst/>
              <a:ahLst/>
              <a:cxnLst/>
              <a:rect l="l" t="t" r="r" b="b"/>
              <a:pathLst>
                <a:path w="728" h="34360" extrusionOk="0">
                  <a:moveTo>
                    <a:pt x="0" y="1"/>
                  </a:moveTo>
                  <a:lnTo>
                    <a:pt x="0" y="34359"/>
                  </a:lnTo>
                  <a:lnTo>
                    <a:pt x="728" y="34359"/>
                  </a:lnTo>
                  <a:lnTo>
                    <a:pt x="728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534;p27">
              <a:extLst>
                <a:ext uri="{FF2B5EF4-FFF2-40B4-BE49-F238E27FC236}">
                  <a16:creationId xmlns:a16="http://schemas.microsoft.com/office/drawing/2014/main" id="{9A6AE7D0-D627-481B-A33D-812CA67904B9}"/>
                </a:ext>
              </a:extLst>
            </p:cNvPr>
            <p:cNvSpPr/>
            <p:nvPr/>
          </p:nvSpPr>
          <p:spPr>
            <a:xfrm>
              <a:off x="2510630" y="3669749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1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535;p27">
              <a:extLst>
                <a:ext uri="{FF2B5EF4-FFF2-40B4-BE49-F238E27FC236}">
                  <a16:creationId xmlns:a16="http://schemas.microsoft.com/office/drawing/2014/main" id="{557306C8-242D-4DBA-8FB4-94849A3A1AFC}"/>
                </a:ext>
              </a:extLst>
            </p:cNvPr>
            <p:cNvSpPr/>
            <p:nvPr/>
          </p:nvSpPr>
          <p:spPr>
            <a:xfrm>
              <a:off x="2571316" y="3745856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536;p27">
              <a:extLst>
                <a:ext uri="{FF2B5EF4-FFF2-40B4-BE49-F238E27FC236}">
                  <a16:creationId xmlns:a16="http://schemas.microsoft.com/office/drawing/2014/main" id="{37BD1422-08DB-40E3-9969-56CAB3BF27B8}"/>
                </a:ext>
              </a:extLst>
            </p:cNvPr>
            <p:cNvSpPr/>
            <p:nvPr/>
          </p:nvSpPr>
          <p:spPr>
            <a:xfrm>
              <a:off x="2571316" y="3848990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537;p27">
              <a:extLst>
                <a:ext uri="{FF2B5EF4-FFF2-40B4-BE49-F238E27FC236}">
                  <a16:creationId xmlns:a16="http://schemas.microsoft.com/office/drawing/2014/main" id="{F8B6D48A-0D31-48F5-88FC-5D4331A434F5}"/>
                </a:ext>
              </a:extLst>
            </p:cNvPr>
            <p:cNvSpPr/>
            <p:nvPr/>
          </p:nvSpPr>
          <p:spPr>
            <a:xfrm>
              <a:off x="2571316" y="3955771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538;p27">
              <a:extLst>
                <a:ext uri="{FF2B5EF4-FFF2-40B4-BE49-F238E27FC236}">
                  <a16:creationId xmlns:a16="http://schemas.microsoft.com/office/drawing/2014/main" id="{A451E4C8-67B5-4AB9-BC4B-F50ACFB56831}"/>
                </a:ext>
              </a:extLst>
            </p:cNvPr>
            <p:cNvSpPr/>
            <p:nvPr/>
          </p:nvSpPr>
          <p:spPr>
            <a:xfrm>
              <a:off x="2571316" y="412036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539;p27">
              <a:extLst>
                <a:ext uri="{FF2B5EF4-FFF2-40B4-BE49-F238E27FC236}">
                  <a16:creationId xmlns:a16="http://schemas.microsoft.com/office/drawing/2014/main" id="{90304A48-6E5B-4376-AE6F-9F45056E29BA}"/>
                </a:ext>
              </a:extLst>
            </p:cNvPr>
            <p:cNvSpPr/>
            <p:nvPr/>
          </p:nvSpPr>
          <p:spPr>
            <a:xfrm>
              <a:off x="2571316" y="4227147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540;p27">
              <a:extLst>
                <a:ext uri="{FF2B5EF4-FFF2-40B4-BE49-F238E27FC236}">
                  <a16:creationId xmlns:a16="http://schemas.microsoft.com/office/drawing/2014/main" id="{D6204825-D4BE-488A-BAD7-A8F242BD5C95}"/>
                </a:ext>
              </a:extLst>
            </p:cNvPr>
            <p:cNvSpPr/>
            <p:nvPr/>
          </p:nvSpPr>
          <p:spPr>
            <a:xfrm>
              <a:off x="2571316" y="4333984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541;p27">
              <a:extLst>
                <a:ext uri="{FF2B5EF4-FFF2-40B4-BE49-F238E27FC236}">
                  <a16:creationId xmlns:a16="http://schemas.microsoft.com/office/drawing/2014/main" id="{571064EF-0C69-47FB-9B3F-AB748AC09695}"/>
                </a:ext>
              </a:extLst>
            </p:cNvPr>
            <p:cNvSpPr/>
            <p:nvPr/>
          </p:nvSpPr>
          <p:spPr>
            <a:xfrm>
              <a:off x="2571316" y="4495649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542;p27">
              <a:extLst>
                <a:ext uri="{FF2B5EF4-FFF2-40B4-BE49-F238E27FC236}">
                  <a16:creationId xmlns:a16="http://schemas.microsoft.com/office/drawing/2014/main" id="{AB9583F4-9E14-4948-B93B-30114C08478E}"/>
                </a:ext>
              </a:extLst>
            </p:cNvPr>
            <p:cNvSpPr/>
            <p:nvPr/>
          </p:nvSpPr>
          <p:spPr>
            <a:xfrm>
              <a:off x="2571316" y="4598782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543;p27">
              <a:extLst>
                <a:ext uri="{FF2B5EF4-FFF2-40B4-BE49-F238E27FC236}">
                  <a16:creationId xmlns:a16="http://schemas.microsoft.com/office/drawing/2014/main" id="{38BAEA61-3FBB-46DD-BDFA-55BC2F3A01CB}"/>
                </a:ext>
              </a:extLst>
            </p:cNvPr>
            <p:cNvSpPr/>
            <p:nvPr/>
          </p:nvSpPr>
          <p:spPr>
            <a:xfrm>
              <a:off x="2571316" y="470556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544;p27">
              <a:extLst>
                <a:ext uri="{FF2B5EF4-FFF2-40B4-BE49-F238E27FC236}">
                  <a16:creationId xmlns:a16="http://schemas.microsoft.com/office/drawing/2014/main" id="{C0A4EDB6-62E1-4DFF-B62C-5E263E10B5DD}"/>
                </a:ext>
              </a:extLst>
            </p:cNvPr>
            <p:cNvSpPr/>
            <p:nvPr/>
          </p:nvSpPr>
          <p:spPr>
            <a:xfrm>
              <a:off x="2571316" y="4867229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545;p27">
              <a:extLst>
                <a:ext uri="{FF2B5EF4-FFF2-40B4-BE49-F238E27FC236}">
                  <a16:creationId xmlns:a16="http://schemas.microsoft.com/office/drawing/2014/main" id="{A2251814-6D4A-43F9-9D21-F2924CF3BD4B}"/>
                </a:ext>
              </a:extLst>
            </p:cNvPr>
            <p:cNvSpPr/>
            <p:nvPr/>
          </p:nvSpPr>
          <p:spPr>
            <a:xfrm>
              <a:off x="2571316" y="4974010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1"/>
                  </a:moveTo>
                  <a:lnTo>
                    <a:pt x="1" y="160"/>
                  </a:lnTo>
                  <a:lnTo>
                    <a:pt x="2211" y="160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546;p27">
              <a:extLst>
                <a:ext uri="{FF2B5EF4-FFF2-40B4-BE49-F238E27FC236}">
                  <a16:creationId xmlns:a16="http://schemas.microsoft.com/office/drawing/2014/main" id="{9CAD2FF1-0C28-48DD-8631-EB60EBA18E7D}"/>
                </a:ext>
              </a:extLst>
            </p:cNvPr>
            <p:cNvSpPr/>
            <p:nvPr/>
          </p:nvSpPr>
          <p:spPr>
            <a:xfrm>
              <a:off x="2571316" y="5080847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547;p27">
              <a:extLst>
                <a:ext uri="{FF2B5EF4-FFF2-40B4-BE49-F238E27FC236}">
                  <a16:creationId xmlns:a16="http://schemas.microsoft.com/office/drawing/2014/main" id="{A95F1797-8713-46FC-8BB5-6A9FC408FA82}"/>
                </a:ext>
              </a:extLst>
            </p:cNvPr>
            <p:cNvSpPr/>
            <p:nvPr/>
          </p:nvSpPr>
          <p:spPr>
            <a:xfrm>
              <a:off x="2571316" y="5242512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548;p27">
              <a:extLst>
                <a:ext uri="{FF2B5EF4-FFF2-40B4-BE49-F238E27FC236}">
                  <a16:creationId xmlns:a16="http://schemas.microsoft.com/office/drawing/2014/main" id="{ED31FC63-D703-4B59-8884-B6B31AFA0B6F}"/>
                </a:ext>
              </a:extLst>
            </p:cNvPr>
            <p:cNvSpPr/>
            <p:nvPr/>
          </p:nvSpPr>
          <p:spPr>
            <a:xfrm>
              <a:off x="2571316" y="534857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2"/>
                  </a:lnTo>
                  <a:lnTo>
                    <a:pt x="2211" y="172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549;p27">
              <a:extLst>
                <a:ext uri="{FF2B5EF4-FFF2-40B4-BE49-F238E27FC236}">
                  <a16:creationId xmlns:a16="http://schemas.microsoft.com/office/drawing/2014/main" id="{6933254A-2B66-4231-85FE-4A59FB922D9B}"/>
                </a:ext>
              </a:extLst>
            </p:cNvPr>
            <p:cNvSpPr/>
            <p:nvPr/>
          </p:nvSpPr>
          <p:spPr>
            <a:xfrm>
              <a:off x="2571316" y="5452427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550;p27">
              <a:extLst>
                <a:ext uri="{FF2B5EF4-FFF2-40B4-BE49-F238E27FC236}">
                  <a16:creationId xmlns:a16="http://schemas.microsoft.com/office/drawing/2014/main" id="{D8572276-64CC-425D-A478-F43E1A7C7328}"/>
                </a:ext>
              </a:extLst>
            </p:cNvPr>
            <p:cNvSpPr/>
            <p:nvPr/>
          </p:nvSpPr>
          <p:spPr>
            <a:xfrm>
              <a:off x="2510630" y="4041384"/>
              <a:ext cx="182888" cy="12491"/>
            </a:xfrm>
            <a:custGeom>
              <a:avLst/>
              <a:gdLst/>
              <a:ahLst/>
              <a:cxnLst/>
              <a:rect l="l" t="t" r="r" b="b"/>
              <a:pathLst>
                <a:path w="3309" h="226" extrusionOk="0">
                  <a:moveTo>
                    <a:pt x="0" y="0"/>
                  </a:moveTo>
                  <a:lnTo>
                    <a:pt x="0" y="225"/>
                  </a:lnTo>
                  <a:lnTo>
                    <a:pt x="3309" y="225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551;p27">
              <a:extLst>
                <a:ext uri="{FF2B5EF4-FFF2-40B4-BE49-F238E27FC236}">
                  <a16:creationId xmlns:a16="http://schemas.microsoft.com/office/drawing/2014/main" id="{EA446A83-B25D-4578-A366-F5EED8714B4A}"/>
                </a:ext>
              </a:extLst>
            </p:cNvPr>
            <p:cNvSpPr/>
            <p:nvPr/>
          </p:nvSpPr>
          <p:spPr>
            <a:xfrm>
              <a:off x="2510630" y="4415894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0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552;p27">
              <a:extLst>
                <a:ext uri="{FF2B5EF4-FFF2-40B4-BE49-F238E27FC236}">
                  <a16:creationId xmlns:a16="http://schemas.microsoft.com/office/drawing/2014/main" id="{4B465406-CCEB-41F6-9969-AAFE60350B4F}"/>
                </a:ext>
              </a:extLst>
            </p:cNvPr>
            <p:cNvSpPr/>
            <p:nvPr/>
          </p:nvSpPr>
          <p:spPr>
            <a:xfrm>
              <a:off x="2510630" y="4788248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0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553;p27">
              <a:extLst>
                <a:ext uri="{FF2B5EF4-FFF2-40B4-BE49-F238E27FC236}">
                  <a16:creationId xmlns:a16="http://schemas.microsoft.com/office/drawing/2014/main" id="{B07E5668-BE47-49D8-9F0D-CE8F181A746A}"/>
                </a:ext>
              </a:extLst>
            </p:cNvPr>
            <p:cNvSpPr/>
            <p:nvPr/>
          </p:nvSpPr>
          <p:spPr>
            <a:xfrm>
              <a:off x="2510630" y="5162757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1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554;p27">
              <a:extLst>
                <a:ext uri="{FF2B5EF4-FFF2-40B4-BE49-F238E27FC236}">
                  <a16:creationId xmlns:a16="http://schemas.microsoft.com/office/drawing/2014/main" id="{98052098-82D0-4C42-8D07-08E76756DAA9}"/>
                </a:ext>
              </a:extLst>
            </p:cNvPr>
            <p:cNvSpPr/>
            <p:nvPr/>
          </p:nvSpPr>
          <p:spPr>
            <a:xfrm>
              <a:off x="2598398" y="4303254"/>
              <a:ext cx="317526" cy="1058089"/>
            </a:xfrm>
            <a:custGeom>
              <a:avLst/>
              <a:gdLst/>
              <a:ahLst/>
              <a:cxnLst/>
              <a:rect l="l" t="t" r="r" b="b"/>
              <a:pathLst>
                <a:path w="5745" h="19144" extrusionOk="0">
                  <a:moveTo>
                    <a:pt x="3097" y="0"/>
                  </a:moveTo>
                  <a:lnTo>
                    <a:pt x="450" y="331"/>
                  </a:lnTo>
                  <a:cubicBezTo>
                    <a:pt x="67" y="2263"/>
                    <a:pt x="0" y="5466"/>
                    <a:pt x="397" y="8987"/>
                  </a:cubicBezTo>
                  <a:cubicBezTo>
                    <a:pt x="1047" y="14626"/>
                    <a:pt x="2590" y="19143"/>
                    <a:pt x="3848" y="19143"/>
                  </a:cubicBezTo>
                  <a:cubicBezTo>
                    <a:pt x="3872" y="19143"/>
                    <a:pt x="3895" y="19142"/>
                    <a:pt x="3918" y="19138"/>
                  </a:cubicBezTo>
                  <a:cubicBezTo>
                    <a:pt x="5242" y="18980"/>
                    <a:pt x="5744" y="14228"/>
                    <a:pt x="5083" y="8497"/>
                  </a:cubicBezTo>
                  <a:cubicBezTo>
                    <a:pt x="4633" y="4911"/>
                    <a:pt x="3918" y="1827"/>
                    <a:pt x="3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555;p27">
              <a:extLst>
                <a:ext uri="{FF2B5EF4-FFF2-40B4-BE49-F238E27FC236}">
                  <a16:creationId xmlns:a16="http://schemas.microsoft.com/office/drawing/2014/main" id="{DDCD966B-1DCF-45C6-988F-74F6AA004565}"/>
                </a:ext>
              </a:extLst>
            </p:cNvPr>
            <p:cNvSpPr/>
            <p:nvPr/>
          </p:nvSpPr>
          <p:spPr>
            <a:xfrm>
              <a:off x="2607905" y="4617077"/>
              <a:ext cx="286796" cy="744266"/>
            </a:xfrm>
            <a:custGeom>
              <a:avLst/>
              <a:gdLst/>
              <a:ahLst/>
              <a:cxnLst/>
              <a:rect l="l" t="t" r="r" b="b"/>
              <a:pathLst>
                <a:path w="5189" h="13466" extrusionOk="0">
                  <a:moveTo>
                    <a:pt x="0" y="0"/>
                  </a:moveTo>
                  <a:cubicBezTo>
                    <a:pt x="53" y="1059"/>
                    <a:pt x="106" y="2158"/>
                    <a:pt x="225" y="3309"/>
                  </a:cubicBezTo>
                  <a:cubicBezTo>
                    <a:pt x="875" y="8948"/>
                    <a:pt x="2418" y="13465"/>
                    <a:pt x="3676" y="13465"/>
                  </a:cubicBezTo>
                  <a:cubicBezTo>
                    <a:pt x="3700" y="13465"/>
                    <a:pt x="3723" y="13464"/>
                    <a:pt x="3746" y="13460"/>
                  </a:cubicBezTo>
                  <a:cubicBezTo>
                    <a:pt x="4686" y="13355"/>
                    <a:pt x="5189" y="10919"/>
                    <a:pt x="5189" y="7505"/>
                  </a:cubicBezTo>
                  <a:lnTo>
                    <a:pt x="5189" y="7505"/>
                  </a:lnTo>
                  <a:cubicBezTo>
                    <a:pt x="4695" y="7986"/>
                    <a:pt x="4237" y="8200"/>
                    <a:pt x="3813" y="8200"/>
                  </a:cubicBezTo>
                  <a:cubicBezTo>
                    <a:pt x="1860" y="8200"/>
                    <a:pt x="631" y="3676"/>
                    <a:pt x="0" y="0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556;p27">
              <a:extLst>
                <a:ext uri="{FF2B5EF4-FFF2-40B4-BE49-F238E27FC236}">
                  <a16:creationId xmlns:a16="http://schemas.microsoft.com/office/drawing/2014/main" id="{32CB2EA9-2433-46C6-8B28-BB719B1E6FEF}"/>
                </a:ext>
              </a:extLst>
            </p:cNvPr>
            <p:cNvSpPr/>
            <p:nvPr/>
          </p:nvSpPr>
          <p:spPr>
            <a:xfrm>
              <a:off x="2723474" y="4415452"/>
              <a:ext cx="101034" cy="247886"/>
            </a:xfrm>
            <a:custGeom>
              <a:avLst/>
              <a:gdLst/>
              <a:ahLst/>
              <a:cxnLst/>
              <a:rect l="l" t="t" r="r" b="b"/>
              <a:pathLst>
                <a:path w="1828" h="4485" extrusionOk="0">
                  <a:moveTo>
                    <a:pt x="561" y="1"/>
                  </a:moveTo>
                  <a:cubicBezTo>
                    <a:pt x="542" y="1"/>
                    <a:pt x="522" y="3"/>
                    <a:pt x="504" y="8"/>
                  </a:cubicBezTo>
                  <a:cubicBezTo>
                    <a:pt x="173" y="75"/>
                    <a:pt x="1" y="1120"/>
                    <a:pt x="226" y="2325"/>
                  </a:cubicBezTo>
                  <a:cubicBezTo>
                    <a:pt x="445" y="3561"/>
                    <a:pt x="914" y="4484"/>
                    <a:pt x="1244" y="4484"/>
                  </a:cubicBezTo>
                  <a:cubicBezTo>
                    <a:pt x="1253" y="4484"/>
                    <a:pt x="1262" y="4483"/>
                    <a:pt x="1271" y="4482"/>
                  </a:cubicBezTo>
                  <a:cubicBezTo>
                    <a:pt x="1655" y="4376"/>
                    <a:pt x="1827" y="3317"/>
                    <a:pt x="1602" y="2113"/>
                  </a:cubicBezTo>
                  <a:cubicBezTo>
                    <a:pt x="1388" y="955"/>
                    <a:pt x="935" y="1"/>
                    <a:pt x="5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557;p27">
              <a:extLst>
                <a:ext uri="{FF2B5EF4-FFF2-40B4-BE49-F238E27FC236}">
                  <a16:creationId xmlns:a16="http://schemas.microsoft.com/office/drawing/2014/main" id="{F8C8A1F7-9E5D-43E5-A185-E58EA3A619AA}"/>
                </a:ext>
              </a:extLst>
            </p:cNvPr>
            <p:cNvSpPr/>
            <p:nvPr/>
          </p:nvSpPr>
          <p:spPr>
            <a:xfrm>
              <a:off x="2525221" y="3916253"/>
              <a:ext cx="396562" cy="371691"/>
            </a:xfrm>
            <a:custGeom>
              <a:avLst/>
              <a:gdLst/>
              <a:ahLst/>
              <a:cxnLst/>
              <a:rect l="l" t="t" r="r" b="b"/>
              <a:pathLst>
                <a:path w="7175" h="6725" extrusionOk="0">
                  <a:moveTo>
                    <a:pt x="993" y="1"/>
                  </a:moveTo>
                  <a:cubicBezTo>
                    <a:pt x="2317" y="2489"/>
                    <a:pt x="663" y="2595"/>
                    <a:pt x="332" y="4143"/>
                  </a:cubicBezTo>
                  <a:cubicBezTo>
                    <a:pt x="1" y="5679"/>
                    <a:pt x="1443" y="6724"/>
                    <a:pt x="1443" y="6724"/>
                  </a:cubicBezTo>
                  <a:lnTo>
                    <a:pt x="4580" y="6393"/>
                  </a:lnTo>
                  <a:cubicBezTo>
                    <a:pt x="7174" y="1430"/>
                    <a:pt x="994" y="1"/>
                    <a:pt x="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558;p27">
              <a:extLst>
                <a:ext uri="{FF2B5EF4-FFF2-40B4-BE49-F238E27FC236}">
                  <a16:creationId xmlns:a16="http://schemas.microsoft.com/office/drawing/2014/main" id="{3150328E-E438-446D-913A-0E053202E519}"/>
                </a:ext>
              </a:extLst>
            </p:cNvPr>
            <p:cNvSpPr/>
            <p:nvPr/>
          </p:nvSpPr>
          <p:spPr>
            <a:xfrm>
              <a:off x="2568387" y="4063935"/>
              <a:ext cx="246559" cy="224009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3299" y="0"/>
                  </a:moveTo>
                  <a:cubicBezTo>
                    <a:pt x="3169" y="0"/>
                    <a:pt x="3085" y="164"/>
                    <a:pt x="3085" y="585"/>
                  </a:cubicBezTo>
                  <a:cubicBezTo>
                    <a:pt x="3069" y="1166"/>
                    <a:pt x="2954" y="1354"/>
                    <a:pt x="2792" y="1354"/>
                  </a:cubicBezTo>
                  <a:cubicBezTo>
                    <a:pt x="2490" y="1354"/>
                    <a:pt x="2027" y="703"/>
                    <a:pt x="1739" y="703"/>
                  </a:cubicBezTo>
                  <a:cubicBezTo>
                    <a:pt x="1652" y="703"/>
                    <a:pt x="1582" y="762"/>
                    <a:pt x="1536" y="916"/>
                  </a:cubicBezTo>
                  <a:cubicBezTo>
                    <a:pt x="1340" y="1528"/>
                    <a:pt x="1938" y="3037"/>
                    <a:pt x="1419" y="3037"/>
                  </a:cubicBezTo>
                  <a:cubicBezTo>
                    <a:pt x="1377" y="3037"/>
                    <a:pt x="1328" y="3027"/>
                    <a:pt x="1271" y="3007"/>
                  </a:cubicBezTo>
                  <a:cubicBezTo>
                    <a:pt x="708" y="2797"/>
                    <a:pt x="369" y="2411"/>
                    <a:pt x="211" y="2411"/>
                  </a:cubicBezTo>
                  <a:cubicBezTo>
                    <a:pt x="119" y="2411"/>
                    <a:pt x="87" y="2538"/>
                    <a:pt x="107" y="2901"/>
                  </a:cubicBezTo>
                  <a:cubicBezTo>
                    <a:pt x="107" y="3126"/>
                    <a:pt x="54" y="3285"/>
                    <a:pt x="1" y="3391"/>
                  </a:cubicBezTo>
                  <a:cubicBezTo>
                    <a:pt x="332" y="3841"/>
                    <a:pt x="662" y="4052"/>
                    <a:pt x="662" y="4052"/>
                  </a:cubicBezTo>
                  <a:lnTo>
                    <a:pt x="3799" y="3721"/>
                  </a:lnTo>
                  <a:cubicBezTo>
                    <a:pt x="4249" y="2848"/>
                    <a:pt x="4461" y="2067"/>
                    <a:pt x="4408" y="1352"/>
                  </a:cubicBezTo>
                  <a:cubicBezTo>
                    <a:pt x="4074" y="756"/>
                    <a:pt x="3580" y="0"/>
                    <a:pt x="3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559;p27">
              <a:extLst>
                <a:ext uri="{FF2B5EF4-FFF2-40B4-BE49-F238E27FC236}">
                  <a16:creationId xmlns:a16="http://schemas.microsoft.com/office/drawing/2014/main" id="{4E49B5C9-9DBF-4C87-9D7B-889A3BE664DE}"/>
                </a:ext>
              </a:extLst>
            </p:cNvPr>
            <p:cNvSpPr/>
            <p:nvPr/>
          </p:nvSpPr>
          <p:spPr>
            <a:xfrm>
              <a:off x="2586681" y="4259646"/>
              <a:ext cx="216603" cy="130382"/>
            </a:xfrm>
            <a:custGeom>
              <a:avLst/>
              <a:gdLst/>
              <a:ahLst/>
              <a:cxnLst/>
              <a:rect l="l" t="t" r="r" b="b"/>
              <a:pathLst>
                <a:path w="3919" h="2359" extrusionOk="0">
                  <a:moveTo>
                    <a:pt x="3604" y="1"/>
                  </a:moveTo>
                  <a:cubicBezTo>
                    <a:pt x="3580" y="1"/>
                    <a:pt x="3553" y="7"/>
                    <a:pt x="3521" y="22"/>
                  </a:cubicBezTo>
                  <a:lnTo>
                    <a:pt x="106" y="405"/>
                  </a:lnTo>
                  <a:cubicBezTo>
                    <a:pt x="54" y="405"/>
                    <a:pt x="1" y="458"/>
                    <a:pt x="1" y="511"/>
                  </a:cubicBezTo>
                  <a:lnTo>
                    <a:pt x="159" y="2232"/>
                  </a:lnTo>
                  <a:cubicBezTo>
                    <a:pt x="159" y="2309"/>
                    <a:pt x="223" y="2359"/>
                    <a:pt x="278" y="2359"/>
                  </a:cubicBezTo>
                  <a:cubicBezTo>
                    <a:pt x="298" y="2359"/>
                    <a:pt x="317" y="2352"/>
                    <a:pt x="331" y="2338"/>
                  </a:cubicBezTo>
                  <a:lnTo>
                    <a:pt x="3799" y="1954"/>
                  </a:lnTo>
                  <a:cubicBezTo>
                    <a:pt x="3852" y="1954"/>
                    <a:pt x="3918" y="1901"/>
                    <a:pt x="3918" y="1782"/>
                  </a:cubicBezTo>
                  <a:lnTo>
                    <a:pt x="3746" y="127"/>
                  </a:lnTo>
                  <a:cubicBezTo>
                    <a:pt x="3707" y="50"/>
                    <a:pt x="3669" y="1"/>
                    <a:pt x="36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560;p27">
              <a:extLst>
                <a:ext uri="{FF2B5EF4-FFF2-40B4-BE49-F238E27FC236}">
                  <a16:creationId xmlns:a16="http://schemas.microsoft.com/office/drawing/2014/main" id="{B44B5DFA-7D80-4F1A-AE03-8FEAACEF2203}"/>
                </a:ext>
              </a:extLst>
            </p:cNvPr>
            <p:cNvSpPr/>
            <p:nvPr/>
          </p:nvSpPr>
          <p:spPr>
            <a:xfrm rot="41933">
              <a:off x="2590197" y="4314548"/>
              <a:ext cx="215526" cy="77273"/>
            </a:xfrm>
            <a:custGeom>
              <a:avLst/>
              <a:gdLst/>
              <a:ahLst/>
              <a:cxnLst/>
              <a:rect l="l" t="t" r="r" b="b"/>
              <a:pathLst>
                <a:path w="3866" h="1398" extrusionOk="0">
                  <a:moveTo>
                    <a:pt x="3746" y="0"/>
                  </a:moveTo>
                  <a:lnTo>
                    <a:pt x="1" y="437"/>
                  </a:lnTo>
                  <a:lnTo>
                    <a:pt x="106" y="1271"/>
                  </a:lnTo>
                  <a:cubicBezTo>
                    <a:pt x="106" y="1348"/>
                    <a:pt x="170" y="1398"/>
                    <a:pt x="225" y="1398"/>
                  </a:cubicBezTo>
                  <a:cubicBezTo>
                    <a:pt x="245" y="1398"/>
                    <a:pt x="264" y="1391"/>
                    <a:pt x="278" y="1377"/>
                  </a:cubicBezTo>
                  <a:lnTo>
                    <a:pt x="3746" y="993"/>
                  </a:lnTo>
                  <a:cubicBezTo>
                    <a:pt x="3799" y="993"/>
                    <a:pt x="3865" y="940"/>
                    <a:pt x="3865" y="821"/>
                  </a:cubicBezTo>
                  <a:lnTo>
                    <a:pt x="3746" y="0"/>
                  </a:lnTo>
                  <a:close/>
                </a:path>
              </a:pathLst>
            </a:custGeom>
            <a:solidFill>
              <a:srgbClr val="CCC4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561;p27">
              <a:extLst>
                <a:ext uri="{FF2B5EF4-FFF2-40B4-BE49-F238E27FC236}">
                  <a16:creationId xmlns:a16="http://schemas.microsoft.com/office/drawing/2014/main" id="{D082B021-A386-43D4-99F1-601F9858A307}"/>
                </a:ext>
              </a:extLst>
            </p:cNvPr>
            <p:cNvSpPr/>
            <p:nvPr/>
          </p:nvSpPr>
          <p:spPr>
            <a:xfrm>
              <a:off x="2724193" y="5007670"/>
              <a:ext cx="239982" cy="242138"/>
            </a:xfrm>
            <a:custGeom>
              <a:avLst/>
              <a:gdLst/>
              <a:ahLst/>
              <a:cxnLst/>
              <a:rect l="l" t="t" r="r" b="b"/>
              <a:pathLst>
                <a:path w="4342" h="4381" extrusionOk="0">
                  <a:moveTo>
                    <a:pt x="2635" y="1"/>
                  </a:moveTo>
                  <a:lnTo>
                    <a:pt x="107" y="3085"/>
                  </a:lnTo>
                  <a:cubicBezTo>
                    <a:pt x="0" y="3839"/>
                    <a:pt x="1571" y="4380"/>
                    <a:pt x="2831" y="4380"/>
                  </a:cubicBezTo>
                  <a:cubicBezTo>
                    <a:pt x="3605" y="4380"/>
                    <a:pt x="4261" y="4177"/>
                    <a:pt x="4342" y="3693"/>
                  </a:cubicBezTo>
                  <a:lnTo>
                    <a:pt x="2635" y="1"/>
                  </a:lnTo>
                  <a:close/>
                </a:path>
              </a:pathLst>
            </a:custGeom>
            <a:solidFill>
              <a:srgbClr val="F9A9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562;p27">
              <a:extLst>
                <a:ext uri="{FF2B5EF4-FFF2-40B4-BE49-F238E27FC236}">
                  <a16:creationId xmlns:a16="http://schemas.microsoft.com/office/drawing/2014/main" id="{AADD5680-A88B-4DB2-AB44-BE0289A3526C}"/>
                </a:ext>
              </a:extLst>
            </p:cNvPr>
            <p:cNvSpPr/>
            <p:nvPr/>
          </p:nvSpPr>
          <p:spPr>
            <a:xfrm>
              <a:off x="2730052" y="4358081"/>
              <a:ext cx="356326" cy="853756"/>
            </a:xfrm>
            <a:custGeom>
              <a:avLst/>
              <a:gdLst/>
              <a:ahLst/>
              <a:cxnLst/>
              <a:rect l="l" t="t" r="r" b="b"/>
              <a:pathLst>
                <a:path w="6447" h="15447" extrusionOk="0">
                  <a:moveTo>
                    <a:pt x="2198" y="1"/>
                  </a:moveTo>
                  <a:lnTo>
                    <a:pt x="1" y="14785"/>
                  </a:lnTo>
                  <a:lnTo>
                    <a:pt x="4236" y="15446"/>
                  </a:lnTo>
                  <a:lnTo>
                    <a:pt x="6446" y="610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563;p27">
              <a:extLst>
                <a:ext uri="{FF2B5EF4-FFF2-40B4-BE49-F238E27FC236}">
                  <a16:creationId xmlns:a16="http://schemas.microsoft.com/office/drawing/2014/main" id="{8C0C76F0-1988-4F6C-B1A7-6BB1F602D357}"/>
                </a:ext>
              </a:extLst>
            </p:cNvPr>
            <p:cNvSpPr/>
            <p:nvPr/>
          </p:nvSpPr>
          <p:spPr>
            <a:xfrm>
              <a:off x="2842692" y="4373447"/>
              <a:ext cx="243685" cy="838391"/>
            </a:xfrm>
            <a:custGeom>
              <a:avLst/>
              <a:gdLst/>
              <a:ahLst/>
              <a:cxnLst/>
              <a:rect l="l" t="t" r="r" b="b"/>
              <a:pathLst>
                <a:path w="4409" h="15169" extrusionOk="0">
                  <a:moveTo>
                    <a:pt x="2198" y="1"/>
                  </a:moveTo>
                  <a:lnTo>
                    <a:pt x="1" y="14838"/>
                  </a:lnTo>
                  <a:lnTo>
                    <a:pt x="2198" y="15168"/>
                  </a:lnTo>
                  <a:lnTo>
                    <a:pt x="4408" y="332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564;p27">
              <a:extLst>
                <a:ext uri="{FF2B5EF4-FFF2-40B4-BE49-F238E27FC236}">
                  <a16:creationId xmlns:a16="http://schemas.microsoft.com/office/drawing/2014/main" id="{D46CBBA8-F2A2-4830-919D-D6ACE170B776}"/>
                </a:ext>
              </a:extLst>
            </p:cNvPr>
            <p:cNvSpPr/>
            <p:nvPr/>
          </p:nvSpPr>
          <p:spPr>
            <a:xfrm>
              <a:off x="2846063" y="4187684"/>
              <a:ext cx="240314" cy="242083"/>
            </a:xfrm>
            <a:custGeom>
              <a:avLst/>
              <a:gdLst/>
              <a:ahLst/>
              <a:cxnLst/>
              <a:rect l="l" t="t" r="r" b="b"/>
              <a:pathLst>
                <a:path w="4348" h="4380" extrusionOk="0">
                  <a:moveTo>
                    <a:pt x="2587" y="0"/>
                  </a:moveTo>
                  <a:lnTo>
                    <a:pt x="99" y="3084"/>
                  </a:lnTo>
                  <a:cubicBezTo>
                    <a:pt x="0" y="3839"/>
                    <a:pt x="1569" y="4380"/>
                    <a:pt x="2830" y="4380"/>
                  </a:cubicBezTo>
                  <a:cubicBezTo>
                    <a:pt x="3604" y="4380"/>
                    <a:pt x="4262" y="4176"/>
                    <a:pt x="4347" y="3693"/>
                  </a:cubicBezTo>
                  <a:lnTo>
                    <a:pt x="2587" y="0"/>
                  </a:lnTo>
                  <a:close/>
                </a:path>
              </a:pathLst>
            </a:custGeom>
            <a:solidFill>
              <a:srgbClr val="FFE7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565;p27">
              <a:extLst>
                <a:ext uri="{FF2B5EF4-FFF2-40B4-BE49-F238E27FC236}">
                  <a16:creationId xmlns:a16="http://schemas.microsoft.com/office/drawing/2014/main" id="{69E3D7B6-EC35-43DC-AE4B-2A815F0F7DB6}"/>
                </a:ext>
              </a:extLst>
            </p:cNvPr>
            <p:cNvSpPr/>
            <p:nvPr/>
          </p:nvSpPr>
          <p:spPr>
            <a:xfrm>
              <a:off x="2942952" y="4186493"/>
              <a:ext cx="79755" cy="77267"/>
            </a:xfrm>
            <a:custGeom>
              <a:avLst/>
              <a:gdLst/>
              <a:ahLst/>
              <a:cxnLst/>
              <a:rect l="l" t="t" r="r" b="b"/>
              <a:pathLst>
                <a:path w="1443" h="1398" extrusionOk="0">
                  <a:moveTo>
                    <a:pt x="834" y="0"/>
                  </a:moveTo>
                  <a:lnTo>
                    <a:pt x="0" y="1046"/>
                  </a:lnTo>
                  <a:cubicBezTo>
                    <a:pt x="172" y="1218"/>
                    <a:pt x="384" y="1324"/>
                    <a:pt x="662" y="1377"/>
                  </a:cubicBezTo>
                  <a:cubicBezTo>
                    <a:pt x="736" y="1391"/>
                    <a:pt x="811" y="1397"/>
                    <a:pt x="884" y="1397"/>
                  </a:cubicBezTo>
                  <a:cubicBezTo>
                    <a:pt x="1085" y="1397"/>
                    <a:pt x="1278" y="1348"/>
                    <a:pt x="1443" y="1271"/>
                  </a:cubicBezTo>
                  <a:lnTo>
                    <a:pt x="834" y="0"/>
                  </a:lnTo>
                  <a:close/>
                </a:path>
              </a:pathLst>
            </a:custGeom>
            <a:solidFill>
              <a:srgbClr val="233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566;p27">
              <a:extLst>
                <a:ext uri="{FF2B5EF4-FFF2-40B4-BE49-F238E27FC236}">
                  <a16:creationId xmlns:a16="http://schemas.microsoft.com/office/drawing/2014/main" id="{695748A1-FD99-49B2-B64C-0CBCF95652DF}"/>
                </a:ext>
              </a:extLst>
            </p:cNvPr>
            <p:cNvSpPr/>
            <p:nvPr/>
          </p:nvSpPr>
          <p:spPr>
            <a:xfrm>
              <a:off x="2339458" y="4663117"/>
              <a:ext cx="777649" cy="963467"/>
            </a:xfrm>
            <a:custGeom>
              <a:avLst/>
              <a:gdLst/>
              <a:ahLst/>
              <a:cxnLst/>
              <a:rect l="l" t="t" r="r" b="b"/>
              <a:pathLst>
                <a:path w="14070" h="17432" extrusionOk="0">
                  <a:moveTo>
                    <a:pt x="0" y="1"/>
                  </a:moveTo>
                  <a:lnTo>
                    <a:pt x="0" y="13726"/>
                  </a:lnTo>
                  <a:cubicBezTo>
                    <a:pt x="0" y="15777"/>
                    <a:pt x="1377" y="17432"/>
                    <a:pt x="3097" y="17432"/>
                  </a:cubicBezTo>
                  <a:lnTo>
                    <a:pt x="10972" y="17432"/>
                  </a:lnTo>
                  <a:cubicBezTo>
                    <a:pt x="12693" y="17432"/>
                    <a:pt x="14069" y="15777"/>
                    <a:pt x="14069" y="13726"/>
                  </a:cubicBezTo>
                  <a:lnTo>
                    <a:pt x="1406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567;p27">
              <a:extLst>
                <a:ext uri="{FF2B5EF4-FFF2-40B4-BE49-F238E27FC236}">
                  <a16:creationId xmlns:a16="http://schemas.microsoft.com/office/drawing/2014/main" id="{B8EF1B35-EC9B-4BDF-94AC-D722F926DD8B}"/>
                </a:ext>
              </a:extLst>
            </p:cNvPr>
            <p:cNvSpPr/>
            <p:nvPr/>
          </p:nvSpPr>
          <p:spPr>
            <a:xfrm>
              <a:off x="2375983" y="4821897"/>
              <a:ext cx="741115" cy="804661"/>
            </a:xfrm>
            <a:custGeom>
              <a:avLst/>
              <a:gdLst/>
              <a:ahLst/>
              <a:cxnLst/>
              <a:rect l="l" t="t" r="r" b="b"/>
              <a:pathLst>
                <a:path w="13409" h="17432" extrusionOk="0">
                  <a:moveTo>
                    <a:pt x="11701" y="1"/>
                  </a:moveTo>
                  <a:lnTo>
                    <a:pt x="11701" y="12469"/>
                  </a:lnTo>
                  <a:cubicBezTo>
                    <a:pt x="11701" y="14507"/>
                    <a:pt x="10258" y="16161"/>
                    <a:pt x="8551" y="16161"/>
                  </a:cubicBezTo>
                  <a:lnTo>
                    <a:pt x="716" y="16161"/>
                  </a:lnTo>
                  <a:cubicBezTo>
                    <a:pt x="451" y="16161"/>
                    <a:pt x="226" y="16108"/>
                    <a:pt x="1" y="16042"/>
                  </a:cubicBezTo>
                  <a:lnTo>
                    <a:pt x="1" y="16042"/>
                  </a:lnTo>
                  <a:cubicBezTo>
                    <a:pt x="557" y="16876"/>
                    <a:pt x="1443" y="17432"/>
                    <a:pt x="2436" y="17432"/>
                  </a:cubicBezTo>
                  <a:lnTo>
                    <a:pt x="10311" y="17432"/>
                  </a:lnTo>
                  <a:cubicBezTo>
                    <a:pt x="12032" y="17432"/>
                    <a:pt x="13408" y="15777"/>
                    <a:pt x="13408" y="13726"/>
                  </a:cubicBezTo>
                  <a:lnTo>
                    <a:pt x="1340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568;p27">
              <a:extLst>
                <a:ext uri="{FF2B5EF4-FFF2-40B4-BE49-F238E27FC236}">
                  <a16:creationId xmlns:a16="http://schemas.microsoft.com/office/drawing/2014/main" id="{437A574E-5D46-4B2D-B081-522030A64E3F}"/>
                </a:ext>
              </a:extLst>
            </p:cNvPr>
            <p:cNvSpPr/>
            <p:nvPr/>
          </p:nvSpPr>
          <p:spPr>
            <a:xfrm>
              <a:off x="2433804" y="4873087"/>
              <a:ext cx="460897" cy="490908"/>
            </a:xfrm>
            <a:custGeom>
              <a:avLst/>
              <a:gdLst/>
              <a:ahLst/>
              <a:cxnLst/>
              <a:rect l="l" t="t" r="r" b="b"/>
              <a:pathLst>
                <a:path w="8339" h="8882" extrusionOk="0">
                  <a:moveTo>
                    <a:pt x="4196" y="1"/>
                  </a:moveTo>
                  <a:cubicBezTo>
                    <a:pt x="1880" y="1"/>
                    <a:pt x="0" y="1986"/>
                    <a:pt x="0" y="4421"/>
                  </a:cubicBezTo>
                  <a:cubicBezTo>
                    <a:pt x="0" y="6896"/>
                    <a:pt x="1880" y="8881"/>
                    <a:pt x="4196" y="8881"/>
                  </a:cubicBezTo>
                  <a:cubicBezTo>
                    <a:pt x="6459" y="8881"/>
                    <a:pt x="8339" y="6896"/>
                    <a:pt x="8339" y="4421"/>
                  </a:cubicBezTo>
                  <a:cubicBezTo>
                    <a:pt x="8339" y="1986"/>
                    <a:pt x="6459" y="1"/>
                    <a:pt x="4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569;p27">
              <a:extLst>
                <a:ext uri="{FF2B5EF4-FFF2-40B4-BE49-F238E27FC236}">
                  <a16:creationId xmlns:a16="http://schemas.microsoft.com/office/drawing/2014/main" id="{0B5EFB62-EEA1-4785-ADCF-50D9C22552BF}"/>
                </a:ext>
              </a:extLst>
            </p:cNvPr>
            <p:cNvSpPr/>
            <p:nvPr/>
          </p:nvSpPr>
          <p:spPr>
            <a:xfrm>
              <a:off x="3375992" y="4937477"/>
              <a:ext cx="426519" cy="429448"/>
            </a:xfrm>
            <a:custGeom>
              <a:avLst/>
              <a:gdLst/>
              <a:ahLst/>
              <a:cxnLst/>
              <a:rect l="l" t="t" r="r" b="b"/>
              <a:pathLst>
                <a:path w="7717" h="7770" extrusionOk="0">
                  <a:moveTo>
                    <a:pt x="3865" y="1430"/>
                  </a:moveTo>
                  <a:cubicBezTo>
                    <a:pt x="5189" y="1430"/>
                    <a:pt x="6287" y="2541"/>
                    <a:pt x="6287" y="3865"/>
                  </a:cubicBezTo>
                  <a:cubicBezTo>
                    <a:pt x="6287" y="5241"/>
                    <a:pt x="5189" y="6287"/>
                    <a:pt x="3865" y="6287"/>
                  </a:cubicBezTo>
                  <a:cubicBezTo>
                    <a:pt x="2542" y="6287"/>
                    <a:pt x="1430" y="5241"/>
                    <a:pt x="1430" y="3865"/>
                  </a:cubicBezTo>
                  <a:cubicBezTo>
                    <a:pt x="1430" y="2541"/>
                    <a:pt x="2542" y="1430"/>
                    <a:pt x="3865" y="1430"/>
                  </a:cubicBezTo>
                  <a:close/>
                  <a:moveTo>
                    <a:pt x="3865" y="0"/>
                  </a:moveTo>
                  <a:cubicBezTo>
                    <a:pt x="1708" y="0"/>
                    <a:pt x="0" y="1708"/>
                    <a:pt x="0" y="3865"/>
                  </a:cubicBezTo>
                  <a:cubicBezTo>
                    <a:pt x="0" y="6009"/>
                    <a:pt x="1708" y="7769"/>
                    <a:pt x="3865" y="7769"/>
                  </a:cubicBezTo>
                  <a:cubicBezTo>
                    <a:pt x="6009" y="7769"/>
                    <a:pt x="7717" y="6009"/>
                    <a:pt x="7717" y="3865"/>
                  </a:cubicBezTo>
                  <a:cubicBezTo>
                    <a:pt x="7717" y="1708"/>
                    <a:pt x="6009" y="0"/>
                    <a:pt x="38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570;p27">
              <a:extLst>
                <a:ext uri="{FF2B5EF4-FFF2-40B4-BE49-F238E27FC236}">
                  <a16:creationId xmlns:a16="http://schemas.microsoft.com/office/drawing/2014/main" id="{1D80BD4C-514B-4C3F-9044-4B92E1B038C3}"/>
                </a:ext>
              </a:extLst>
            </p:cNvPr>
            <p:cNvSpPr/>
            <p:nvPr/>
          </p:nvSpPr>
          <p:spPr>
            <a:xfrm>
              <a:off x="2894646" y="4821907"/>
              <a:ext cx="658432" cy="768142"/>
            </a:xfrm>
            <a:custGeom>
              <a:avLst/>
              <a:gdLst/>
              <a:ahLst/>
              <a:cxnLst/>
              <a:rect l="l" t="t" r="r" b="b"/>
              <a:pathLst>
                <a:path w="11913" h="13898" extrusionOk="0">
                  <a:moveTo>
                    <a:pt x="1" y="0"/>
                  </a:moveTo>
                  <a:lnTo>
                    <a:pt x="1" y="10853"/>
                  </a:lnTo>
                  <a:cubicBezTo>
                    <a:pt x="1" y="12507"/>
                    <a:pt x="1205" y="13897"/>
                    <a:pt x="2648" y="13897"/>
                  </a:cubicBezTo>
                  <a:lnTo>
                    <a:pt x="9265" y="13897"/>
                  </a:lnTo>
                  <a:cubicBezTo>
                    <a:pt x="10695" y="13897"/>
                    <a:pt x="11912" y="12507"/>
                    <a:pt x="11912" y="10853"/>
                  </a:cubicBezTo>
                  <a:lnTo>
                    <a:pt x="1191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1" name="Google Shape;571;p27">
              <a:extLst>
                <a:ext uri="{FF2B5EF4-FFF2-40B4-BE49-F238E27FC236}">
                  <a16:creationId xmlns:a16="http://schemas.microsoft.com/office/drawing/2014/main" id="{46BE8CA5-CDE1-4274-918B-09322F831DB0}"/>
                </a:ext>
              </a:extLst>
            </p:cNvPr>
            <p:cNvSpPr/>
            <p:nvPr/>
          </p:nvSpPr>
          <p:spPr>
            <a:xfrm>
              <a:off x="2927587" y="4821907"/>
              <a:ext cx="625491" cy="768142"/>
            </a:xfrm>
            <a:custGeom>
              <a:avLst/>
              <a:gdLst/>
              <a:ahLst/>
              <a:cxnLst/>
              <a:rect l="l" t="t" r="r" b="b"/>
              <a:pathLst>
                <a:path w="11317" h="13898" extrusionOk="0">
                  <a:moveTo>
                    <a:pt x="9768" y="0"/>
                  </a:moveTo>
                  <a:lnTo>
                    <a:pt x="9768" y="9860"/>
                  </a:lnTo>
                  <a:cubicBezTo>
                    <a:pt x="9768" y="11462"/>
                    <a:pt x="8669" y="12785"/>
                    <a:pt x="7174" y="12785"/>
                  </a:cubicBezTo>
                  <a:lnTo>
                    <a:pt x="609" y="12785"/>
                  </a:lnTo>
                  <a:cubicBezTo>
                    <a:pt x="397" y="12785"/>
                    <a:pt x="172" y="12785"/>
                    <a:pt x="0" y="12732"/>
                  </a:cubicBezTo>
                  <a:lnTo>
                    <a:pt x="0" y="12732"/>
                  </a:lnTo>
                  <a:cubicBezTo>
                    <a:pt x="503" y="13394"/>
                    <a:pt x="1218" y="13897"/>
                    <a:pt x="2052" y="13897"/>
                  </a:cubicBezTo>
                  <a:lnTo>
                    <a:pt x="8669" y="13897"/>
                  </a:lnTo>
                  <a:cubicBezTo>
                    <a:pt x="10099" y="13897"/>
                    <a:pt x="11316" y="12507"/>
                    <a:pt x="11316" y="10853"/>
                  </a:cubicBezTo>
                  <a:lnTo>
                    <a:pt x="113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52" name="Google Shape;572;p27">
              <a:extLst>
                <a:ext uri="{FF2B5EF4-FFF2-40B4-BE49-F238E27FC236}">
                  <a16:creationId xmlns:a16="http://schemas.microsoft.com/office/drawing/2014/main" id="{B70FF2C3-E679-4C50-9037-629C23F46791}"/>
                </a:ext>
              </a:extLst>
            </p:cNvPr>
            <p:cNvGrpSpPr/>
            <p:nvPr/>
          </p:nvGrpSpPr>
          <p:grpSpPr>
            <a:xfrm>
              <a:off x="3041664" y="5111577"/>
              <a:ext cx="320455" cy="156580"/>
              <a:chOff x="2774143" y="4536556"/>
              <a:chExt cx="320455" cy="156580"/>
            </a:xfrm>
          </p:grpSpPr>
          <p:sp>
            <p:nvSpPr>
              <p:cNvPr id="256" name="Google Shape;573;p27">
                <a:extLst>
                  <a:ext uri="{FF2B5EF4-FFF2-40B4-BE49-F238E27FC236}">
                    <a16:creationId xmlns:a16="http://schemas.microsoft.com/office/drawing/2014/main" id="{1120E790-167B-44C9-ABF2-B9A6CC919A9C}"/>
                  </a:ext>
                </a:extLst>
              </p:cNvPr>
              <p:cNvSpPr/>
              <p:nvPr/>
            </p:nvSpPr>
            <p:spPr>
              <a:xfrm>
                <a:off x="2774143" y="4562865"/>
                <a:ext cx="112751" cy="98104"/>
              </a:xfrm>
              <a:custGeom>
                <a:avLst/>
                <a:gdLst/>
                <a:ahLst/>
                <a:cxnLst/>
                <a:rect l="l" t="t" r="r" b="b"/>
                <a:pathLst>
                  <a:path w="2040" h="1775" extrusionOk="0">
                    <a:moveTo>
                      <a:pt x="292" y="1"/>
                    </a:moveTo>
                    <a:cubicBezTo>
                      <a:pt x="173" y="1"/>
                      <a:pt x="94" y="14"/>
                      <a:pt x="67" y="27"/>
                    </a:cubicBezTo>
                    <a:cubicBezTo>
                      <a:pt x="27" y="40"/>
                      <a:pt x="1" y="67"/>
                      <a:pt x="1" y="107"/>
                    </a:cubicBezTo>
                    <a:cubicBezTo>
                      <a:pt x="1" y="146"/>
                      <a:pt x="27" y="173"/>
                      <a:pt x="54" y="186"/>
                    </a:cubicBezTo>
                    <a:cubicBezTo>
                      <a:pt x="94" y="199"/>
                      <a:pt x="147" y="212"/>
                      <a:pt x="226" y="212"/>
                    </a:cubicBezTo>
                    <a:cubicBezTo>
                      <a:pt x="279" y="226"/>
                      <a:pt x="319" y="239"/>
                      <a:pt x="345" y="252"/>
                    </a:cubicBezTo>
                    <a:cubicBezTo>
                      <a:pt x="385" y="265"/>
                      <a:pt x="411" y="292"/>
                      <a:pt x="451" y="358"/>
                    </a:cubicBezTo>
                    <a:lnTo>
                      <a:pt x="835" y="887"/>
                    </a:lnTo>
                    <a:lnTo>
                      <a:pt x="782" y="967"/>
                    </a:lnTo>
                    <a:lnTo>
                      <a:pt x="729" y="1033"/>
                    </a:lnTo>
                    <a:lnTo>
                      <a:pt x="636" y="1165"/>
                    </a:lnTo>
                    <a:cubicBezTo>
                      <a:pt x="597" y="1205"/>
                      <a:pt x="544" y="1271"/>
                      <a:pt x="477" y="1364"/>
                    </a:cubicBezTo>
                    <a:cubicBezTo>
                      <a:pt x="464" y="1390"/>
                      <a:pt x="438" y="1404"/>
                      <a:pt x="411" y="1417"/>
                    </a:cubicBezTo>
                    <a:cubicBezTo>
                      <a:pt x="385" y="1430"/>
                      <a:pt x="358" y="1443"/>
                      <a:pt x="319" y="1443"/>
                    </a:cubicBezTo>
                    <a:cubicBezTo>
                      <a:pt x="266" y="1443"/>
                      <a:pt x="213" y="1457"/>
                      <a:pt x="173" y="1470"/>
                    </a:cubicBezTo>
                    <a:cubicBezTo>
                      <a:pt x="120" y="1483"/>
                      <a:pt x="94" y="1509"/>
                      <a:pt x="94" y="1562"/>
                    </a:cubicBezTo>
                    <a:cubicBezTo>
                      <a:pt x="94" y="1576"/>
                      <a:pt x="94" y="1602"/>
                      <a:pt x="107" y="1615"/>
                    </a:cubicBezTo>
                    <a:cubicBezTo>
                      <a:pt x="120" y="1629"/>
                      <a:pt x="133" y="1642"/>
                      <a:pt x="147" y="1642"/>
                    </a:cubicBezTo>
                    <a:cubicBezTo>
                      <a:pt x="160" y="1655"/>
                      <a:pt x="186" y="1655"/>
                      <a:pt x="199" y="1668"/>
                    </a:cubicBezTo>
                    <a:lnTo>
                      <a:pt x="385" y="1668"/>
                    </a:lnTo>
                    <a:cubicBezTo>
                      <a:pt x="438" y="1655"/>
                      <a:pt x="491" y="1655"/>
                      <a:pt x="544" y="1655"/>
                    </a:cubicBezTo>
                    <a:cubicBezTo>
                      <a:pt x="570" y="1655"/>
                      <a:pt x="597" y="1655"/>
                      <a:pt x="623" y="1668"/>
                    </a:cubicBezTo>
                    <a:lnTo>
                      <a:pt x="822" y="1668"/>
                    </a:lnTo>
                    <a:cubicBezTo>
                      <a:pt x="848" y="1668"/>
                      <a:pt x="888" y="1655"/>
                      <a:pt x="927" y="1655"/>
                    </a:cubicBezTo>
                    <a:cubicBezTo>
                      <a:pt x="954" y="1642"/>
                      <a:pt x="980" y="1615"/>
                      <a:pt x="980" y="1562"/>
                    </a:cubicBezTo>
                    <a:cubicBezTo>
                      <a:pt x="980" y="1549"/>
                      <a:pt x="967" y="1536"/>
                      <a:pt x="954" y="1509"/>
                    </a:cubicBezTo>
                    <a:cubicBezTo>
                      <a:pt x="927" y="1483"/>
                      <a:pt x="874" y="1470"/>
                      <a:pt x="808" y="1470"/>
                    </a:cubicBezTo>
                    <a:cubicBezTo>
                      <a:pt x="769" y="1470"/>
                      <a:pt x="755" y="1470"/>
                      <a:pt x="742" y="1457"/>
                    </a:cubicBezTo>
                    <a:cubicBezTo>
                      <a:pt x="742" y="1457"/>
                      <a:pt x="729" y="1443"/>
                      <a:pt x="729" y="1430"/>
                    </a:cubicBezTo>
                    <a:cubicBezTo>
                      <a:pt x="729" y="1417"/>
                      <a:pt x="742" y="1404"/>
                      <a:pt x="755" y="1377"/>
                    </a:cubicBezTo>
                    <a:cubicBezTo>
                      <a:pt x="782" y="1351"/>
                      <a:pt x="795" y="1324"/>
                      <a:pt x="808" y="1311"/>
                    </a:cubicBezTo>
                    <a:cubicBezTo>
                      <a:pt x="835" y="1271"/>
                      <a:pt x="861" y="1245"/>
                      <a:pt x="888" y="1218"/>
                    </a:cubicBezTo>
                    <a:cubicBezTo>
                      <a:pt x="901" y="1179"/>
                      <a:pt x="941" y="1139"/>
                      <a:pt x="980" y="1086"/>
                    </a:cubicBezTo>
                    <a:cubicBezTo>
                      <a:pt x="1007" y="1126"/>
                      <a:pt x="1047" y="1165"/>
                      <a:pt x="1086" y="1218"/>
                    </a:cubicBezTo>
                    <a:cubicBezTo>
                      <a:pt x="1113" y="1258"/>
                      <a:pt x="1152" y="1298"/>
                      <a:pt x="1179" y="1337"/>
                    </a:cubicBezTo>
                    <a:cubicBezTo>
                      <a:pt x="1205" y="1377"/>
                      <a:pt x="1219" y="1417"/>
                      <a:pt x="1245" y="1457"/>
                    </a:cubicBezTo>
                    <a:cubicBezTo>
                      <a:pt x="1258" y="1483"/>
                      <a:pt x="1272" y="1496"/>
                      <a:pt x="1272" y="1509"/>
                    </a:cubicBezTo>
                    <a:cubicBezTo>
                      <a:pt x="1272" y="1536"/>
                      <a:pt x="1258" y="1549"/>
                      <a:pt x="1258" y="1549"/>
                    </a:cubicBezTo>
                    <a:lnTo>
                      <a:pt x="1205" y="1562"/>
                    </a:lnTo>
                    <a:cubicBezTo>
                      <a:pt x="1179" y="1576"/>
                      <a:pt x="1166" y="1589"/>
                      <a:pt x="1152" y="1602"/>
                    </a:cubicBezTo>
                    <a:cubicBezTo>
                      <a:pt x="1152" y="1629"/>
                      <a:pt x="1152" y="1642"/>
                      <a:pt x="1152" y="1655"/>
                    </a:cubicBezTo>
                    <a:cubicBezTo>
                      <a:pt x="1152" y="1682"/>
                      <a:pt x="1166" y="1708"/>
                      <a:pt x="1179" y="1734"/>
                    </a:cubicBezTo>
                    <a:cubicBezTo>
                      <a:pt x="1219" y="1761"/>
                      <a:pt x="1258" y="1774"/>
                      <a:pt x="1324" y="1774"/>
                    </a:cubicBezTo>
                    <a:cubicBezTo>
                      <a:pt x="1364" y="1774"/>
                      <a:pt x="1404" y="1774"/>
                      <a:pt x="1444" y="1761"/>
                    </a:cubicBezTo>
                    <a:lnTo>
                      <a:pt x="1708" y="1761"/>
                    </a:lnTo>
                    <a:cubicBezTo>
                      <a:pt x="1761" y="1774"/>
                      <a:pt x="1814" y="1774"/>
                      <a:pt x="1867" y="1774"/>
                    </a:cubicBezTo>
                    <a:cubicBezTo>
                      <a:pt x="1907" y="1774"/>
                      <a:pt x="1947" y="1761"/>
                      <a:pt x="1986" y="1761"/>
                    </a:cubicBezTo>
                    <a:cubicBezTo>
                      <a:pt x="2013" y="1748"/>
                      <a:pt x="2039" y="1721"/>
                      <a:pt x="2039" y="1668"/>
                    </a:cubicBezTo>
                    <a:cubicBezTo>
                      <a:pt x="2039" y="1642"/>
                      <a:pt x="2013" y="1615"/>
                      <a:pt x="1986" y="1602"/>
                    </a:cubicBezTo>
                    <a:cubicBezTo>
                      <a:pt x="1960" y="1589"/>
                      <a:pt x="1933" y="1576"/>
                      <a:pt x="1880" y="1576"/>
                    </a:cubicBezTo>
                    <a:lnTo>
                      <a:pt x="1774" y="1576"/>
                    </a:lnTo>
                    <a:cubicBezTo>
                      <a:pt x="1735" y="1562"/>
                      <a:pt x="1708" y="1562"/>
                      <a:pt x="1669" y="1549"/>
                    </a:cubicBezTo>
                    <a:cubicBezTo>
                      <a:pt x="1655" y="1536"/>
                      <a:pt x="1629" y="1536"/>
                      <a:pt x="1602" y="1509"/>
                    </a:cubicBezTo>
                    <a:cubicBezTo>
                      <a:pt x="1589" y="1496"/>
                      <a:pt x="1563" y="1457"/>
                      <a:pt x="1523" y="1417"/>
                    </a:cubicBezTo>
                    <a:cubicBezTo>
                      <a:pt x="1483" y="1364"/>
                      <a:pt x="1430" y="1298"/>
                      <a:pt x="1364" y="1218"/>
                    </a:cubicBezTo>
                    <a:cubicBezTo>
                      <a:pt x="1298" y="1126"/>
                      <a:pt x="1219" y="1020"/>
                      <a:pt x="1126" y="887"/>
                    </a:cubicBezTo>
                    <a:cubicBezTo>
                      <a:pt x="1179" y="808"/>
                      <a:pt x="1219" y="742"/>
                      <a:pt x="1272" y="676"/>
                    </a:cubicBezTo>
                    <a:cubicBezTo>
                      <a:pt x="1311" y="609"/>
                      <a:pt x="1364" y="543"/>
                      <a:pt x="1430" y="464"/>
                    </a:cubicBezTo>
                    <a:cubicBezTo>
                      <a:pt x="1470" y="424"/>
                      <a:pt x="1510" y="384"/>
                      <a:pt x="1549" y="371"/>
                    </a:cubicBezTo>
                    <a:cubicBezTo>
                      <a:pt x="1576" y="358"/>
                      <a:pt x="1629" y="345"/>
                      <a:pt x="1682" y="345"/>
                    </a:cubicBezTo>
                    <a:lnTo>
                      <a:pt x="1933" y="345"/>
                    </a:lnTo>
                    <a:cubicBezTo>
                      <a:pt x="1960" y="345"/>
                      <a:pt x="1986" y="332"/>
                      <a:pt x="1999" y="318"/>
                    </a:cubicBezTo>
                    <a:cubicBezTo>
                      <a:pt x="2013" y="292"/>
                      <a:pt x="2013" y="279"/>
                      <a:pt x="2013" y="252"/>
                    </a:cubicBezTo>
                    <a:cubicBezTo>
                      <a:pt x="2013" y="173"/>
                      <a:pt x="1986" y="133"/>
                      <a:pt x="1933" y="133"/>
                    </a:cubicBezTo>
                    <a:lnTo>
                      <a:pt x="1245" y="133"/>
                    </a:lnTo>
                    <a:cubicBezTo>
                      <a:pt x="1192" y="133"/>
                      <a:pt x="1152" y="146"/>
                      <a:pt x="1126" y="159"/>
                    </a:cubicBezTo>
                    <a:cubicBezTo>
                      <a:pt x="1086" y="186"/>
                      <a:pt x="1073" y="212"/>
                      <a:pt x="1073" y="252"/>
                    </a:cubicBezTo>
                    <a:cubicBezTo>
                      <a:pt x="1073" y="279"/>
                      <a:pt x="1086" y="305"/>
                      <a:pt x="1099" y="318"/>
                    </a:cubicBezTo>
                    <a:cubicBezTo>
                      <a:pt x="1126" y="332"/>
                      <a:pt x="1139" y="332"/>
                      <a:pt x="1152" y="345"/>
                    </a:cubicBezTo>
                    <a:cubicBezTo>
                      <a:pt x="1166" y="345"/>
                      <a:pt x="1179" y="358"/>
                      <a:pt x="1179" y="358"/>
                    </a:cubicBezTo>
                    <a:cubicBezTo>
                      <a:pt x="1179" y="371"/>
                      <a:pt x="1166" y="398"/>
                      <a:pt x="1139" y="437"/>
                    </a:cubicBezTo>
                    <a:cubicBezTo>
                      <a:pt x="1126" y="464"/>
                      <a:pt x="1099" y="504"/>
                      <a:pt x="1073" y="543"/>
                    </a:cubicBezTo>
                    <a:lnTo>
                      <a:pt x="980" y="689"/>
                    </a:lnTo>
                    <a:cubicBezTo>
                      <a:pt x="941" y="636"/>
                      <a:pt x="901" y="583"/>
                      <a:pt x="861" y="530"/>
                    </a:cubicBezTo>
                    <a:cubicBezTo>
                      <a:pt x="835" y="490"/>
                      <a:pt x="808" y="437"/>
                      <a:pt x="782" y="411"/>
                    </a:cubicBezTo>
                    <a:cubicBezTo>
                      <a:pt x="755" y="371"/>
                      <a:pt x="729" y="332"/>
                      <a:pt x="716" y="305"/>
                    </a:cubicBezTo>
                    <a:cubicBezTo>
                      <a:pt x="702" y="279"/>
                      <a:pt x="702" y="265"/>
                      <a:pt x="702" y="252"/>
                    </a:cubicBezTo>
                    <a:cubicBezTo>
                      <a:pt x="702" y="239"/>
                      <a:pt x="702" y="226"/>
                      <a:pt x="729" y="226"/>
                    </a:cubicBezTo>
                    <a:lnTo>
                      <a:pt x="808" y="226"/>
                    </a:lnTo>
                    <a:cubicBezTo>
                      <a:pt x="848" y="226"/>
                      <a:pt x="888" y="212"/>
                      <a:pt x="901" y="186"/>
                    </a:cubicBezTo>
                    <a:cubicBezTo>
                      <a:pt x="927" y="173"/>
                      <a:pt x="941" y="146"/>
                      <a:pt x="941" y="120"/>
                    </a:cubicBezTo>
                    <a:cubicBezTo>
                      <a:pt x="941" y="107"/>
                      <a:pt x="941" y="93"/>
                      <a:pt x="927" y="80"/>
                    </a:cubicBezTo>
                    <a:cubicBezTo>
                      <a:pt x="927" y="67"/>
                      <a:pt x="927" y="54"/>
                      <a:pt x="901" y="40"/>
                    </a:cubicBezTo>
                    <a:cubicBezTo>
                      <a:pt x="901" y="27"/>
                      <a:pt x="874" y="27"/>
                      <a:pt x="848" y="14"/>
                    </a:cubicBezTo>
                    <a:cubicBezTo>
                      <a:pt x="822" y="1"/>
                      <a:pt x="782" y="1"/>
                      <a:pt x="729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7" name="Google Shape;574;p27">
                <a:extLst>
                  <a:ext uri="{FF2B5EF4-FFF2-40B4-BE49-F238E27FC236}">
                    <a16:creationId xmlns:a16="http://schemas.microsoft.com/office/drawing/2014/main" id="{88A7C46A-1524-4E67-88DD-E496954265FE}"/>
                  </a:ext>
                </a:extLst>
              </p:cNvPr>
              <p:cNvSpPr/>
              <p:nvPr/>
            </p:nvSpPr>
            <p:spPr>
              <a:xfrm>
                <a:off x="2897782" y="4536556"/>
                <a:ext cx="65882" cy="6660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205" extrusionOk="0">
                    <a:moveTo>
                      <a:pt x="596" y="0"/>
                    </a:moveTo>
                    <a:cubicBezTo>
                      <a:pt x="557" y="0"/>
                      <a:pt x="530" y="13"/>
                      <a:pt x="504" y="40"/>
                    </a:cubicBezTo>
                    <a:cubicBezTo>
                      <a:pt x="477" y="53"/>
                      <a:pt x="477" y="80"/>
                      <a:pt x="477" y="106"/>
                    </a:cubicBezTo>
                    <a:cubicBezTo>
                      <a:pt x="477" y="159"/>
                      <a:pt x="477" y="212"/>
                      <a:pt x="477" y="278"/>
                    </a:cubicBezTo>
                    <a:cubicBezTo>
                      <a:pt x="477" y="331"/>
                      <a:pt x="477" y="410"/>
                      <a:pt x="477" y="490"/>
                    </a:cubicBezTo>
                    <a:lnTo>
                      <a:pt x="93" y="490"/>
                    </a:lnTo>
                    <a:cubicBezTo>
                      <a:pt x="67" y="490"/>
                      <a:pt x="54" y="503"/>
                      <a:pt x="27" y="516"/>
                    </a:cubicBezTo>
                    <a:cubicBezTo>
                      <a:pt x="1" y="543"/>
                      <a:pt x="1" y="569"/>
                      <a:pt x="1" y="609"/>
                    </a:cubicBezTo>
                    <a:cubicBezTo>
                      <a:pt x="1" y="649"/>
                      <a:pt x="1" y="688"/>
                      <a:pt x="27" y="702"/>
                    </a:cubicBezTo>
                    <a:cubicBezTo>
                      <a:pt x="54" y="728"/>
                      <a:pt x="80" y="728"/>
                      <a:pt x="93" y="728"/>
                    </a:cubicBezTo>
                    <a:lnTo>
                      <a:pt x="252" y="728"/>
                    </a:lnTo>
                    <a:cubicBezTo>
                      <a:pt x="318" y="728"/>
                      <a:pt x="398" y="728"/>
                      <a:pt x="477" y="715"/>
                    </a:cubicBezTo>
                    <a:lnTo>
                      <a:pt x="477" y="715"/>
                    </a:lnTo>
                    <a:cubicBezTo>
                      <a:pt x="477" y="781"/>
                      <a:pt x="464" y="860"/>
                      <a:pt x="464" y="940"/>
                    </a:cubicBezTo>
                    <a:cubicBezTo>
                      <a:pt x="464" y="1006"/>
                      <a:pt x="464" y="1072"/>
                      <a:pt x="464" y="1112"/>
                    </a:cubicBezTo>
                    <a:cubicBezTo>
                      <a:pt x="464" y="1125"/>
                      <a:pt x="477" y="1152"/>
                      <a:pt x="490" y="1165"/>
                    </a:cubicBezTo>
                    <a:cubicBezTo>
                      <a:pt x="517" y="1191"/>
                      <a:pt x="543" y="1205"/>
                      <a:pt x="583" y="1205"/>
                    </a:cubicBezTo>
                    <a:cubicBezTo>
                      <a:pt x="636" y="1205"/>
                      <a:pt x="662" y="1191"/>
                      <a:pt x="689" y="1165"/>
                    </a:cubicBezTo>
                    <a:cubicBezTo>
                      <a:pt x="702" y="1138"/>
                      <a:pt x="715" y="1125"/>
                      <a:pt x="715" y="1112"/>
                    </a:cubicBezTo>
                    <a:lnTo>
                      <a:pt x="715" y="715"/>
                    </a:lnTo>
                    <a:lnTo>
                      <a:pt x="1086" y="715"/>
                    </a:lnTo>
                    <a:cubicBezTo>
                      <a:pt x="1112" y="715"/>
                      <a:pt x="1139" y="715"/>
                      <a:pt x="1165" y="688"/>
                    </a:cubicBezTo>
                    <a:cubicBezTo>
                      <a:pt x="1179" y="662"/>
                      <a:pt x="1192" y="635"/>
                      <a:pt x="1192" y="596"/>
                    </a:cubicBezTo>
                    <a:cubicBezTo>
                      <a:pt x="1192" y="543"/>
                      <a:pt x="1192" y="516"/>
                      <a:pt x="1165" y="503"/>
                    </a:cubicBezTo>
                    <a:cubicBezTo>
                      <a:pt x="1152" y="477"/>
                      <a:pt x="1139" y="477"/>
                      <a:pt x="1112" y="477"/>
                    </a:cubicBezTo>
                    <a:lnTo>
                      <a:pt x="940" y="477"/>
                    </a:lnTo>
                    <a:cubicBezTo>
                      <a:pt x="874" y="490"/>
                      <a:pt x="808" y="490"/>
                      <a:pt x="715" y="490"/>
                    </a:cubicBezTo>
                    <a:lnTo>
                      <a:pt x="715" y="278"/>
                    </a:lnTo>
                    <a:cubicBezTo>
                      <a:pt x="715" y="212"/>
                      <a:pt x="729" y="159"/>
                      <a:pt x="729" y="106"/>
                    </a:cubicBezTo>
                    <a:cubicBezTo>
                      <a:pt x="729" y="80"/>
                      <a:pt x="715" y="53"/>
                      <a:pt x="689" y="40"/>
                    </a:cubicBezTo>
                    <a:cubicBezTo>
                      <a:pt x="662" y="13"/>
                      <a:pt x="636" y="0"/>
                      <a:pt x="596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8" name="Google Shape;575;p27">
                <a:extLst>
                  <a:ext uri="{FF2B5EF4-FFF2-40B4-BE49-F238E27FC236}">
                    <a16:creationId xmlns:a16="http://schemas.microsoft.com/office/drawing/2014/main" id="{BADDB4E0-619F-41C3-9B5E-847A331F9A0D}"/>
                  </a:ext>
                </a:extLst>
              </p:cNvPr>
              <p:cNvSpPr/>
              <p:nvPr/>
            </p:nvSpPr>
            <p:spPr>
              <a:xfrm>
                <a:off x="2967311" y="4565794"/>
                <a:ext cx="127287" cy="127342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304" extrusionOk="0">
                    <a:moveTo>
                      <a:pt x="225" y="1"/>
                    </a:moveTo>
                    <a:cubicBezTo>
                      <a:pt x="172" y="1"/>
                      <a:pt x="119" y="14"/>
                      <a:pt x="66" y="40"/>
                    </a:cubicBezTo>
                    <a:cubicBezTo>
                      <a:pt x="27" y="54"/>
                      <a:pt x="0" y="80"/>
                      <a:pt x="0" y="133"/>
                    </a:cubicBezTo>
                    <a:cubicBezTo>
                      <a:pt x="0" y="173"/>
                      <a:pt x="27" y="199"/>
                      <a:pt x="79" y="212"/>
                    </a:cubicBezTo>
                    <a:cubicBezTo>
                      <a:pt x="119" y="212"/>
                      <a:pt x="199" y="226"/>
                      <a:pt x="291" y="226"/>
                    </a:cubicBezTo>
                    <a:lnTo>
                      <a:pt x="371" y="226"/>
                    </a:lnTo>
                    <a:cubicBezTo>
                      <a:pt x="384" y="226"/>
                      <a:pt x="397" y="239"/>
                      <a:pt x="424" y="239"/>
                    </a:cubicBezTo>
                    <a:cubicBezTo>
                      <a:pt x="437" y="252"/>
                      <a:pt x="450" y="252"/>
                      <a:pt x="450" y="279"/>
                    </a:cubicBezTo>
                    <a:cubicBezTo>
                      <a:pt x="463" y="292"/>
                      <a:pt x="477" y="305"/>
                      <a:pt x="490" y="331"/>
                    </a:cubicBezTo>
                    <a:lnTo>
                      <a:pt x="1231" y="1655"/>
                    </a:lnTo>
                    <a:cubicBezTo>
                      <a:pt x="1191" y="1734"/>
                      <a:pt x="1165" y="1801"/>
                      <a:pt x="1125" y="1854"/>
                    </a:cubicBezTo>
                    <a:cubicBezTo>
                      <a:pt x="1099" y="1906"/>
                      <a:pt x="1059" y="1946"/>
                      <a:pt x="1019" y="1986"/>
                    </a:cubicBezTo>
                    <a:cubicBezTo>
                      <a:pt x="993" y="2012"/>
                      <a:pt x="953" y="2039"/>
                      <a:pt x="913" y="2065"/>
                    </a:cubicBezTo>
                    <a:cubicBezTo>
                      <a:pt x="874" y="2079"/>
                      <a:pt x="821" y="2092"/>
                      <a:pt x="781" y="2092"/>
                    </a:cubicBezTo>
                    <a:cubicBezTo>
                      <a:pt x="715" y="2092"/>
                      <a:pt x="649" y="2079"/>
                      <a:pt x="609" y="2039"/>
                    </a:cubicBezTo>
                    <a:cubicBezTo>
                      <a:pt x="556" y="2012"/>
                      <a:pt x="529" y="1973"/>
                      <a:pt x="529" y="1933"/>
                    </a:cubicBezTo>
                    <a:cubicBezTo>
                      <a:pt x="529" y="1906"/>
                      <a:pt x="543" y="1893"/>
                      <a:pt x="556" y="1867"/>
                    </a:cubicBezTo>
                    <a:cubicBezTo>
                      <a:pt x="556" y="1854"/>
                      <a:pt x="582" y="1840"/>
                      <a:pt x="609" y="1840"/>
                    </a:cubicBezTo>
                    <a:lnTo>
                      <a:pt x="649" y="1840"/>
                    </a:lnTo>
                    <a:cubicBezTo>
                      <a:pt x="662" y="1827"/>
                      <a:pt x="675" y="1827"/>
                      <a:pt x="702" y="1814"/>
                    </a:cubicBezTo>
                    <a:cubicBezTo>
                      <a:pt x="715" y="1814"/>
                      <a:pt x="728" y="1801"/>
                      <a:pt x="728" y="1787"/>
                    </a:cubicBezTo>
                    <a:cubicBezTo>
                      <a:pt x="741" y="1761"/>
                      <a:pt x="754" y="1748"/>
                      <a:pt x="754" y="1721"/>
                    </a:cubicBezTo>
                    <a:cubicBezTo>
                      <a:pt x="754" y="1681"/>
                      <a:pt x="728" y="1655"/>
                      <a:pt x="702" y="1629"/>
                    </a:cubicBezTo>
                    <a:cubicBezTo>
                      <a:pt x="675" y="1615"/>
                      <a:pt x="649" y="1602"/>
                      <a:pt x="609" y="1602"/>
                    </a:cubicBezTo>
                    <a:cubicBezTo>
                      <a:pt x="582" y="1602"/>
                      <a:pt x="543" y="1615"/>
                      <a:pt x="516" y="1629"/>
                    </a:cubicBezTo>
                    <a:cubicBezTo>
                      <a:pt x="477" y="1642"/>
                      <a:pt x="450" y="1655"/>
                      <a:pt x="424" y="1681"/>
                    </a:cubicBezTo>
                    <a:cubicBezTo>
                      <a:pt x="397" y="1708"/>
                      <a:pt x="371" y="1748"/>
                      <a:pt x="357" y="1787"/>
                    </a:cubicBezTo>
                    <a:cubicBezTo>
                      <a:pt x="344" y="1827"/>
                      <a:pt x="331" y="1880"/>
                      <a:pt x="331" y="1933"/>
                    </a:cubicBezTo>
                    <a:cubicBezTo>
                      <a:pt x="331" y="1986"/>
                      <a:pt x="344" y="2039"/>
                      <a:pt x="371" y="2092"/>
                    </a:cubicBezTo>
                    <a:cubicBezTo>
                      <a:pt x="397" y="2131"/>
                      <a:pt x="424" y="2171"/>
                      <a:pt x="463" y="2198"/>
                    </a:cubicBezTo>
                    <a:cubicBezTo>
                      <a:pt x="503" y="2237"/>
                      <a:pt x="543" y="2264"/>
                      <a:pt x="582" y="2277"/>
                    </a:cubicBezTo>
                    <a:cubicBezTo>
                      <a:pt x="635" y="2290"/>
                      <a:pt x="688" y="2304"/>
                      <a:pt x="741" y="2304"/>
                    </a:cubicBezTo>
                    <a:cubicBezTo>
                      <a:pt x="847" y="2304"/>
                      <a:pt x="927" y="2277"/>
                      <a:pt x="1006" y="2237"/>
                    </a:cubicBezTo>
                    <a:cubicBezTo>
                      <a:pt x="1085" y="2198"/>
                      <a:pt x="1165" y="2145"/>
                      <a:pt x="1244" y="2052"/>
                    </a:cubicBezTo>
                    <a:cubicBezTo>
                      <a:pt x="1297" y="1986"/>
                      <a:pt x="1350" y="1906"/>
                      <a:pt x="1403" y="1801"/>
                    </a:cubicBezTo>
                    <a:cubicBezTo>
                      <a:pt x="1443" y="1695"/>
                      <a:pt x="1496" y="1589"/>
                      <a:pt x="1535" y="1443"/>
                    </a:cubicBezTo>
                    <a:lnTo>
                      <a:pt x="1919" y="371"/>
                    </a:lnTo>
                    <a:cubicBezTo>
                      <a:pt x="1932" y="331"/>
                      <a:pt x="1959" y="305"/>
                      <a:pt x="1972" y="305"/>
                    </a:cubicBezTo>
                    <a:cubicBezTo>
                      <a:pt x="1999" y="292"/>
                      <a:pt x="2038" y="279"/>
                      <a:pt x="2091" y="279"/>
                    </a:cubicBezTo>
                    <a:cubicBezTo>
                      <a:pt x="2144" y="279"/>
                      <a:pt x="2197" y="265"/>
                      <a:pt x="2237" y="252"/>
                    </a:cubicBezTo>
                    <a:cubicBezTo>
                      <a:pt x="2277" y="252"/>
                      <a:pt x="2303" y="212"/>
                      <a:pt x="2303" y="173"/>
                    </a:cubicBezTo>
                    <a:cubicBezTo>
                      <a:pt x="2303" y="133"/>
                      <a:pt x="2277" y="106"/>
                      <a:pt x="2237" y="93"/>
                    </a:cubicBezTo>
                    <a:cubicBezTo>
                      <a:pt x="2197" y="80"/>
                      <a:pt x="2157" y="67"/>
                      <a:pt x="2091" y="67"/>
                    </a:cubicBezTo>
                    <a:lnTo>
                      <a:pt x="1469" y="67"/>
                    </a:lnTo>
                    <a:cubicBezTo>
                      <a:pt x="1403" y="67"/>
                      <a:pt x="1377" y="80"/>
                      <a:pt x="1350" y="93"/>
                    </a:cubicBezTo>
                    <a:cubicBezTo>
                      <a:pt x="1337" y="106"/>
                      <a:pt x="1337" y="133"/>
                      <a:pt x="1337" y="173"/>
                    </a:cubicBezTo>
                    <a:cubicBezTo>
                      <a:pt x="1337" y="199"/>
                      <a:pt x="1337" y="226"/>
                      <a:pt x="1363" y="252"/>
                    </a:cubicBezTo>
                    <a:cubicBezTo>
                      <a:pt x="1390" y="265"/>
                      <a:pt x="1443" y="279"/>
                      <a:pt x="1496" y="279"/>
                    </a:cubicBezTo>
                    <a:cubicBezTo>
                      <a:pt x="1562" y="279"/>
                      <a:pt x="1602" y="292"/>
                      <a:pt x="1615" y="305"/>
                    </a:cubicBezTo>
                    <a:cubicBezTo>
                      <a:pt x="1628" y="305"/>
                      <a:pt x="1641" y="318"/>
                      <a:pt x="1641" y="345"/>
                    </a:cubicBezTo>
                    <a:cubicBezTo>
                      <a:pt x="1641" y="384"/>
                      <a:pt x="1628" y="424"/>
                      <a:pt x="1615" y="490"/>
                    </a:cubicBezTo>
                    <a:lnTo>
                      <a:pt x="1324" y="1364"/>
                    </a:lnTo>
                    <a:lnTo>
                      <a:pt x="807" y="384"/>
                    </a:lnTo>
                    <a:cubicBezTo>
                      <a:pt x="794" y="358"/>
                      <a:pt x="794" y="331"/>
                      <a:pt x="781" y="318"/>
                    </a:cubicBezTo>
                    <a:cubicBezTo>
                      <a:pt x="781" y="292"/>
                      <a:pt x="781" y="279"/>
                      <a:pt x="781" y="265"/>
                    </a:cubicBezTo>
                    <a:cubicBezTo>
                      <a:pt x="781" y="239"/>
                      <a:pt x="781" y="226"/>
                      <a:pt x="781" y="226"/>
                    </a:cubicBezTo>
                    <a:cubicBezTo>
                      <a:pt x="794" y="226"/>
                      <a:pt x="807" y="212"/>
                      <a:pt x="821" y="212"/>
                    </a:cubicBezTo>
                    <a:cubicBezTo>
                      <a:pt x="874" y="212"/>
                      <a:pt x="900" y="199"/>
                      <a:pt x="927" y="186"/>
                    </a:cubicBezTo>
                    <a:cubicBezTo>
                      <a:pt x="940" y="159"/>
                      <a:pt x="953" y="133"/>
                      <a:pt x="953" y="106"/>
                    </a:cubicBezTo>
                    <a:cubicBezTo>
                      <a:pt x="953" y="80"/>
                      <a:pt x="940" y="54"/>
                      <a:pt x="913" y="40"/>
                    </a:cubicBezTo>
                    <a:cubicBezTo>
                      <a:pt x="900" y="14"/>
                      <a:pt x="860" y="1"/>
                      <a:pt x="794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53" name="Google Shape;576;p27">
              <a:extLst>
                <a:ext uri="{FF2B5EF4-FFF2-40B4-BE49-F238E27FC236}">
                  <a16:creationId xmlns:a16="http://schemas.microsoft.com/office/drawing/2014/main" id="{50ED4864-BADE-4436-8E46-6281E44C4D4E}"/>
                </a:ext>
              </a:extLst>
            </p:cNvPr>
            <p:cNvSpPr/>
            <p:nvPr/>
          </p:nvSpPr>
          <p:spPr>
            <a:xfrm>
              <a:off x="3028510" y="5577559"/>
              <a:ext cx="389985" cy="49024"/>
            </a:xfrm>
            <a:custGeom>
              <a:avLst/>
              <a:gdLst/>
              <a:ahLst/>
              <a:cxnLst/>
              <a:rect l="l" t="t" r="r" b="b"/>
              <a:pathLst>
                <a:path w="7056" h="887" extrusionOk="0">
                  <a:moveTo>
                    <a:pt x="1" y="0"/>
                  </a:moveTo>
                  <a:lnTo>
                    <a:pt x="1" y="887"/>
                  </a:lnTo>
                  <a:lnTo>
                    <a:pt x="7055" y="887"/>
                  </a:lnTo>
                  <a:lnTo>
                    <a:pt x="7055" y="0"/>
                  </a:ln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55" name="Google Shape;578;p27">
            <a:extLst>
              <a:ext uri="{FF2B5EF4-FFF2-40B4-BE49-F238E27FC236}">
                <a16:creationId xmlns:a16="http://schemas.microsoft.com/office/drawing/2014/main" id="{27AAD147-CCE9-43EB-8C97-269689984BB9}"/>
              </a:ext>
            </a:extLst>
          </p:cNvPr>
          <p:cNvSpPr/>
          <p:nvPr/>
        </p:nvSpPr>
        <p:spPr>
          <a:xfrm>
            <a:off x="3307961" y="6418000"/>
            <a:ext cx="265628" cy="164649"/>
          </a:xfrm>
          <a:custGeom>
            <a:avLst/>
            <a:gdLst/>
            <a:ahLst/>
            <a:cxnLst/>
            <a:rect l="l" t="t" r="r" b="b"/>
            <a:pathLst>
              <a:path w="4806" h="2979" extrusionOk="0">
                <a:moveTo>
                  <a:pt x="1" y="1"/>
                </a:moveTo>
                <a:lnTo>
                  <a:pt x="1" y="2978"/>
                </a:lnTo>
                <a:lnTo>
                  <a:pt x="4805" y="2978"/>
                </a:lnTo>
                <a:lnTo>
                  <a:pt x="4805" y="1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F72B040B-9D26-4535-81AC-224AA70D44B5}"/>
              </a:ext>
            </a:extLst>
          </p:cNvPr>
          <p:cNvGrpSpPr/>
          <p:nvPr userDrawn="1"/>
        </p:nvGrpSpPr>
        <p:grpSpPr>
          <a:xfrm>
            <a:off x="1524301" y="5626805"/>
            <a:ext cx="9320239" cy="1231195"/>
            <a:chOff x="1524301" y="5626805"/>
            <a:chExt cx="9320239" cy="1231195"/>
          </a:xfrm>
        </p:grpSpPr>
        <p:sp>
          <p:nvSpPr>
            <p:cNvPr id="254" name="Google Shape;577;p27">
              <a:extLst>
                <a:ext uri="{FF2B5EF4-FFF2-40B4-BE49-F238E27FC236}">
                  <a16:creationId xmlns:a16="http://schemas.microsoft.com/office/drawing/2014/main" id="{1F1FE917-12C4-4F03-BFC9-63C483556F98}"/>
                </a:ext>
              </a:extLst>
            </p:cNvPr>
            <p:cNvSpPr/>
            <p:nvPr/>
          </p:nvSpPr>
          <p:spPr>
            <a:xfrm>
              <a:off x="3307961" y="6403010"/>
              <a:ext cx="265628" cy="451390"/>
            </a:xfrm>
            <a:custGeom>
              <a:avLst/>
              <a:gdLst/>
              <a:ahLst/>
              <a:cxnLst/>
              <a:rect l="l" t="t" r="r" b="b"/>
              <a:pathLst>
                <a:path w="4806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805" y="8167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85" name="Google Shape;579;p27">
              <a:extLst>
                <a:ext uri="{FF2B5EF4-FFF2-40B4-BE49-F238E27FC236}">
                  <a16:creationId xmlns:a16="http://schemas.microsoft.com/office/drawing/2014/main" id="{F0A4A0F2-3BA1-43AA-88EB-3A3835904711}"/>
                </a:ext>
              </a:extLst>
            </p:cNvPr>
            <p:cNvGrpSpPr/>
            <p:nvPr userDrawn="1"/>
          </p:nvGrpSpPr>
          <p:grpSpPr>
            <a:xfrm>
              <a:off x="1524301" y="5626805"/>
              <a:ext cx="9320239" cy="1231195"/>
              <a:chOff x="929285" y="5051507"/>
              <a:chExt cx="7315206" cy="1231195"/>
            </a:xfrm>
          </p:grpSpPr>
          <p:sp>
            <p:nvSpPr>
              <p:cNvPr id="286" name="Google Shape;580;p27">
                <a:extLst>
                  <a:ext uri="{FF2B5EF4-FFF2-40B4-BE49-F238E27FC236}">
                    <a16:creationId xmlns:a16="http://schemas.microsoft.com/office/drawing/2014/main" id="{41EFCC98-A095-43FA-9417-A6F1AEA0054D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420715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7612" extrusionOk="0">
                    <a:moveTo>
                      <a:pt x="1" y="1"/>
                    </a:moveTo>
                    <a:lnTo>
                      <a:pt x="1" y="7611"/>
                    </a:lnTo>
                    <a:lnTo>
                      <a:pt x="132353" y="7611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EFED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" name="Google Shape;581;p27">
                <a:extLst>
                  <a:ext uri="{FF2B5EF4-FFF2-40B4-BE49-F238E27FC236}">
                    <a16:creationId xmlns:a16="http://schemas.microsoft.com/office/drawing/2014/main" id="{D7EF2A30-CDEB-4316-B82F-97D3363F3C90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133919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2423" extrusionOk="0">
                    <a:moveTo>
                      <a:pt x="1" y="1"/>
                    </a:moveTo>
                    <a:lnTo>
                      <a:pt x="1" y="2423"/>
                    </a:lnTo>
                    <a:lnTo>
                      <a:pt x="132353" y="2423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FFFE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" name="Google Shape;582;p27">
                <a:extLst>
                  <a:ext uri="{FF2B5EF4-FFF2-40B4-BE49-F238E27FC236}">
                    <a16:creationId xmlns:a16="http://schemas.microsoft.com/office/drawing/2014/main" id="{66FDB582-0AAC-4537-A858-44B9EF57CE38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45139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8167" extrusionOk="0">
                    <a:moveTo>
                      <a:pt x="1" y="1"/>
                    </a:moveTo>
                    <a:lnTo>
                      <a:pt x="1" y="8167"/>
                    </a:lnTo>
                    <a:lnTo>
                      <a:pt x="4792" y="8167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" name="Google Shape;583;p27">
                <a:extLst>
                  <a:ext uri="{FF2B5EF4-FFF2-40B4-BE49-F238E27FC236}">
                    <a16:creationId xmlns:a16="http://schemas.microsoft.com/office/drawing/2014/main" id="{AF50AB12-F2CA-445B-94F4-44131992E871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164649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2979" extrusionOk="0">
                    <a:moveTo>
                      <a:pt x="1" y="1"/>
                    </a:moveTo>
                    <a:lnTo>
                      <a:pt x="1" y="2978"/>
                    </a:lnTo>
                    <a:lnTo>
                      <a:pt x="4792" y="2978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0" name="Google Shape;584;p27">
                <a:extLst>
                  <a:ext uri="{FF2B5EF4-FFF2-40B4-BE49-F238E27FC236}">
                    <a16:creationId xmlns:a16="http://schemas.microsoft.com/office/drawing/2014/main" id="{1AF2C5CE-3EDE-4127-8D0F-59AB322B7B55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359200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6499" extrusionOk="0">
                    <a:moveTo>
                      <a:pt x="1" y="0"/>
                    </a:moveTo>
                    <a:lnTo>
                      <a:pt x="1" y="6499"/>
                    </a:lnTo>
                    <a:lnTo>
                      <a:pt x="106108" y="6499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" name="Google Shape;585;p27">
                <a:extLst>
                  <a:ext uri="{FF2B5EF4-FFF2-40B4-BE49-F238E27FC236}">
                    <a16:creationId xmlns:a16="http://schemas.microsoft.com/office/drawing/2014/main" id="{ED751F2E-938C-441D-80EA-F8BB05A93F91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176311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3190" extrusionOk="0">
                    <a:moveTo>
                      <a:pt x="1" y="0"/>
                    </a:moveTo>
                    <a:lnTo>
                      <a:pt x="1" y="3190"/>
                    </a:lnTo>
                    <a:lnTo>
                      <a:pt x="106108" y="3190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B7B7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512480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4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4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8" grpId="0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9" name="Picture 9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736" y="127898"/>
            <a:ext cx="2325467" cy="1162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69364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310159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912FF248-73E2-4B5D-9669-D05536B13110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6F2E4380-9AAF-4929-8F62-F490FD06BB80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05263AFC-D1B4-4D83-808E-9B96447708D3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E97D35D9-4A80-4E5E-AE99-A42260106314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F1D5A806-A58C-4FB9-9CB8-29884CE2006D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ED4A141D-52F2-416A-BB8C-6ABF536EB5BD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233E8FF6-A58B-4C0A-8E03-7EBCEC1A722A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1B628C4E-2CC0-49FD-AE56-2DA39F0AEDC3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B7905D3C-D345-41E1-9F8F-3DE9CB825DDB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381F408-D6BF-4983-8522-FE74B038BAD1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313829AE-A03B-42DF-8C85-190282C1CC18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92BB61BC-FAB6-4715-A9E7-CC0E8CEE0D5C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D079DC36-A197-4791-8A06-31AB6A7A8165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BFAD29E2-C19B-47AB-B438-BA439212A9D2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DA309345-B33A-4CD0-9D4E-F69123E7E182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590C6090-7470-4DB3-8246-659CCC0F2A1A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611C93AB-AF4D-48EC-B180-BF93AED33FA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FC04491F-28E4-471E-8BA3-24A18340297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D54D7793-AF6A-4956-9B72-E4F3A35C4520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47A74F27-516B-4842-B2FD-3E800B67929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81691461-33B0-489D-A18A-AD91D59A1D2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0EEF144F-B527-4080-AAEA-10B3E48E39A2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40F35D0D-CACF-4AB5-BE8A-E9FB73511388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30" name="Google Shape;1016;p14">
            <a:extLst>
              <a:ext uri="{FF2B5EF4-FFF2-40B4-BE49-F238E27FC236}">
                <a16:creationId xmlns:a16="http://schemas.microsoft.com/office/drawing/2014/main" id="{327BF5F6-D034-4620-B2B7-7F2179C531EB}"/>
              </a:ext>
            </a:extLst>
          </p:cNvPr>
          <p:cNvGrpSpPr/>
          <p:nvPr userDrawn="1"/>
        </p:nvGrpSpPr>
        <p:grpSpPr>
          <a:xfrm>
            <a:off x="989192" y="5645930"/>
            <a:ext cx="615189" cy="535538"/>
            <a:chOff x="2495125" y="2142250"/>
            <a:chExt cx="444275" cy="398525"/>
          </a:xfrm>
        </p:grpSpPr>
        <p:sp>
          <p:nvSpPr>
            <p:cNvPr id="31" name="Google Shape;1017;p14">
              <a:extLst>
                <a:ext uri="{FF2B5EF4-FFF2-40B4-BE49-F238E27FC236}">
                  <a16:creationId xmlns:a16="http://schemas.microsoft.com/office/drawing/2014/main" id="{F2F00FDD-D7D5-4809-82CF-73AA35BD05FE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1018;p14">
              <a:extLst>
                <a:ext uri="{FF2B5EF4-FFF2-40B4-BE49-F238E27FC236}">
                  <a16:creationId xmlns:a16="http://schemas.microsoft.com/office/drawing/2014/main" id="{5395EB15-BC66-42AE-A1EE-3E2823F5486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3" name="Google Shape;1019;p14">
            <a:extLst>
              <a:ext uri="{FF2B5EF4-FFF2-40B4-BE49-F238E27FC236}">
                <a16:creationId xmlns:a16="http://schemas.microsoft.com/office/drawing/2014/main" id="{D53CFA2D-5D0C-4A67-9094-88F183BFE612}"/>
              </a:ext>
            </a:extLst>
          </p:cNvPr>
          <p:cNvGrpSpPr/>
          <p:nvPr userDrawn="1"/>
        </p:nvGrpSpPr>
        <p:grpSpPr>
          <a:xfrm>
            <a:off x="10177821" y="427685"/>
            <a:ext cx="403468" cy="378112"/>
            <a:chOff x="3243875" y="2372825"/>
            <a:chExt cx="291375" cy="281375"/>
          </a:xfrm>
        </p:grpSpPr>
        <p:sp>
          <p:nvSpPr>
            <p:cNvPr id="34" name="Google Shape;1020;p14">
              <a:extLst>
                <a:ext uri="{FF2B5EF4-FFF2-40B4-BE49-F238E27FC236}">
                  <a16:creationId xmlns:a16="http://schemas.microsoft.com/office/drawing/2014/main" id="{30675EEE-C22B-4D00-94DF-E49C0A367512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021;p14">
              <a:extLst>
                <a:ext uri="{FF2B5EF4-FFF2-40B4-BE49-F238E27FC236}">
                  <a16:creationId xmlns:a16="http://schemas.microsoft.com/office/drawing/2014/main" id="{E3DBEB34-9A0C-4ECA-A1F1-6D8B1FF8997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1022;p14">
              <a:extLst>
                <a:ext uri="{FF2B5EF4-FFF2-40B4-BE49-F238E27FC236}">
                  <a16:creationId xmlns:a16="http://schemas.microsoft.com/office/drawing/2014/main" id="{07CFEFDF-2E28-4483-834B-DA095CF3CE4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1023;p14">
              <a:extLst>
                <a:ext uri="{FF2B5EF4-FFF2-40B4-BE49-F238E27FC236}">
                  <a16:creationId xmlns:a16="http://schemas.microsoft.com/office/drawing/2014/main" id="{14506E96-EBA9-4C68-AF1F-8C4403B117FE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1024;p14">
              <a:extLst>
                <a:ext uri="{FF2B5EF4-FFF2-40B4-BE49-F238E27FC236}">
                  <a16:creationId xmlns:a16="http://schemas.microsoft.com/office/drawing/2014/main" id="{B2F2C8B1-350B-49EE-9CA4-D84F2E04689C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1025;p14">
              <a:extLst>
                <a:ext uri="{FF2B5EF4-FFF2-40B4-BE49-F238E27FC236}">
                  <a16:creationId xmlns:a16="http://schemas.microsoft.com/office/drawing/2014/main" id="{524642B7-86EC-4E65-B0EB-6949F77DB65F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1026;p14">
              <a:extLst>
                <a:ext uri="{FF2B5EF4-FFF2-40B4-BE49-F238E27FC236}">
                  <a16:creationId xmlns:a16="http://schemas.microsoft.com/office/drawing/2014/main" id="{DA2CC125-6131-46A3-AC36-26C92E5CD21A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1027;p14">
              <a:extLst>
                <a:ext uri="{FF2B5EF4-FFF2-40B4-BE49-F238E27FC236}">
                  <a16:creationId xmlns:a16="http://schemas.microsoft.com/office/drawing/2014/main" id="{5A24D573-ECDB-4ACD-87B3-20030C31E8D4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1028;p14">
              <a:extLst>
                <a:ext uri="{FF2B5EF4-FFF2-40B4-BE49-F238E27FC236}">
                  <a16:creationId xmlns:a16="http://schemas.microsoft.com/office/drawing/2014/main" id="{7E867DAA-A57F-489C-A045-9A1C1429277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1029;p14">
              <a:extLst>
                <a:ext uri="{FF2B5EF4-FFF2-40B4-BE49-F238E27FC236}">
                  <a16:creationId xmlns:a16="http://schemas.microsoft.com/office/drawing/2014/main" id="{1DF03B23-6B1D-4056-9368-8D8F2372120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4" name="Google Shape;1030;p14">
            <a:extLst>
              <a:ext uri="{FF2B5EF4-FFF2-40B4-BE49-F238E27FC236}">
                <a16:creationId xmlns:a16="http://schemas.microsoft.com/office/drawing/2014/main" id="{AC4C02C6-8357-4A9D-9FE8-73BED3D677DA}"/>
              </a:ext>
            </a:extLst>
          </p:cNvPr>
          <p:cNvGrpSpPr/>
          <p:nvPr userDrawn="1"/>
        </p:nvGrpSpPr>
        <p:grpSpPr>
          <a:xfrm>
            <a:off x="11004071" y="1043373"/>
            <a:ext cx="230796" cy="226531"/>
            <a:chOff x="4954425" y="2036375"/>
            <a:chExt cx="166675" cy="168575"/>
          </a:xfrm>
        </p:grpSpPr>
        <p:sp>
          <p:nvSpPr>
            <p:cNvPr id="45" name="Google Shape;1031;p14">
              <a:extLst>
                <a:ext uri="{FF2B5EF4-FFF2-40B4-BE49-F238E27FC236}">
                  <a16:creationId xmlns:a16="http://schemas.microsoft.com/office/drawing/2014/main" id="{7490645F-164B-43DC-B0C4-4E49ABCDCE6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1032;p14">
              <a:extLst>
                <a:ext uri="{FF2B5EF4-FFF2-40B4-BE49-F238E27FC236}">
                  <a16:creationId xmlns:a16="http://schemas.microsoft.com/office/drawing/2014/main" id="{F62C8C47-6F19-44BD-9FED-30D56890DF52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7" name="Google Shape;1033;p14">
            <a:extLst>
              <a:ext uri="{FF2B5EF4-FFF2-40B4-BE49-F238E27FC236}">
                <a16:creationId xmlns:a16="http://schemas.microsoft.com/office/drawing/2014/main" id="{9C058F19-0AE8-4DE1-A824-EE065CCDBD8D}"/>
              </a:ext>
            </a:extLst>
          </p:cNvPr>
          <p:cNvSpPr/>
          <p:nvPr userDrawn="1"/>
        </p:nvSpPr>
        <p:spPr>
          <a:xfrm>
            <a:off x="2054612" y="6264683"/>
            <a:ext cx="164953" cy="10911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1034;p14">
            <a:extLst>
              <a:ext uri="{FF2B5EF4-FFF2-40B4-BE49-F238E27FC236}">
                <a16:creationId xmlns:a16="http://schemas.microsoft.com/office/drawing/2014/main" id="{F39F1339-6652-4316-AEAE-58755DC68066}"/>
              </a:ext>
            </a:extLst>
          </p:cNvPr>
          <p:cNvSpPr/>
          <p:nvPr userDrawn="1"/>
        </p:nvSpPr>
        <p:spPr>
          <a:xfrm>
            <a:off x="10995521" y="6181468"/>
            <a:ext cx="120469" cy="8321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9" name="Google Shape;1035;p14">
            <a:extLst>
              <a:ext uri="{FF2B5EF4-FFF2-40B4-BE49-F238E27FC236}">
                <a16:creationId xmlns:a16="http://schemas.microsoft.com/office/drawing/2014/main" id="{B0CF15ED-922C-4751-B1DA-9089B1988ECC}"/>
              </a:ext>
            </a:extLst>
          </p:cNvPr>
          <p:cNvGrpSpPr/>
          <p:nvPr userDrawn="1"/>
        </p:nvGrpSpPr>
        <p:grpSpPr>
          <a:xfrm>
            <a:off x="817359" y="5192331"/>
            <a:ext cx="230796" cy="226531"/>
            <a:chOff x="4954425" y="2036375"/>
            <a:chExt cx="166675" cy="168575"/>
          </a:xfrm>
        </p:grpSpPr>
        <p:sp>
          <p:nvSpPr>
            <p:cNvPr id="50" name="Google Shape;1036;p14">
              <a:extLst>
                <a:ext uri="{FF2B5EF4-FFF2-40B4-BE49-F238E27FC236}">
                  <a16:creationId xmlns:a16="http://schemas.microsoft.com/office/drawing/2014/main" id="{7EA6F03C-5B07-4131-89F4-3BAFB23D4AF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1037;p14">
              <a:extLst>
                <a:ext uri="{FF2B5EF4-FFF2-40B4-BE49-F238E27FC236}">
                  <a16:creationId xmlns:a16="http://schemas.microsoft.com/office/drawing/2014/main" id="{C7913F77-486F-46A9-8AEC-4B7565FB4E4C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6" name="Google Shape;1082;p14">
            <a:extLst>
              <a:ext uri="{FF2B5EF4-FFF2-40B4-BE49-F238E27FC236}">
                <a16:creationId xmlns:a16="http://schemas.microsoft.com/office/drawing/2014/main" id="{95018CA8-A1C2-47FD-890D-549D7B4AC236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083;p14">
            <a:extLst>
              <a:ext uri="{FF2B5EF4-FFF2-40B4-BE49-F238E27FC236}">
                <a16:creationId xmlns:a16="http://schemas.microsoft.com/office/drawing/2014/main" id="{B936ECCA-F1FD-46EC-B26D-DE3BF7D0C273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1084;p14">
            <a:extLst>
              <a:ext uri="{FF2B5EF4-FFF2-40B4-BE49-F238E27FC236}">
                <a16:creationId xmlns:a16="http://schemas.microsoft.com/office/drawing/2014/main" id="{03D9643B-BC02-476E-ABF0-0F13D9275EA3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1085;p14">
            <a:extLst>
              <a:ext uri="{FF2B5EF4-FFF2-40B4-BE49-F238E27FC236}">
                <a16:creationId xmlns:a16="http://schemas.microsoft.com/office/drawing/2014/main" id="{E4F6C8FF-3CF3-45F6-8706-79866A8801F6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86;p14">
            <a:extLst>
              <a:ext uri="{FF2B5EF4-FFF2-40B4-BE49-F238E27FC236}">
                <a16:creationId xmlns:a16="http://schemas.microsoft.com/office/drawing/2014/main" id="{1BF2058A-58A5-400D-B987-EA9281BD464C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82;p14">
            <a:extLst>
              <a:ext uri="{FF2B5EF4-FFF2-40B4-BE49-F238E27FC236}">
                <a16:creationId xmlns:a16="http://schemas.microsoft.com/office/drawing/2014/main" id="{3B878202-51EA-4466-A893-7046CA4B0564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83;p14">
            <a:extLst>
              <a:ext uri="{FF2B5EF4-FFF2-40B4-BE49-F238E27FC236}">
                <a16:creationId xmlns:a16="http://schemas.microsoft.com/office/drawing/2014/main" id="{8AE3EC7F-38CF-4238-A1D3-36A00E1CDB4B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84;p14">
            <a:extLst>
              <a:ext uri="{FF2B5EF4-FFF2-40B4-BE49-F238E27FC236}">
                <a16:creationId xmlns:a16="http://schemas.microsoft.com/office/drawing/2014/main" id="{A109E879-FF69-420F-8594-E4E350138FE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85;p14">
            <a:extLst>
              <a:ext uri="{FF2B5EF4-FFF2-40B4-BE49-F238E27FC236}">
                <a16:creationId xmlns:a16="http://schemas.microsoft.com/office/drawing/2014/main" id="{D728BFA8-D828-48D9-B813-EB0070A3F849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86;p14">
            <a:extLst>
              <a:ext uri="{FF2B5EF4-FFF2-40B4-BE49-F238E27FC236}">
                <a16:creationId xmlns:a16="http://schemas.microsoft.com/office/drawing/2014/main" id="{AAD00854-B92E-4943-95A5-C96E52F3DC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82;p14">
            <a:extLst>
              <a:ext uri="{FF2B5EF4-FFF2-40B4-BE49-F238E27FC236}">
                <a16:creationId xmlns:a16="http://schemas.microsoft.com/office/drawing/2014/main" id="{A9BB0978-9312-4447-80AB-41294A409ED1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3;p14">
            <a:extLst>
              <a:ext uri="{FF2B5EF4-FFF2-40B4-BE49-F238E27FC236}">
                <a16:creationId xmlns:a16="http://schemas.microsoft.com/office/drawing/2014/main" id="{61FF21EF-8FF4-4964-B264-5FF3E4B83CCE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84;p14">
            <a:extLst>
              <a:ext uri="{FF2B5EF4-FFF2-40B4-BE49-F238E27FC236}">
                <a16:creationId xmlns:a16="http://schemas.microsoft.com/office/drawing/2014/main" id="{2A3A52D1-7028-4394-92D4-70E60315E66B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085;p14">
            <a:extLst>
              <a:ext uri="{FF2B5EF4-FFF2-40B4-BE49-F238E27FC236}">
                <a16:creationId xmlns:a16="http://schemas.microsoft.com/office/drawing/2014/main" id="{2B402ED8-8890-4BBD-BD4A-317F62877C5F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086;p14">
            <a:extLst>
              <a:ext uri="{FF2B5EF4-FFF2-40B4-BE49-F238E27FC236}">
                <a16:creationId xmlns:a16="http://schemas.microsoft.com/office/drawing/2014/main" id="{4FDB29D0-7164-4DBA-A2E6-84221CCDCFD4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082;p14">
            <a:extLst>
              <a:ext uri="{FF2B5EF4-FFF2-40B4-BE49-F238E27FC236}">
                <a16:creationId xmlns:a16="http://schemas.microsoft.com/office/drawing/2014/main" id="{76F446C8-2BE2-457E-A059-3FBDE50A2DAB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083;p14">
            <a:extLst>
              <a:ext uri="{FF2B5EF4-FFF2-40B4-BE49-F238E27FC236}">
                <a16:creationId xmlns:a16="http://schemas.microsoft.com/office/drawing/2014/main" id="{543F1EC7-1C51-46E0-ACF5-20C5F0905E39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084;p14">
            <a:extLst>
              <a:ext uri="{FF2B5EF4-FFF2-40B4-BE49-F238E27FC236}">
                <a16:creationId xmlns:a16="http://schemas.microsoft.com/office/drawing/2014/main" id="{4E6B9D33-57F3-4A75-9293-3C04278D772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085;p14">
            <a:extLst>
              <a:ext uri="{FF2B5EF4-FFF2-40B4-BE49-F238E27FC236}">
                <a16:creationId xmlns:a16="http://schemas.microsoft.com/office/drawing/2014/main" id="{46B5E075-E226-4895-9493-A4CA9A703FD3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086;p14">
            <a:extLst>
              <a:ext uri="{FF2B5EF4-FFF2-40B4-BE49-F238E27FC236}">
                <a16:creationId xmlns:a16="http://schemas.microsoft.com/office/drawing/2014/main" id="{56534FCD-AD06-4E33-8FD5-4A0CA24C6414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082;p14">
            <a:extLst>
              <a:ext uri="{FF2B5EF4-FFF2-40B4-BE49-F238E27FC236}">
                <a16:creationId xmlns:a16="http://schemas.microsoft.com/office/drawing/2014/main" id="{13F8C6C7-68B9-45D6-8F01-F8260F297A7E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083;p14">
            <a:extLst>
              <a:ext uri="{FF2B5EF4-FFF2-40B4-BE49-F238E27FC236}">
                <a16:creationId xmlns:a16="http://schemas.microsoft.com/office/drawing/2014/main" id="{3C93F6CB-9B31-4CE5-A4E7-7E978C24989B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084;p14">
            <a:extLst>
              <a:ext uri="{FF2B5EF4-FFF2-40B4-BE49-F238E27FC236}">
                <a16:creationId xmlns:a16="http://schemas.microsoft.com/office/drawing/2014/main" id="{73CA4133-52E1-4CA4-9B02-C32EF64DCA79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085;p14">
            <a:extLst>
              <a:ext uri="{FF2B5EF4-FFF2-40B4-BE49-F238E27FC236}">
                <a16:creationId xmlns:a16="http://schemas.microsoft.com/office/drawing/2014/main" id="{68B32AF3-395D-4C97-B3AC-6748065FE197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086;p14">
            <a:extLst>
              <a:ext uri="{FF2B5EF4-FFF2-40B4-BE49-F238E27FC236}">
                <a16:creationId xmlns:a16="http://schemas.microsoft.com/office/drawing/2014/main" id="{F2737C08-B20B-4DD3-8C2B-6D9629DF844C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082;p14">
            <a:extLst>
              <a:ext uri="{FF2B5EF4-FFF2-40B4-BE49-F238E27FC236}">
                <a16:creationId xmlns:a16="http://schemas.microsoft.com/office/drawing/2014/main" id="{C67ED233-4DA4-4D61-B819-CA361C34FFD3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083;p14">
            <a:extLst>
              <a:ext uri="{FF2B5EF4-FFF2-40B4-BE49-F238E27FC236}">
                <a16:creationId xmlns:a16="http://schemas.microsoft.com/office/drawing/2014/main" id="{DB6F480F-12E0-4FF2-94FC-7455618F43E4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084;p14">
            <a:extLst>
              <a:ext uri="{FF2B5EF4-FFF2-40B4-BE49-F238E27FC236}">
                <a16:creationId xmlns:a16="http://schemas.microsoft.com/office/drawing/2014/main" id="{FB8875DE-94FC-4821-827E-F05F343D19DD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085;p14">
            <a:extLst>
              <a:ext uri="{FF2B5EF4-FFF2-40B4-BE49-F238E27FC236}">
                <a16:creationId xmlns:a16="http://schemas.microsoft.com/office/drawing/2014/main" id="{E65EE193-261C-47D2-90E2-CA9711A2BA94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086;p14">
            <a:extLst>
              <a:ext uri="{FF2B5EF4-FFF2-40B4-BE49-F238E27FC236}">
                <a16:creationId xmlns:a16="http://schemas.microsoft.com/office/drawing/2014/main" id="{750B5385-9383-49D9-B37E-8AFC31139A9F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082;p14">
            <a:extLst>
              <a:ext uri="{FF2B5EF4-FFF2-40B4-BE49-F238E27FC236}">
                <a16:creationId xmlns:a16="http://schemas.microsoft.com/office/drawing/2014/main" id="{F3257D7D-B01D-4B31-A19B-AE3EC8A76CBF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083;p14">
            <a:extLst>
              <a:ext uri="{FF2B5EF4-FFF2-40B4-BE49-F238E27FC236}">
                <a16:creationId xmlns:a16="http://schemas.microsoft.com/office/drawing/2014/main" id="{8E8AEB58-46B0-42AC-876C-D39BC069B58E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084;p14">
            <a:extLst>
              <a:ext uri="{FF2B5EF4-FFF2-40B4-BE49-F238E27FC236}">
                <a16:creationId xmlns:a16="http://schemas.microsoft.com/office/drawing/2014/main" id="{98A058F8-5048-4E43-81F6-E2A9D68F5787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085;p14">
            <a:extLst>
              <a:ext uri="{FF2B5EF4-FFF2-40B4-BE49-F238E27FC236}">
                <a16:creationId xmlns:a16="http://schemas.microsoft.com/office/drawing/2014/main" id="{163FF619-D1D7-43D9-961D-4D8377AFE91D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086;p14">
            <a:extLst>
              <a:ext uri="{FF2B5EF4-FFF2-40B4-BE49-F238E27FC236}">
                <a16:creationId xmlns:a16="http://schemas.microsoft.com/office/drawing/2014/main" id="{B5048DB8-1C0A-4C5F-97C4-0B01226065BF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082;p14">
            <a:extLst>
              <a:ext uri="{FF2B5EF4-FFF2-40B4-BE49-F238E27FC236}">
                <a16:creationId xmlns:a16="http://schemas.microsoft.com/office/drawing/2014/main" id="{09146345-B88A-4221-8479-754909293DEC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083;p14">
            <a:extLst>
              <a:ext uri="{FF2B5EF4-FFF2-40B4-BE49-F238E27FC236}">
                <a16:creationId xmlns:a16="http://schemas.microsoft.com/office/drawing/2014/main" id="{69A8F20E-CA52-4FFA-9E27-AAA9CA116197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084;p14">
            <a:extLst>
              <a:ext uri="{FF2B5EF4-FFF2-40B4-BE49-F238E27FC236}">
                <a16:creationId xmlns:a16="http://schemas.microsoft.com/office/drawing/2014/main" id="{EB5F0B58-A764-4EE5-8968-0C2DD1B536DE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085;p14">
            <a:extLst>
              <a:ext uri="{FF2B5EF4-FFF2-40B4-BE49-F238E27FC236}">
                <a16:creationId xmlns:a16="http://schemas.microsoft.com/office/drawing/2014/main" id="{5366DC7B-ACAB-4BCC-97E2-465D277AFFCF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086;p14">
            <a:extLst>
              <a:ext uri="{FF2B5EF4-FFF2-40B4-BE49-F238E27FC236}">
                <a16:creationId xmlns:a16="http://schemas.microsoft.com/office/drawing/2014/main" id="{0033D128-1983-4502-AB2A-1E6443704D03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082;p14">
            <a:extLst>
              <a:ext uri="{FF2B5EF4-FFF2-40B4-BE49-F238E27FC236}">
                <a16:creationId xmlns:a16="http://schemas.microsoft.com/office/drawing/2014/main" id="{79616093-3DF5-4B1F-8962-5D6B7DDDE673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083;p14">
            <a:extLst>
              <a:ext uri="{FF2B5EF4-FFF2-40B4-BE49-F238E27FC236}">
                <a16:creationId xmlns:a16="http://schemas.microsoft.com/office/drawing/2014/main" id="{2D25397A-7136-493A-B17D-5C3117972727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084;p14">
            <a:extLst>
              <a:ext uri="{FF2B5EF4-FFF2-40B4-BE49-F238E27FC236}">
                <a16:creationId xmlns:a16="http://schemas.microsoft.com/office/drawing/2014/main" id="{E70275CF-BEEF-4134-8FC1-FA98BAD2A6F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085;p14">
            <a:extLst>
              <a:ext uri="{FF2B5EF4-FFF2-40B4-BE49-F238E27FC236}">
                <a16:creationId xmlns:a16="http://schemas.microsoft.com/office/drawing/2014/main" id="{3E3D4E28-9C07-4484-A1DF-F77BBBFD1538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086;p14">
            <a:extLst>
              <a:ext uri="{FF2B5EF4-FFF2-40B4-BE49-F238E27FC236}">
                <a16:creationId xmlns:a16="http://schemas.microsoft.com/office/drawing/2014/main" id="{0BF03047-9E59-4CF4-B825-EA2C74E97B63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5" name="Google Shape;578;p27">
            <a:extLst>
              <a:ext uri="{FF2B5EF4-FFF2-40B4-BE49-F238E27FC236}">
                <a16:creationId xmlns:a16="http://schemas.microsoft.com/office/drawing/2014/main" id="{27AAD147-CCE9-43EB-8C97-269689984BB9}"/>
              </a:ext>
            </a:extLst>
          </p:cNvPr>
          <p:cNvSpPr/>
          <p:nvPr/>
        </p:nvSpPr>
        <p:spPr>
          <a:xfrm>
            <a:off x="3307961" y="6418000"/>
            <a:ext cx="265628" cy="164649"/>
          </a:xfrm>
          <a:custGeom>
            <a:avLst/>
            <a:gdLst/>
            <a:ahLst/>
            <a:cxnLst/>
            <a:rect l="l" t="t" r="r" b="b"/>
            <a:pathLst>
              <a:path w="4806" h="2979" extrusionOk="0">
                <a:moveTo>
                  <a:pt x="1" y="1"/>
                </a:moveTo>
                <a:lnTo>
                  <a:pt x="1" y="2978"/>
                </a:lnTo>
                <a:lnTo>
                  <a:pt x="4805" y="2978"/>
                </a:lnTo>
                <a:lnTo>
                  <a:pt x="4805" y="1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93" name="Google Shape;2356;p30">
            <a:extLst>
              <a:ext uri="{FF2B5EF4-FFF2-40B4-BE49-F238E27FC236}">
                <a16:creationId xmlns:a16="http://schemas.microsoft.com/office/drawing/2014/main" id="{FF3093F1-70FF-4A92-A939-256BC49F43A6}"/>
              </a:ext>
            </a:extLst>
          </p:cNvPr>
          <p:cNvGrpSpPr/>
          <p:nvPr userDrawn="1"/>
        </p:nvGrpSpPr>
        <p:grpSpPr>
          <a:xfrm>
            <a:off x="896619" y="1566374"/>
            <a:ext cx="9867486" cy="4807426"/>
            <a:chOff x="741115" y="853968"/>
            <a:chExt cx="7691377" cy="4021392"/>
          </a:xfrm>
          <a:solidFill>
            <a:schemeClr val="accent3"/>
          </a:solidFill>
        </p:grpSpPr>
        <p:sp>
          <p:nvSpPr>
            <p:cNvPr id="294" name="Google Shape;2357;p30">
              <a:extLst>
                <a:ext uri="{FF2B5EF4-FFF2-40B4-BE49-F238E27FC236}">
                  <a16:creationId xmlns:a16="http://schemas.microsoft.com/office/drawing/2014/main" id="{378B6936-B094-4FA3-9256-C7AF5859717D}"/>
                </a:ext>
              </a:extLst>
            </p:cNvPr>
            <p:cNvSpPr/>
            <p:nvPr/>
          </p:nvSpPr>
          <p:spPr>
            <a:xfrm>
              <a:off x="3121100" y="853968"/>
              <a:ext cx="3397427" cy="14817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95" name="Google Shape;2358;p30">
              <a:extLst>
                <a:ext uri="{FF2B5EF4-FFF2-40B4-BE49-F238E27FC236}">
                  <a16:creationId xmlns:a16="http://schemas.microsoft.com/office/drawing/2014/main" id="{FAD56BA3-21A7-4CCC-B7DB-AC61435A3A7D}"/>
                </a:ext>
              </a:extLst>
            </p:cNvPr>
            <p:cNvGrpSpPr/>
            <p:nvPr/>
          </p:nvGrpSpPr>
          <p:grpSpPr>
            <a:xfrm>
              <a:off x="741115" y="1203950"/>
              <a:ext cx="7691377" cy="3671410"/>
              <a:chOff x="741115" y="1203950"/>
              <a:chExt cx="7691377" cy="3671410"/>
            </a:xfrm>
            <a:grpFill/>
          </p:grpSpPr>
          <p:sp>
            <p:nvSpPr>
              <p:cNvPr id="296" name="Google Shape;2359;p30">
                <a:extLst>
                  <a:ext uri="{FF2B5EF4-FFF2-40B4-BE49-F238E27FC236}">
                    <a16:creationId xmlns:a16="http://schemas.microsoft.com/office/drawing/2014/main" id="{545757E5-2BB3-4409-8989-EF99146A7AC6}"/>
                  </a:ext>
                </a:extLst>
              </p:cNvPr>
              <p:cNvSpPr/>
              <p:nvPr/>
            </p:nvSpPr>
            <p:spPr>
              <a:xfrm>
                <a:off x="741115" y="1503410"/>
                <a:ext cx="7691377" cy="3371950"/>
              </a:xfrm>
              <a:custGeom>
                <a:avLst/>
                <a:gdLst/>
                <a:ahLst/>
                <a:cxnLst/>
                <a:rect l="l" t="t" r="r" b="b"/>
                <a:pathLst>
                  <a:path w="19015" h="15544" extrusionOk="0">
                    <a:moveTo>
                      <a:pt x="8537" y="1"/>
                    </a:moveTo>
                    <a:cubicBezTo>
                      <a:pt x="8251" y="1"/>
                      <a:pt x="7939" y="81"/>
                      <a:pt x="7602" y="271"/>
                    </a:cubicBezTo>
                    <a:cubicBezTo>
                      <a:pt x="5479" y="1481"/>
                      <a:pt x="6004" y="4151"/>
                      <a:pt x="6004" y="4151"/>
                    </a:cubicBezTo>
                    <a:cubicBezTo>
                      <a:pt x="6004" y="4151"/>
                      <a:pt x="5636" y="4115"/>
                      <a:pt x="5091" y="4115"/>
                    </a:cubicBezTo>
                    <a:cubicBezTo>
                      <a:pt x="3665" y="4115"/>
                      <a:pt x="1024" y="4366"/>
                      <a:pt x="594" y="6183"/>
                    </a:cubicBezTo>
                    <a:cubicBezTo>
                      <a:pt x="1" y="8671"/>
                      <a:pt x="3470" y="10953"/>
                      <a:pt x="3470" y="10953"/>
                    </a:cubicBezTo>
                    <a:cubicBezTo>
                      <a:pt x="3470" y="10953"/>
                      <a:pt x="2420" y="14697"/>
                      <a:pt x="6369" y="15427"/>
                    </a:cubicBezTo>
                    <a:cubicBezTo>
                      <a:pt x="6807" y="15508"/>
                      <a:pt x="7209" y="15544"/>
                      <a:pt x="7578" y="15544"/>
                    </a:cubicBezTo>
                    <a:cubicBezTo>
                      <a:pt x="10550" y="15544"/>
                      <a:pt x="11345" y="13213"/>
                      <a:pt x="11345" y="13213"/>
                    </a:cubicBezTo>
                    <a:cubicBezTo>
                      <a:pt x="11345" y="13213"/>
                      <a:pt x="12272" y="13362"/>
                      <a:pt x="13464" y="13362"/>
                    </a:cubicBezTo>
                    <a:cubicBezTo>
                      <a:pt x="15500" y="13362"/>
                      <a:pt x="18307" y="12926"/>
                      <a:pt x="18581" y="10565"/>
                    </a:cubicBezTo>
                    <a:cubicBezTo>
                      <a:pt x="19014" y="6822"/>
                      <a:pt x="16389" y="5795"/>
                      <a:pt x="16389" y="5795"/>
                    </a:cubicBezTo>
                    <a:cubicBezTo>
                      <a:pt x="16389" y="5795"/>
                      <a:pt x="18718" y="2348"/>
                      <a:pt x="16389" y="613"/>
                    </a:cubicBezTo>
                    <a:cubicBezTo>
                      <a:pt x="15923" y="263"/>
                      <a:pt x="15420" y="123"/>
                      <a:pt x="14914" y="123"/>
                    </a:cubicBezTo>
                    <a:cubicBezTo>
                      <a:pt x="12914" y="123"/>
                      <a:pt x="10866" y="2303"/>
                      <a:pt x="10866" y="2303"/>
                    </a:cubicBezTo>
                    <a:cubicBezTo>
                      <a:pt x="10866" y="2303"/>
                      <a:pt x="10071" y="1"/>
                      <a:pt x="853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97" name="Google Shape;2360;p30">
                <a:extLst>
                  <a:ext uri="{FF2B5EF4-FFF2-40B4-BE49-F238E27FC236}">
                    <a16:creationId xmlns:a16="http://schemas.microsoft.com/office/drawing/2014/main" id="{697B9033-8630-487B-BB45-593826617AE1}"/>
                  </a:ext>
                </a:extLst>
              </p:cNvPr>
              <p:cNvSpPr/>
              <p:nvPr/>
            </p:nvSpPr>
            <p:spPr>
              <a:xfrm>
                <a:off x="1766314" y="1203950"/>
                <a:ext cx="2028300" cy="156548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98" name="Google Shape;2361;p30">
                <a:extLst>
                  <a:ext uri="{FF2B5EF4-FFF2-40B4-BE49-F238E27FC236}">
                    <a16:creationId xmlns:a16="http://schemas.microsoft.com/office/drawing/2014/main" id="{78FFD4CA-CF6A-48EF-B32F-21BB39865BE3}"/>
                  </a:ext>
                </a:extLst>
              </p:cNvPr>
              <p:cNvSpPr/>
              <p:nvPr/>
            </p:nvSpPr>
            <p:spPr>
              <a:xfrm>
                <a:off x="5585525" y="32313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53" name="Google Shape;447;p27">
            <a:extLst>
              <a:ext uri="{FF2B5EF4-FFF2-40B4-BE49-F238E27FC236}">
                <a16:creationId xmlns:a16="http://schemas.microsoft.com/office/drawing/2014/main" id="{9368DEE6-4134-4E61-9FBC-094C8ED3D5D5}"/>
              </a:ext>
            </a:extLst>
          </p:cNvPr>
          <p:cNvGrpSpPr/>
          <p:nvPr userDrawn="1"/>
        </p:nvGrpSpPr>
        <p:grpSpPr>
          <a:xfrm>
            <a:off x="8391927" y="4047629"/>
            <a:ext cx="2301388" cy="1593766"/>
            <a:chOff x="4799733" y="3457797"/>
            <a:chExt cx="2301388" cy="1593766"/>
          </a:xfrm>
        </p:grpSpPr>
        <p:sp>
          <p:nvSpPr>
            <p:cNvPr id="154" name="Google Shape;448;p27">
              <a:extLst>
                <a:ext uri="{FF2B5EF4-FFF2-40B4-BE49-F238E27FC236}">
                  <a16:creationId xmlns:a16="http://schemas.microsoft.com/office/drawing/2014/main" id="{0301A587-8C68-4FD9-A8FC-970C849E2B95}"/>
                </a:ext>
              </a:extLst>
            </p:cNvPr>
            <p:cNvSpPr/>
            <p:nvPr/>
          </p:nvSpPr>
          <p:spPr>
            <a:xfrm>
              <a:off x="5512937" y="4441437"/>
              <a:ext cx="134693" cy="122202"/>
            </a:xfrm>
            <a:custGeom>
              <a:avLst/>
              <a:gdLst/>
              <a:ahLst/>
              <a:cxnLst/>
              <a:rect l="l" t="t" r="r" b="b"/>
              <a:pathLst>
                <a:path w="2437" h="2211" extrusionOk="0">
                  <a:moveTo>
                    <a:pt x="1" y="1"/>
                  </a:moveTo>
                  <a:lnTo>
                    <a:pt x="1" y="715"/>
                  </a:lnTo>
                  <a:lnTo>
                    <a:pt x="1" y="1271"/>
                  </a:lnTo>
                  <a:lnTo>
                    <a:pt x="1" y="2211"/>
                  </a:lnTo>
                  <a:lnTo>
                    <a:pt x="2436" y="11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449;p27">
              <a:extLst>
                <a:ext uri="{FF2B5EF4-FFF2-40B4-BE49-F238E27FC236}">
                  <a16:creationId xmlns:a16="http://schemas.microsoft.com/office/drawing/2014/main" id="{0A2339AA-D2C6-4088-B2D1-038FD047A8DB}"/>
                </a:ext>
              </a:extLst>
            </p:cNvPr>
            <p:cNvSpPr/>
            <p:nvPr/>
          </p:nvSpPr>
          <p:spPr>
            <a:xfrm>
              <a:off x="5671673" y="4450943"/>
              <a:ext cx="91527" cy="79091"/>
            </a:xfrm>
            <a:custGeom>
              <a:avLst/>
              <a:gdLst/>
              <a:ahLst/>
              <a:cxnLst/>
              <a:rect l="l" t="t" r="r" b="b"/>
              <a:pathLst>
                <a:path w="1656" h="1431" extrusionOk="0">
                  <a:moveTo>
                    <a:pt x="1" y="1"/>
                  </a:moveTo>
                  <a:lnTo>
                    <a:pt x="1" y="1430"/>
                  </a:lnTo>
                  <a:lnTo>
                    <a:pt x="1655" y="1430"/>
                  </a:lnTo>
                  <a:lnTo>
                    <a:pt x="1655" y="1"/>
                  </a:lnTo>
                  <a:close/>
                </a:path>
              </a:pathLst>
            </a:custGeom>
            <a:solidFill>
              <a:srgbClr val="F9CF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450;p27">
              <a:extLst>
                <a:ext uri="{FF2B5EF4-FFF2-40B4-BE49-F238E27FC236}">
                  <a16:creationId xmlns:a16="http://schemas.microsoft.com/office/drawing/2014/main" id="{079FA416-221F-4C27-A885-A339B1E6CD0B}"/>
                </a:ext>
              </a:extLst>
            </p:cNvPr>
            <p:cNvSpPr/>
            <p:nvPr/>
          </p:nvSpPr>
          <p:spPr>
            <a:xfrm>
              <a:off x="5670236" y="4448014"/>
              <a:ext cx="92246" cy="80528"/>
            </a:xfrm>
            <a:custGeom>
              <a:avLst/>
              <a:gdLst/>
              <a:ahLst/>
              <a:cxnLst/>
              <a:rect l="l" t="t" r="r" b="b"/>
              <a:pathLst>
                <a:path w="1669" h="1457" extrusionOk="0">
                  <a:moveTo>
                    <a:pt x="239" y="1"/>
                  </a:moveTo>
                  <a:cubicBezTo>
                    <a:pt x="146" y="1"/>
                    <a:pt x="80" y="14"/>
                    <a:pt x="53" y="27"/>
                  </a:cubicBezTo>
                  <a:cubicBezTo>
                    <a:pt x="14" y="40"/>
                    <a:pt x="0" y="54"/>
                    <a:pt x="0" y="93"/>
                  </a:cubicBezTo>
                  <a:cubicBezTo>
                    <a:pt x="0" y="120"/>
                    <a:pt x="14" y="146"/>
                    <a:pt x="40" y="160"/>
                  </a:cubicBezTo>
                  <a:cubicBezTo>
                    <a:pt x="80" y="173"/>
                    <a:pt x="120" y="173"/>
                    <a:pt x="186" y="173"/>
                  </a:cubicBezTo>
                  <a:cubicBezTo>
                    <a:pt x="225" y="186"/>
                    <a:pt x="265" y="186"/>
                    <a:pt x="292" y="199"/>
                  </a:cubicBezTo>
                  <a:cubicBezTo>
                    <a:pt x="305" y="212"/>
                    <a:pt x="345" y="239"/>
                    <a:pt x="371" y="292"/>
                  </a:cubicBezTo>
                  <a:lnTo>
                    <a:pt x="689" y="729"/>
                  </a:lnTo>
                  <a:lnTo>
                    <a:pt x="636" y="795"/>
                  </a:lnTo>
                  <a:lnTo>
                    <a:pt x="596" y="861"/>
                  </a:lnTo>
                  <a:lnTo>
                    <a:pt x="517" y="954"/>
                  </a:lnTo>
                  <a:cubicBezTo>
                    <a:pt x="490" y="993"/>
                    <a:pt x="450" y="1046"/>
                    <a:pt x="398" y="1126"/>
                  </a:cubicBezTo>
                  <a:cubicBezTo>
                    <a:pt x="371" y="1139"/>
                    <a:pt x="358" y="1152"/>
                    <a:pt x="331" y="1165"/>
                  </a:cubicBezTo>
                  <a:cubicBezTo>
                    <a:pt x="318" y="1179"/>
                    <a:pt x="292" y="1179"/>
                    <a:pt x="265" y="1192"/>
                  </a:cubicBezTo>
                  <a:cubicBezTo>
                    <a:pt x="212" y="1192"/>
                    <a:pt x="173" y="1205"/>
                    <a:pt x="133" y="1218"/>
                  </a:cubicBezTo>
                  <a:cubicBezTo>
                    <a:pt x="93" y="1232"/>
                    <a:pt x="80" y="1245"/>
                    <a:pt x="80" y="1285"/>
                  </a:cubicBezTo>
                  <a:cubicBezTo>
                    <a:pt x="80" y="1298"/>
                    <a:pt x="80" y="1324"/>
                    <a:pt x="80" y="1337"/>
                  </a:cubicBezTo>
                  <a:cubicBezTo>
                    <a:pt x="93" y="1337"/>
                    <a:pt x="106" y="1351"/>
                    <a:pt x="120" y="1351"/>
                  </a:cubicBezTo>
                  <a:cubicBezTo>
                    <a:pt x="133" y="1364"/>
                    <a:pt x="146" y="1364"/>
                    <a:pt x="159" y="1364"/>
                  </a:cubicBezTo>
                  <a:lnTo>
                    <a:pt x="556" y="1364"/>
                  </a:lnTo>
                  <a:cubicBezTo>
                    <a:pt x="570" y="1364"/>
                    <a:pt x="583" y="1377"/>
                    <a:pt x="609" y="1377"/>
                  </a:cubicBezTo>
                  <a:lnTo>
                    <a:pt x="675" y="1377"/>
                  </a:lnTo>
                  <a:cubicBezTo>
                    <a:pt x="702" y="1377"/>
                    <a:pt x="728" y="1364"/>
                    <a:pt x="755" y="1364"/>
                  </a:cubicBezTo>
                  <a:cubicBezTo>
                    <a:pt x="781" y="1351"/>
                    <a:pt x="808" y="1324"/>
                    <a:pt x="808" y="1298"/>
                  </a:cubicBezTo>
                  <a:cubicBezTo>
                    <a:pt x="808" y="1285"/>
                    <a:pt x="795" y="1258"/>
                    <a:pt x="781" y="1245"/>
                  </a:cubicBezTo>
                  <a:cubicBezTo>
                    <a:pt x="768" y="1218"/>
                    <a:pt x="715" y="1218"/>
                    <a:pt x="662" y="1218"/>
                  </a:cubicBezTo>
                  <a:cubicBezTo>
                    <a:pt x="636" y="1218"/>
                    <a:pt x="609" y="1205"/>
                    <a:pt x="609" y="1205"/>
                  </a:cubicBezTo>
                  <a:cubicBezTo>
                    <a:pt x="609" y="1192"/>
                    <a:pt x="596" y="1192"/>
                    <a:pt x="596" y="1179"/>
                  </a:cubicBezTo>
                  <a:cubicBezTo>
                    <a:pt x="596" y="1179"/>
                    <a:pt x="609" y="1152"/>
                    <a:pt x="623" y="1139"/>
                  </a:cubicBezTo>
                  <a:cubicBezTo>
                    <a:pt x="636" y="1112"/>
                    <a:pt x="649" y="1099"/>
                    <a:pt x="662" y="1086"/>
                  </a:cubicBezTo>
                  <a:cubicBezTo>
                    <a:pt x="689" y="1046"/>
                    <a:pt x="702" y="1020"/>
                    <a:pt x="728" y="993"/>
                  </a:cubicBezTo>
                  <a:cubicBezTo>
                    <a:pt x="742" y="980"/>
                    <a:pt x="768" y="940"/>
                    <a:pt x="808" y="887"/>
                  </a:cubicBezTo>
                  <a:cubicBezTo>
                    <a:pt x="834" y="927"/>
                    <a:pt x="861" y="967"/>
                    <a:pt x="887" y="1007"/>
                  </a:cubicBezTo>
                  <a:cubicBezTo>
                    <a:pt x="914" y="1033"/>
                    <a:pt x="940" y="1073"/>
                    <a:pt x="967" y="1112"/>
                  </a:cubicBezTo>
                  <a:cubicBezTo>
                    <a:pt x="980" y="1139"/>
                    <a:pt x="1006" y="1165"/>
                    <a:pt x="1020" y="1192"/>
                  </a:cubicBezTo>
                  <a:cubicBezTo>
                    <a:pt x="1033" y="1218"/>
                    <a:pt x="1046" y="1232"/>
                    <a:pt x="1046" y="1245"/>
                  </a:cubicBezTo>
                  <a:cubicBezTo>
                    <a:pt x="1046" y="1258"/>
                    <a:pt x="1033" y="1271"/>
                    <a:pt x="1033" y="1285"/>
                  </a:cubicBezTo>
                  <a:lnTo>
                    <a:pt x="993" y="1285"/>
                  </a:lnTo>
                  <a:cubicBezTo>
                    <a:pt x="967" y="1298"/>
                    <a:pt x="953" y="1311"/>
                    <a:pt x="953" y="1324"/>
                  </a:cubicBezTo>
                  <a:cubicBezTo>
                    <a:pt x="940" y="1337"/>
                    <a:pt x="940" y="1351"/>
                    <a:pt x="940" y="1364"/>
                  </a:cubicBezTo>
                  <a:cubicBezTo>
                    <a:pt x="940" y="1377"/>
                    <a:pt x="953" y="1404"/>
                    <a:pt x="967" y="1430"/>
                  </a:cubicBezTo>
                  <a:cubicBezTo>
                    <a:pt x="993" y="1443"/>
                    <a:pt x="1033" y="1457"/>
                    <a:pt x="1086" y="1457"/>
                  </a:cubicBezTo>
                  <a:lnTo>
                    <a:pt x="1536" y="1457"/>
                  </a:lnTo>
                  <a:cubicBezTo>
                    <a:pt x="1575" y="1457"/>
                    <a:pt x="1602" y="1457"/>
                    <a:pt x="1628" y="1443"/>
                  </a:cubicBezTo>
                  <a:cubicBezTo>
                    <a:pt x="1655" y="1443"/>
                    <a:pt x="1668" y="1417"/>
                    <a:pt x="1668" y="1377"/>
                  </a:cubicBezTo>
                  <a:cubicBezTo>
                    <a:pt x="1668" y="1351"/>
                    <a:pt x="1655" y="1337"/>
                    <a:pt x="1628" y="1324"/>
                  </a:cubicBezTo>
                  <a:cubicBezTo>
                    <a:pt x="1615" y="1311"/>
                    <a:pt x="1589" y="1298"/>
                    <a:pt x="1549" y="1298"/>
                  </a:cubicBezTo>
                  <a:lnTo>
                    <a:pt x="1456" y="1298"/>
                  </a:lnTo>
                  <a:cubicBezTo>
                    <a:pt x="1430" y="1298"/>
                    <a:pt x="1403" y="1285"/>
                    <a:pt x="1364" y="1271"/>
                  </a:cubicBezTo>
                  <a:cubicBezTo>
                    <a:pt x="1350" y="1271"/>
                    <a:pt x="1337" y="1258"/>
                    <a:pt x="1324" y="1245"/>
                  </a:cubicBezTo>
                  <a:cubicBezTo>
                    <a:pt x="1311" y="1232"/>
                    <a:pt x="1284" y="1205"/>
                    <a:pt x="1245" y="1165"/>
                  </a:cubicBezTo>
                  <a:cubicBezTo>
                    <a:pt x="1218" y="1126"/>
                    <a:pt x="1178" y="1073"/>
                    <a:pt x="1125" y="1007"/>
                  </a:cubicBezTo>
                  <a:cubicBezTo>
                    <a:pt x="1073" y="927"/>
                    <a:pt x="1006" y="835"/>
                    <a:pt x="927" y="729"/>
                  </a:cubicBezTo>
                  <a:cubicBezTo>
                    <a:pt x="967" y="676"/>
                    <a:pt x="1006" y="610"/>
                    <a:pt x="1046" y="557"/>
                  </a:cubicBezTo>
                  <a:cubicBezTo>
                    <a:pt x="1073" y="504"/>
                    <a:pt x="1125" y="451"/>
                    <a:pt x="1165" y="385"/>
                  </a:cubicBezTo>
                  <a:cubicBezTo>
                    <a:pt x="1205" y="345"/>
                    <a:pt x="1245" y="318"/>
                    <a:pt x="1271" y="305"/>
                  </a:cubicBezTo>
                  <a:cubicBezTo>
                    <a:pt x="1298" y="292"/>
                    <a:pt x="1337" y="292"/>
                    <a:pt x="1390" y="292"/>
                  </a:cubicBezTo>
                  <a:cubicBezTo>
                    <a:pt x="1430" y="292"/>
                    <a:pt x="1509" y="279"/>
                    <a:pt x="1589" y="279"/>
                  </a:cubicBezTo>
                  <a:cubicBezTo>
                    <a:pt x="1615" y="279"/>
                    <a:pt x="1628" y="279"/>
                    <a:pt x="1642" y="265"/>
                  </a:cubicBezTo>
                  <a:cubicBezTo>
                    <a:pt x="1655" y="239"/>
                    <a:pt x="1655" y="226"/>
                    <a:pt x="1655" y="212"/>
                  </a:cubicBezTo>
                  <a:cubicBezTo>
                    <a:pt x="1655" y="146"/>
                    <a:pt x="1642" y="120"/>
                    <a:pt x="1589" y="120"/>
                  </a:cubicBezTo>
                  <a:lnTo>
                    <a:pt x="1020" y="120"/>
                  </a:lnTo>
                  <a:cubicBezTo>
                    <a:pt x="980" y="120"/>
                    <a:pt x="953" y="120"/>
                    <a:pt x="927" y="133"/>
                  </a:cubicBezTo>
                  <a:cubicBezTo>
                    <a:pt x="900" y="146"/>
                    <a:pt x="887" y="173"/>
                    <a:pt x="887" y="212"/>
                  </a:cubicBezTo>
                  <a:cubicBezTo>
                    <a:pt x="887" y="226"/>
                    <a:pt x="887" y="252"/>
                    <a:pt x="914" y="265"/>
                  </a:cubicBezTo>
                  <a:cubicBezTo>
                    <a:pt x="927" y="265"/>
                    <a:pt x="940" y="279"/>
                    <a:pt x="953" y="279"/>
                  </a:cubicBezTo>
                  <a:cubicBezTo>
                    <a:pt x="953" y="292"/>
                    <a:pt x="967" y="292"/>
                    <a:pt x="967" y="305"/>
                  </a:cubicBezTo>
                  <a:cubicBezTo>
                    <a:pt x="967" y="305"/>
                    <a:pt x="953" y="332"/>
                    <a:pt x="940" y="358"/>
                  </a:cubicBezTo>
                  <a:cubicBezTo>
                    <a:pt x="927" y="385"/>
                    <a:pt x="900" y="411"/>
                    <a:pt x="874" y="451"/>
                  </a:cubicBezTo>
                  <a:lnTo>
                    <a:pt x="808" y="570"/>
                  </a:lnTo>
                  <a:cubicBezTo>
                    <a:pt x="768" y="517"/>
                    <a:pt x="742" y="477"/>
                    <a:pt x="715" y="437"/>
                  </a:cubicBezTo>
                  <a:cubicBezTo>
                    <a:pt x="689" y="398"/>
                    <a:pt x="662" y="371"/>
                    <a:pt x="636" y="332"/>
                  </a:cubicBezTo>
                  <a:cubicBezTo>
                    <a:pt x="623" y="305"/>
                    <a:pt x="596" y="279"/>
                    <a:pt x="596" y="252"/>
                  </a:cubicBezTo>
                  <a:cubicBezTo>
                    <a:pt x="583" y="239"/>
                    <a:pt x="570" y="226"/>
                    <a:pt x="570" y="212"/>
                  </a:cubicBezTo>
                  <a:cubicBezTo>
                    <a:pt x="570" y="199"/>
                    <a:pt x="583" y="186"/>
                    <a:pt x="596" y="186"/>
                  </a:cubicBezTo>
                  <a:lnTo>
                    <a:pt x="662" y="186"/>
                  </a:lnTo>
                  <a:cubicBezTo>
                    <a:pt x="702" y="186"/>
                    <a:pt x="728" y="173"/>
                    <a:pt x="742" y="160"/>
                  </a:cubicBezTo>
                  <a:cubicBezTo>
                    <a:pt x="755" y="133"/>
                    <a:pt x="768" y="120"/>
                    <a:pt x="768" y="107"/>
                  </a:cubicBezTo>
                  <a:cubicBezTo>
                    <a:pt x="768" y="93"/>
                    <a:pt x="768" y="80"/>
                    <a:pt x="768" y="67"/>
                  </a:cubicBezTo>
                  <a:cubicBezTo>
                    <a:pt x="768" y="54"/>
                    <a:pt x="755" y="40"/>
                    <a:pt x="742" y="40"/>
                  </a:cubicBezTo>
                  <a:cubicBezTo>
                    <a:pt x="728" y="27"/>
                    <a:pt x="715" y="14"/>
                    <a:pt x="689" y="14"/>
                  </a:cubicBezTo>
                  <a:cubicBezTo>
                    <a:pt x="675" y="1"/>
                    <a:pt x="636" y="1"/>
                    <a:pt x="596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451;p27">
              <a:extLst>
                <a:ext uri="{FF2B5EF4-FFF2-40B4-BE49-F238E27FC236}">
                  <a16:creationId xmlns:a16="http://schemas.microsoft.com/office/drawing/2014/main" id="{B2395859-C339-422A-B184-A814A384983F}"/>
                </a:ext>
              </a:extLst>
            </p:cNvPr>
            <p:cNvSpPr/>
            <p:nvPr/>
          </p:nvSpPr>
          <p:spPr>
            <a:xfrm>
              <a:off x="5668799" y="4448014"/>
              <a:ext cx="100260" cy="84895"/>
            </a:xfrm>
            <a:custGeom>
              <a:avLst/>
              <a:gdLst/>
              <a:ahLst/>
              <a:cxnLst/>
              <a:rect l="l" t="t" r="r" b="b"/>
              <a:pathLst>
                <a:path w="1814" h="1536" extrusionOk="0">
                  <a:moveTo>
                    <a:pt x="768" y="107"/>
                  </a:moveTo>
                  <a:lnTo>
                    <a:pt x="768" y="160"/>
                  </a:lnTo>
                  <a:lnTo>
                    <a:pt x="662" y="160"/>
                  </a:lnTo>
                  <a:cubicBezTo>
                    <a:pt x="609" y="160"/>
                    <a:pt x="556" y="212"/>
                    <a:pt x="556" y="265"/>
                  </a:cubicBezTo>
                  <a:cubicBezTo>
                    <a:pt x="556" y="265"/>
                    <a:pt x="609" y="265"/>
                    <a:pt x="609" y="332"/>
                  </a:cubicBezTo>
                  <a:cubicBezTo>
                    <a:pt x="609" y="332"/>
                    <a:pt x="609" y="385"/>
                    <a:pt x="662" y="385"/>
                  </a:cubicBezTo>
                  <a:cubicBezTo>
                    <a:pt x="662" y="437"/>
                    <a:pt x="715" y="490"/>
                    <a:pt x="715" y="490"/>
                  </a:cubicBezTo>
                  <a:cubicBezTo>
                    <a:pt x="768" y="543"/>
                    <a:pt x="768" y="596"/>
                    <a:pt x="821" y="662"/>
                  </a:cubicBezTo>
                  <a:lnTo>
                    <a:pt x="887" y="715"/>
                  </a:lnTo>
                  <a:lnTo>
                    <a:pt x="993" y="543"/>
                  </a:lnTo>
                  <a:cubicBezTo>
                    <a:pt x="993" y="490"/>
                    <a:pt x="1046" y="437"/>
                    <a:pt x="1046" y="437"/>
                  </a:cubicBezTo>
                  <a:cubicBezTo>
                    <a:pt x="1046" y="385"/>
                    <a:pt x="1099" y="385"/>
                    <a:pt x="1099" y="332"/>
                  </a:cubicBezTo>
                  <a:cubicBezTo>
                    <a:pt x="1099" y="265"/>
                    <a:pt x="1046" y="265"/>
                    <a:pt x="1046" y="265"/>
                  </a:cubicBezTo>
                  <a:lnTo>
                    <a:pt x="993" y="265"/>
                  </a:lnTo>
                  <a:lnTo>
                    <a:pt x="993" y="212"/>
                  </a:lnTo>
                  <a:lnTo>
                    <a:pt x="1654" y="212"/>
                  </a:lnTo>
                  <a:lnTo>
                    <a:pt x="1654" y="265"/>
                  </a:lnTo>
                  <a:lnTo>
                    <a:pt x="1324" y="265"/>
                  </a:lnTo>
                  <a:cubicBezTo>
                    <a:pt x="1271" y="332"/>
                    <a:pt x="1218" y="332"/>
                    <a:pt x="1218" y="385"/>
                  </a:cubicBezTo>
                  <a:cubicBezTo>
                    <a:pt x="1151" y="437"/>
                    <a:pt x="1099" y="490"/>
                    <a:pt x="1046" y="543"/>
                  </a:cubicBezTo>
                  <a:cubicBezTo>
                    <a:pt x="993" y="596"/>
                    <a:pt x="993" y="662"/>
                    <a:pt x="940" y="715"/>
                  </a:cubicBezTo>
                  <a:lnTo>
                    <a:pt x="940" y="768"/>
                  </a:lnTo>
                  <a:lnTo>
                    <a:pt x="940" y="821"/>
                  </a:lnTo>
                  <a:cubicBezTo>
                    <a:pt x="993" y="927"/>
                    <a:pt x="1099" y="993"/>
                    <a:pt x="1151" y="1099"/>
                  </a:cubicBezTo>
                  <a:cubicBezTo>
                    <a:pt x="1218" y="1152"/>
                    <a:pt x="1218" y="1205"/>
                    <a:pt x="1271" y="1258"/>
                  </a:cubicBezTo>
                  <a:cubicBezTo>
                    <a:pt x="1324" y="1258"/>
                    <a:pt x="1324" y="1324"/>
                    <a:pt x="1324" y="1324"/>
                  </a:cubicBezTo>
                  <a:cubicBezTo>
                    <a:pt x="1376" y="1324"/>
                    <a:pt x="1376" y="1377"/>
                    <a:pt x="1429" y="1377"/>
                  </a:cubicBezTo>
                  <a:lnTo>
                    <a:pt x="1601" y="1377"/>
                  </a:lnTo>
                  <a:cubicBezTo>
                    <a:pt x="1654" y="1377"/>
                    <a:pt x="1654" y="1430"/>
                    <a:pt x="1654" y="1430"/>
                  </a:cubicBezTo>
                  <a:lnTo>
                    <a:pt x="1099" y="1430"/>
                  </a:lnTo>
                  <a:lnTo>
                    <a:pt x="1046" y="1377"/>
                  </a:lnTo>
                  <a:lnTo>
                    <a:pt x="1099" y="1377"/>
                  </a:lnTo>
                  <a:cubicBezTo>
                    <a:pt x="1151" y="1377"/>
                    <a:pt x="1151" y="1324"/>
                    <a:pt x="1151" y="1258"/>
                  </a:cubicBezTo>
                  <a:lnTo>
                    <a:pt x="1151" y="1205"/>
                  </a:lnTo>
                  <a:cubicBezTo>
                    <a:pt x="1099" y="1152"/>
                    <a:pt x="1099" y="1152"/>
                    <a:pt x="1099" y="1099"/>
                  </a:cubicBezTo>
                  <a:cubicBezTo>
                    <a:pt x="1046" y="1099"/>
                    <a:pt x="1046" y="1046"/>
                    <a:pt x="993" y="993"/>
                  </a:cubicBezTo>
                  <a:cubicBezTo>
                    <a:pt x="993" y="993"/>
                    <a:pt x="940" y="927"/>
                    <a:pt x="940" y="874"/>
                  </a:cubicBezTo>
                  <a:lnTo>
                    <a:pt x="887" y="821"/>
                  </a:lnTo>
                  <a:lnTo>
                    <a:pt x="821" y="874"/>
                  </a:lnTo>
                  <a:cubicBezTo>
                    <a:pt x="768" y="927"/>
                    <a:pt x="768" y="993"/>
                    <a:pt x="715" y="993"/>
                  </a:cubicBezTo>
                  <a:cubicBezTo>
                    <a:pt x="715" y="1046"/>
                    <a:pt x="715" y="1046"/>
                    <a:pt x="662" y="1099"/>
                  </a:cubicBezTo>
                  <a:lnTo>
                    <a:pt x="662" y="1152"/>
                  </a:lnTo>
                  <a:cubicBezTo>
                    <a:pt x="609" y="1152"/>
                    <a:pt x="609" y="1152"/>
                    <a:pt x="609" y="1205"/>
                  </a:cubicBezTo>
                  <a:lnTo>
                    <a:pt x="609" y="1258"/>
                  </a:lnTo>
                  <a:cubicBezTo>
                    <a:pt x="662" y="1324"/>
                    <a:pt x="662" y="1324"/>
                    <a:pt x="715" y="1324"/>
                  </a:cubicBezTo>
                  <a:lnTo>
                    <a:pt x="821" y="1324"/>
                  </a:lnTo>
                  <a:cubicBezTo>
                    <a:pt x="768" y="1324"/>
                    <a:pt x="768" y="1377"/>
                    <a:pt x="715" y="1377"/>
                  </a:cubicBezTo>
                  <a:lnTo>
                    <a:pt x="662" y="1377"/>
                  </a:lnTo>
                  <a:lnTo>
                    <a:pt x="609" y="1324"/>
                  </a:lnTo>
                  <a:lnTo>
                    <a:pt x="225" y="1324"/>
                  </a:lnTo>
                  <a:cubicBezTo>
                    <a:pt x="278" y="1324"/>
                    <a:pt x="278" y="1324"/>
                    <a:pt x="331" y="1258"/>
                  </a:cubicBezTo>
                  <a:lnTo>
                    <a:pt x="437" y="1258"/>
                  </a:lnTo>
                  <a:lnTo>
                    <a:pt x="490" y="1205"/>
                  </a:lnTo>
                  <a:cubicBezTo>
                    <a:pt x="556" y="1099"/>
                    <a:pt x="609" y="1046"/>
                    <a:pt x="609" y="1046"/>
                  </a:cubicBezTo>
                  <a:cubicBezTo>
                    <a:pt x="662" y="993"/>
                    <a:pt x="662" y="927"/>
                    <a:pt x="715" y="927"/>
                  </a:cubicBezTo>
                  <a:cubicBezTo>
                    <a:pt x="715" y="927"/>
                    <a:pt x="715" y="874"/>
                    <a:pt x="768" y="874"/>
                  </a:cubicBezTo>
                  <a:lnTo>
                    <a:pt x="768" y="821"/>
                  </a:lnTo>
                  <a:lnTo>
                    <a:pt x="821" y="768"/>
                  </a:lnTo>
                  <a:lnTo>
                    <a:pt x="490" y="265"/>
                  </a:lnTo>
                  <a:cubicBezTo>
                    <a:pt x="437" y="265"/>
                    <a:pt x="437" y="212"/>
                    <a:pt x="384" y="160"/>
                  </a:cubicBezTo>
                  <a:lnTo>
                    <a:pt x="106" y="160"/>
                  </a:lnTo>
                  <a:lnTo>
                    <a:pt x="106" y="107"/>
                  </a:lnTo>
                  <a:close/>
                  <a:moveTo>
                    <a:pt x="106" y="1"/>
                  </a:moveTo>
                  <a:cubicBezTo>
                    <a:pt x="53" y="54"/>
                    <a:pt x="0" y="107"/>
                    <a:pt x="0" y="107"/>
                  </a:cubicBezTo>
                  <a:cubicBezTo>
                    <a:pt x="0" y="160"/>
                    <a:pt x="53" y="212"/>
                    <a:pt x="53" y="265"/>
                  </a:cubicBezTo>
                  <a:lnTo>
                    <a:pt x="331" y="265"/>
                  </a:lnTo>
                  <a:cubicBezTo>
                    <a:pt x="331" y="332"/>
                    <a:pt x="331" y="332"/>
                    <a:pt x="384" y="385"/>
                  </a:cubicBezTo>
                  <a:lnTo>
                    <a:pt x="662" y="768"/>
                  </a:lnTo>
                  <a:lnTo>
                    <a:pt x="662" y="821"/>
                  </a:lnTo>
                  <a:cubicBezTo>
                    <a:pt x="662" y="821"/>
                    <a:pt x="609" y="821"/>
                    <a:pt x="609" y="874"/>
                  </a:cubicBezTo>
                  <a:lnTo>
                    <a:pt x="556" y="927"/>
                  </a:lnTo>
                  <a:cubicBezTo>
                    <a:pt x="490" y="993"/>
                    <a:pt x="437" y="1046"/>
                    <a:pt x="384" y="1099"/>
                  </a:cubicBezTo>
                  <a:lnTo>
                    <a:pt x="384" y="1152"/>
                  </a:lnTo>
                  <a:lnTo>
                    <a:pt x="331" y="1152"/>
                  </a:lnTo>
                  <a:cubicBezTo>
                    <a:pt x="278" y="1152"/>
                    <a:pt x="225" y="1152"/>
                    <a:pt x="159" y="1205"/>
                  </a:cubicBezTo>
                  <a:cubicBezTo>
                    <a:pt x="106" y="1205"/>
                    <a:pt x="53" y="1258"/>
                    <a:pt x="53" y="1324"/>
                  </a:cubicBezTo>
                  <a:cubicBezTo>
                    <a:pt x="53" y="1377"/>
                    <a:pt x="53" y="1377"/>
                    <a:pt x="106" y="1430"/>
                  </a:cubicBezTo>
                  <a:lnTo>
                    <a:pt x="159" y="1430"/>
                  </a:lnTo>
                  <a:cubicBezTo>
                    <a:pt x="159" y="1483"/>
                    <a:pt x="225" y="1483"/>
                    <a:pt x="225" y="1483"/>
                  </a:cubicBezTo>
                  <a:lnTo>
                    <a:pt x="715" y="1483"/>
                  </a:lnTo>
                  <a:cubicBezTo>
                    <a:pt x="768" y="1483"/>
                    <a:pt x="821" y="1483"/>
                    <a:pt x="821" y="1430"/>
                  </a:cubicBezTo>
                  <a:cubicBezTo>
                    <a:pt x="887" y="1430"/>
                    <a:pt x="940" y="1377"/>
                    <a:pt x="940" y="1324"/>
                  </a:cubicBezTo>
                  <a:cubicBezTo>
                    <a:pt x="940" y="1258"/>
                    <a:pt x="887" y="1258"/>
                    <a:pt x="887" y="1258"/>
                  </a:cubicBezTo>
                  <a:cubicBezTo>
                    <a:pt x="821" y="1205"/>
                    <a:pt x="821" y="1205"/>
                    <a:pt x="768" y="1205"/>
                  </a:cubicBezTo>
                  <a:lnTo>
                    <a:pt x="768" y="1152"/>
                  </a:lnTo>
                  <a:cubicBezTo>
                    <a:pt x="768" y="1099"/>
                    <a:pt x="821" y="1099"/>
                    <a:pt x="821" y="1099"/>
                  </a:cubicBezTo>
                  <a:cubicBezTo>
                    <a:pt x="821" y="1046"/>
                    <a:pt x="887" y="1046"/>
                    <a:pt x="887" y="1046"/>
                  </a:cubicBezTo>
                  <a:lnTo>
                    <a:pt x="887" y="1099"/>
                  </a:lnTo>
                  <a:cubicBezTo>
                    <a:pt x="940" y="1099"/>
                    <a:pt x="940" y="1152"/>
                    <a:pt x="993" y="1152"/>
                  </a:cubicBezTo>
                  <a:cubicBezTo>
                    <a:pt x="993" y="1205"/>
                    <a:pt x="993" y="1258"/>
                    <a:pt x="1046" y="1258"/>
                  </a:cubicBezTo>
                  <a:cubicBezTo>
                    <a:pt x="993" y="1258"/>
                    <a:pt x="993" y="1324"/>
                    <a:pt x="940" y="1324"/>
                  </a:cubicBezTo>
                  <a:lnTo>
                    <a:pt x="940" y="1430"/>
                  </a:lnTo>
                  <a:cubicBezTo>
                    <a:pt x="940" y="1430"/>
                    <a:pt x="940" y="1483"/>
                    <a:pt x="993" y="1483"/>
                  </a:cubicBezTo>
                  <a:cubicBezTo>
                    <a:pt x="1046" y="1536"/>
                    <a:pt x="1099" y="1536"/>
                    <a:pt x="1151" y="1536"/>
                  </a:cubicBezTo>
                  <a:lnTo>
                    <a:pt x="1707" y="1536"/>
                  </a:lnTo>
                  <a:cubicBezTo>
                    <a:pt x="1760" y="1536"/>
                    <a:pt x="1813" y="1483"/>
                    <a:pt x="1813" y="1430"/>
                  </a:cubicBezTo>
                  <a:cubicBezTo>
                    <a:pt x="1813" y="1377"/>
                    <a:pt x="1760" y="1324"/>
                    <a:pt x="1707" y="1324"/>
                  </a:cubicBezTo>
                  <a:cubicBezTo>
                    <a:pt x="1707" y="1258"/>
                    <a:pt x="1654" y="1258"/>
                    <a:pt x="1601" y="1258"/>
                  </a:cubicBezTo>
                  <a:lnTo>
                    <a:pt x="1429" y="1258"/>
                  </a:lnTo>
                  <a:cubicBezTo>
                    <a:pt x="1429" y="1205"/>
                    <a:pt x="1376" y="1205"/>
                    <a:pt x="1376" y="1152"/>
                  </a:cubicBezTo>
                  <a:cubicBezTo>
                    <a:pt x="1324" y="1099"/>
                    <a:pt x="1271" y="1046"/>
                    <a:pt x="1218" y="993"/>
                  </a:cubicBezTo>
                  <a:cubicBezTo>
                    <a:pt x="1218" y="927"/>
                    <a:pt x="1099" y="874"/>
                    <a:pt x="1046" y="768"/>
                  </a:cubicBezTo>
                  <a:cubicBezTo>
                    <a:pt x="1099" y="715"/>
                    <a:pt x="1099" y="662"/>
                    <a:pt x="1151" y="596"/>
                  </a:cubicBezTo>
                  <a:cubicBezTo>
                    <a:pt x="1218" y="596"/>
                    <a:pt x="1218" y="543"/>
                    <a:pt x="1271" y="490"/>
                  </a:cubicBezTo>
                  <a:cubicBezTo>
                    <a:pt x="1324" y="437"/>
                    <a:pt x="1324" y="437"/>
                    <a:pt x="1376" y="385"/>
                  </a:cubicBezTo>
                  <a:lnTo>
                    <a:pt x="1654" y="385"/>
                  </a:lnTo>
                  <a:cubicBezTo>
                    <a:pt x="1707" y="385"/>
                    <a:pt x="1707" y="385"/>
                    <a:pt x="1707" y="332"/>
                  </a:cubicBezTo>
                  <a:lnTo>
                    <a:pt x="1760" y="332"/>
                  </a:lnTo>
                  <a:lnTo>
                    <a:pt x="1760" y="265"/>
                  </a:lnTo>
                  <a:lnTo>
                    <a:pt x="1760" y="160"/>
                  </a:lnTo>
                  <a:cubicBezTo>
                    <a:pt x="1760" y="160"/>
                    <a:pt x="1760" y="107"/>
                    <a:pt x="1707" y="107"/>
                  </a:cubicBezTo>
                  <a:lnTo>
                    <a:pt x="940" y="107"/>
                  </a:lnTo>
                  <a:cubicBezTo>
                    <a:pt x="887" y="160"/>
                    <a:pt x="887" y="212"/>
                    <a:pt x="887" y="265"/>
                  </a:cubicBezTo>
                  <a:cubicBezTo>
                    <a:pt x="887" y="265"/>
                    <a:pt x="887" y="332"/>
                    <a:pt x="940" y="332"/>
                  </a:cubicBezTo>
                  <a:lnTo>
                    <a:pt x="940" y="385"/>
                  </a:lnTo>
                  <a:cubicBezTo>
                    <a:pt x="940" y="385"/>
                    <a:pt x="940" y="437"/>
                    <a:pt x="887" y="437"/>
                  </a:cubicBezTo>
                  <a:lnTo>
                    <a:pt x="887" y="490"/>
                  </a:lnTo>
                  <a:cubicBezTo>
                    <a:pt x="821" y="490"/>
                    <a:pt x="821" y="437"/>
                    <a:pt x="821" y="437"/>
                  </a:cubicBezTo>
                  <a:cubicBezTo>
                    <a:pt x="768" y="385"/>
                    <a:pt x="768" y="385"/>
                    <a:pt x="768" y="332"/>
                  </a:cubicBezTo>
                  <a:cubicBezTo>
                    <a:pt x="715" y="332"/>
                    <a:pt x="715" y="332"/>
                    <a:pt x="715" y="265"/>
                  </a:cubicBezTo>
                  <a:cubicBezTo>
                    <a:pt x="768" y="265"/>
                    <a:pt x="821" y="265"/>
                    <a:pt x="821" y="212"/>
                  </a:cubicBezTo>
                  <a:cubicBezTo>
                    <a:pt x="887" y="212"/>
                    <a:pt x="887" y="160"/>
                    <a:pt x="887" y="160"/>
                  </a:cubicBezTo>
                  <a:lnTo>
                    <a:pt x="887" y="107"/>
                  </a:lnTo>
                  <a:lnTo>
                    <a:pt x="887" y="54"/>
                  </a:lnTo>
                  <a:lnTo>
                    <a:pt x="821" y="54"/>
                  </a:lnTo>
                  <a:cubicBezTo>
                    <a:pt x="821" y="1"/>
                    <a:pt x="821" y="1"/>
                    <a:pt x="768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452;p27">
              <a:extLst>
                <a:ext uri="{FF2B5EF4-FFF2-40B4-BE49-F238E27FC236}">
                  <a16:creationId xmlns:a16="http://schemas.microsoft.com/office/drawing/2014/main" id="{2570E2EA-1611-45AF-B410-B8EAD8C13239}"/>
                </a:ext>
              </a:extLst>
            </p:cNvPr>
            <p:cNvSpPr/>
            <p:nvPr/>
          </p:nvSpPr>
          <p:spPr>
            <a:xfrm>
              <a:off x="4799733" y="3864528"/>
              <a:ext cx="1237772" cy="1187034"/>
            </a:xfrm>
            <a:custGeom>
              <a:avLst/>
              <a:gdLst/>
              <a:ahLst/>
              <a:cxnLst/>
              <a:rect l="l" t="t" r="r" b="b"/>
              <a:pathLst>
                <a:path w="22395" h="21477" extrusionOk="0">
                  <a:moveTo>
                    <a:pt x="17201" y="8638"/>
                  </a:moveTo>
                  <a:cubicBezTo>
                    <a:pt x="17575" y="8638"/>
                    <a:pt x="17951" y="8924"/>
                    <a:pt x="17987" y="9340"/>
                  </a:cubicBezTo>
                  <a:lnTo>
                    <a:pt x="18318" y="16672"/>
                  </a:lnTo>
                  <a:cubicBezTo>
                    <a:pt x="18371" y="17228"/>
                    <a:pt x="17868" y="17718"/>
                    <a:pt x="17273" y="17718"/>
                  </a:cubicBezTo>
                  <a:lnTo>
                    <a:pt x="9821" y="17612"/>
                  </a:lnTo>
                  <a:cubicBezTo>
                    <a:pt x="9212" y="17612"/>
                    <a:pt x="8881" y="16844"/>
                    <a:pt x="9331" y="16447"/>
                  </a:cubicBezTo>
                  <a:lnTo>
                    <a:pt x="16717" y="8837"/>
                  </a:lnTo>
                  <a:cubicBezTo>
                    <a:pt x="16855" y="8699"/>
                    <a:pt x="17028" y="8638"/>
                    <a:pt x="17201" y="8638"/>
                  </a:cubicBezTo>
                  <a:close/>
                  <a:moveTo>
                    <a:pt x="20125" y="1"/>
                  </a:moveTo>
                  <a:cubicBezTo>
                    <a:pt x="19697" y="1"/>
                    <a:pt x="19262" y="159"/>
                    <a:pt x="18927" y="512"/>
                  </a:cubicBezTo>
                  <a:lnTo>
                    <a:pt x="993" y="18711"/>
                  </a:lnTo>
                  <a:cubicBezTo>
                    <a:pt x="0" y="19756"/>
                    <a:pt x="781" y="21477"/>
                    <a:pt x="2264" y="21477"/>
                  </a:cubicBezTo>
                  <a:lnTo>
                    <a:pt x="20303" y="21477"/>
                  </a:lnTo>
                  <a:cubicBezTo>
                    <a:pt x="21508" y="21477"/>
                    <a:pt x="22395" y="20537"/>
                    <a:pt x="22395" y="19425"/>
                  </a:cubicBezTo>
                  <a:lnTo>
                    <a:pt x="21786" y="1558"/>
                  </a:lnTo>
                  <a:cubicBezTo>
                    <a:pt x="21786" y="611"/>
                    <a:pt x="20967" y="1"/>
                    <a:pt x="201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453;p27">
              <a:extLst>
                <a:ext uri="{FF2B5EF4-FFF2-40B4-BE49-F238E27FC236}">
                  <a16:creationId xmlns:a16="http://schemas.microsoft.com/office/drawing/2014/main" id="{60B9E5EF-9B22-42A6-879E-76D9CADF5E07}"/>
                </a:ext>
              </a:extLst>
            </p:cNvPr>
            <p:cNvSpPr/>
            <p:nvPr/>
          </p:nvSpPr>
          <p:spPr>
            <a:xfrm>
              <a:off x="4845828" y="3874532"/>
              <a:ext cx="1027082" cy="1046648"/>
            </a:xfrm>
            <a:custGeom>
              <a:avLst/>
              <a:gdLst/>
              <a:ahLst/>
              <a:cxnLst/>
              <a:rect l="l" t="t" r="r" b="b"/>
              <a:pathLst>
                <a:path w="18583" h="18937" extrusionOk="0">
                  <a:moveTo>
                    <a:pt x="18477" y="0"/>
                  </a:moveTo>
                  <a:cubicBezTo>
                    <a:pt x="18305" y="119"/>
                    <a:pt x="18199" y="225"/>
                    <a:pt x="18093" y="331"/>
                  </a:cubicBezTo>
                  <a:lnTo>
                    <a:pt x="159" y="18530"/>
                  </a:lnTo>
                  <a:cubicBezTo>
                    <a:pt x="106" y="18649"/>
                    <a:pt x="53" y="18702"/>
                    <a:pt x="0" y="18755"/>
                  </a:cubicBezTo>
                  <a:lnTo>
                    <a:pt x="0" y="18808"/>
                  </a:lnTo>
                  <a:cubicBezTo>
                    <a:pt x="80" y="18894"/>
                    <a:pt x="189" y="18937"/>
                    <a:pt x="293" y="18937"/>
                  </a:cubicBezTo>
                  <a:cubicBezTo>
                    <a:pt x="397" y="18937"/>
                    <a:pt x="497" y="18894"/>
                    <a:pt x="556" y="18808"/>
                  </a:cubicBezTo>
                  <a:lnTo>
                    <a:pt x="18477" y="556"/>
                  </a:lnTo>
                  <a:cubicBezTo>
                    <a:pt x="18583" y="384"/>
                    <a:pt x="18583" y="172"/>
                    <a:pt x="184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454;p27">
              <a:extLst>
                <a:ext uri="{FF2B5EF4-FFF2-40B4-BE49-F238E27FC236}">
                  <a16:creationId xmlns:a16="http://schemas.microsoft.com/office/drawing/2014/main" id="{E049AADD-731D-4B3A-80AB-4476C4458327}"/>
                </a:ext>
              </a:extLst>
            </p:cNvPr>
            <p:cNvSpPr/>
            <p:nvPr/>
          </p:nvSpPr>
          <p:spPr>
            <a:xfrm>
              <a:off x="5818028" y="3941796"/>
              <a:ext cx="76107" cy="67374"/>
            </a:xfrm>
            <a:custGeom>
              <a:avLst/>
              <a:gdLst/>
              <a:ahLst/>
              <a:cxnLst/>
              <a:rect l="l" t="t" r="r" b="b"/>
              <a:pathLst>
                <a:path w="1377" h="1219" extrusionOk="0">
                  <a:moveTo>
                    <a:pt x="0" y="1"/>
                  </a:moveTo>
                  <a:lnTo>
                    <a:pt x="0" y="160"/>
                  </a:lnTo>
                  <a:lnTo>
                    <a:pt x="1218" y="1219"/>
                  </a:lnTo>
                  <a:lnTo>
                    <a:pt x="1324" y="1219"/>
                  </a:lnTo>
                  <a:cubicBezTo>
                    <a:pt x="1376" y="1152"/>
                    <a:pt x="1376" y="1099"/>
                    <a:pt x="1324" y="1047"/>
                  </a:cubicBezTo>
                  <a:lnTo>
                    <a:pt x="1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455;p27">
              <a:extLst>
                <a:ext uri="{FF2B5EF4-FFF2-40B4-BE49-F238E27FC236}">
                  <a16:creationId xmlns:a16="http://schemas.microsoft.com/office/drawing/2014/main" id="{8CA9F57F-EA74-42A6-8BCF-2F02525A1B75}"/>
                </a:ext>
              </a:extLst>
            </p:cNvPr>
            <p:cNvSpPr/>
            <p:nvPr/>
          </p:nvSpPr>
          <p:spPr>
            <a:xfrm>
              <a:off x="5647575" y="4112967"/>
              <a:ext cx="76107" cy="69585"/>
            </a:xfrm>
            <a:custGeom>
              <a:avLst/>
              <a:gdLst/>
              <a:ahLst/>
              <a:cxnLst/>
              <a:rect l="l" t="t" r="r" b="b"/>
              <a:pathLst>
                <a:path w="1377" h="1259" extrusionOk="0">
                  <a:moveTo>
                    <a:pt x="86" y="1"/>
                  </a:moveTo>
                  <a:cubicBezTo>
                    <a:pt x="66" y="1"/>
                    <a:pt x="53" y="14"/>
                    <a:pt x="53" y="41"/>
                  </a:cubicBezTo>
                  <a:cubicBezTo>
                    <a:pt x="0" y="107"/>
                    <a:pt x="0" y="160"/>
                    <a:pt x="53" y="160"/>
                  </a:cubicBezTo>
                  <a:lnTo>
                    <a:pt x="1205" y="1258"/>
                  </a:lnTo>
                  <a:lnTo>
                    <a:pt x="1377" y="1258"/>
                  </a:lnTo>
                  <a:cubicBezTo>
                    <a:pt x="1377" y="1205"/>
                    <a:pt x="1377" y="1152"/>
                    <a:pt x="1324" y="1100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6" y="1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456;p27">
              <a:extLst>
                <a:ext uri="{FF2B5EF4-FFF2-40B4-BE49-F238E27FC236}">
                  <a16:creationId xmlns:a16="http://schemas.microsoft.com/office/drawing/2014/main" id="{51051372-56DA-4CA0-B257-624B0BADC19D}"/>
                </a:ext>
              </a:extLst>
            </p:cNvPr>
            <p:cNvSpPr/>
            <p:nvPr/>
          </p:nvSpPr>
          <p:spPr>
            <a:xfrm>
              <a:off x="5775580" y="3984243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53" y="1"/>
                  </a:moveTo>
                  <a:cubicBezTo>
                    <a:pt x="0" y="54"/>
                    <a:pt x="0" y="54"/>
                    <a:pt x="53" y="120"/>
                  </a:cubicBezTo>
                  <a:lnTo>
                    <a:pt x="874" y="887"/>
                  </a:lnTo>
                  <a:lnTo>
                    <a:pt x="993" y="887"/>
                  </a:lnTo>
                  <a:lnTo>
                    <a:pt x="993" y="781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457;p27">
              <a:extLst>
                <a:ext uri="{FF2B5EF4-FFF2-40B4-BE49-F238E27FC236}">
                  <a16:creationId xmlns:a16="http://schemas.microsoft.com/office/drawing/2014/main" id="{190DD4E9-4E3C-4DCE-A288-A18247874E73}"/>
                </a:ext>
              </a:extLst>
            </p:cNvPr>
            <p:cNvSpPr/>
            <p:nvPr/>
          </p:nvSpPr>
          <p:spPr>
            <a:xfrm>
              <a:off x="5736062" y="4024646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73" y="1"/>
                  </a:moveTo>
                  <a:cubicBezTo>
                    <a:pt x="54" y="1"/>
                    <a:pt x="27" y="17"/>
                    <a:pt x="1" y="50"/>
                  </a:cubicBezTo>
                  <a:lnTo>
                    <a:pt x="1" y="103"/>
                  </a:lnTo>
                  <a:lnTo>
                    <a:pt x="874" y="871"/>
                  </a:lnTo>
                  <a:cubicBezTo>
                    <a:pt x="901" y="898"/>
                    <a:pt x="914" y="911"/>
                    <a:pt x="929" y="911"/>
                  </a:cubicBezTo>
                  <a:cubicBezTo>
                    <a:pt x="944" y="911"/>
                    <a:pt x="960" y="898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458;p27">
              <a:extLst>
                <a:ext uri="{FF2B5EF4-FFF2-40B4-BE49-F238E27FC236}">
                  <a16:creationId xmlns:a16="http://schemas.microsoft.com/office/drawing/2014/main" id="{6977EABB-2FE1-4876-8F3A-616A486418FD}"/>
                </a:ext>
              </a:extLst>
            </p:cNvPr>
            <p:cNvSpPr/>
            <p:nvPr/>
          </p:nvSpPr>
          <p:spPr>
            <a:xfrm>
              <a:off x="5695826" y="4066927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459;p27">
              <a:extLst>
                <a:ext uri="{FF2B5EF4-FFF2-40B4-BE49-F238E27FC236}">
                  <a16:creationId xmlns:a16="http://schemas.microsoft.com/office/drawing/2014/main" id="{21FD9FA5-1C4F-4A6A-A859-A2F9483412AB}"/>
                </a:ext>
              </a:extLst>
            </p:cNvPr>
            <p:cNvSpPr/>
            <p:nvPr/>
          </p:nvSpPr>
          <p:spPr>
            <a:xfrm>
              <a:off x="5604409" y="415834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66" y="1"/>
                  </a:moveTo>
                  <a:cubicBezTo>
                    <a:pt x="0" y="54"/>
                    <a:pt x="0" y="54"/>
                    <a:pt x="66" y="106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460;p27">
              <a:extLst>
                <a:ext uri="{FF2B5EF4-FFF2-40B4-BE49-F238E27FC236}">
                  <a16:creationId xmlns:a16="http://schemas.microsoft.com/office/drawing/2014/main" id="{BED00730-87C7-4E7E-93A3-EF34CD2D0B53}"/>
                </a:ext>
              </a:extLst>
            </p:cNvPr>
            <p:cNvSpPr/>
            <p:nvPr/>
          </p:nvSpPr>
          <p:spPr>
            <a:xfrm>
              <a:off x="5564891" y="4198580"/>
              <a:ext cx="54938" cy="50517"/>
            </a:xfrm>
            <a:custGeom>
              <a:avLst/>
              <a:gdLst/>
              <a:ahLst/>
              <a:cxnLst/>
              <a:rect l="l" t="t" r="r" b="b"/>
              <a:pathLst>
                <a:path w="994" h="914" extrusionOk="0">
                  <a:moveTo>
                    <a:pt x="87" y="1"/>
                  </a:moveTo>
                  <a:cubicBezTo>
                    <a:pt x="70" y="1"/>
                    <a:pt x="54" y="14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87" y="874"/>
                  </a:lnTo>
                  <a:cubicBezTo>
                    <a:pt x="914" y="901"/>
                    <a:pt x="927" y="914"/>
                    <a:pt x="940" y="914"/>
                  </a:cubicBezTo>
                  <a:cubicBezTo>
                    <a:pt x="954" y="914"/>
                    <a:pt x="967" y="901"/>
                    <a:pt x="993" y="874"/>
                  </a:cubicBezTo>
                  <a:lnTo>
                    <a:pt x="993" y="808"/>
                  </a:lnTo>
                  <a:lnTo>
                    <a:pt x="120" y="40"/>
                  </a:lnTo>
                  <a:cubicBezTo>
                    <a:pt x="120" y="14"/>
                    <a:pt x="103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461;p27">
              <a:extLst>
                <a:ext uri="{FF2B5EF4-FFF2-40B4-BE49-F238E27FC236}">
                  <a16:creationId xmlns:a16="http://schemas.microsoft.com/office/drawing/2014/main" id="{940E24E4-0A8A-4755-ACAF-F083F7BBEC15}"/>
                </a:ext>
              </a:extLst>
            </p:cNvPr>
            <p:cNvSpPr/>
            <p:nvPr/>
          </p:nvSpPr>
          <p:spPr>
            <a:xfrm>
              <a:off x="5525373" y="4240254"/>
              <a:ext cx="54938" cy="49080"/>
            </a:xfrm>
            <a:custGeom>
              <a:avLst/>
              <a:gdLst/>
              <a:ahLst/>
              <a:cxnLst/>
              <a:rect l="l" t="t" r="r" b="b"/>
              <a:pathLst>
                <a:path w="994" h="888" extrusionOk="0">
                  <a:moveTo>
                    <a:pt x="1" y="1"/>
                  </a:moveTo>
                  <a:lnTo>
                    <a:pt x="1" y="120"/>
                  </a:lnTo>
                  <a:lnTo>
                    <a:pt x="888" y="888"/>
                  </a:lnTo>
                  <a:lnTo>
                    <a:pt x="994" y="888"/>
                  </a:lnTo>
                  <a:cubicBezTo>
                    <a:pt x="994" y="888"/>
                    <a:pt x="994" y="835"/>
                    <a:pt x="941" y="782"/>
                  </a:cubicBezTo>
                  <a:lnTo>
                    <a:pt x="1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462;p27">
              <a:extLst>
                <a:ext uri="{FF2B5EF4-FFF2-40B4-BE49-F238E27FC236}">
                  <a16:creationId xmlns:a16="http://schemas.microsoft.com/office/drawing/2014/main" id="{B363DCC6-B233-43FD-B3A7-D975076A91DA}"/>
                </a:ext>
              </a:extLst>
            </p:cNvPr>
            <p:cNvSpPr/>
            <p:nvPr/>
          </p:nvSpPr>
          <p:spPr>
            <a:xfrm>
              <a:off x="5433956" y="4331726"/>
              <a:ext cx="57868" cy="49080"/>
            </a:xfrm>
            <a:custGeom>
              <a:avLst/>
              <a:gdLst/>
              <a:ahLst/>
              <a:cxnLst/>
              <a:rect l="l" t="t" r="r" b="b"/>
              <a:pathLst>
                <a:path w="1047" h="888" extrusionOk="0">
                  <a:moveTo>
                    <a:pt x="53" y="0"/>
                  </a:moveTo>
                  <a:cubicBezTo>
                    <a:pt x="0" y="53"/>
                    <a:pt x="0" y="53"/>
                    <a:pt x="53" y="119"/>
                  </a:cubicBezTo>
                  <a:lnTo>
                    <a:pt x="940" y="887"/>
                  </a:lnTo>
                  <a:lnTo>
                    <a:pt x="993" y="887"/>
                  </a:lnTo>
                  <a:cubicBezTo>
                    <a:pt x="1046" y="887"/>
                    <a:pt x="1046" y="834"/>
                    <a:pt x="993" y="781"/>
                  </a:cubicBezTo>
                  <a:lnTo>
                    <a:pt x="1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463;p27">
              <a:extLst>
                <a:ext uri="{FF2B5EF4-FFF2-40B4-BE49-F238E27FC236}">
                  <a16:creationId xmlns:a16="http://schemas.microsoft.com/office/drawing/2014/main" id="{6604F3DD-8E17-45F6-BD3A-46CE1EB135DC}"/>
                </a:ext>
              </a:extLst>
            </p:cNvPr>
            <p:cNvSpPr/>
            <p:nvPr/>
          </p:nvSpPr>
          <p:spPr>
            <a:xfrm>
              <a:off x="5394438" y="4372128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80" y="1"/>
                  </a:moveTo>
                  <a:cubicBezTo>
                    <a:pt x="67" y="1"/>
                    <a:pt x="54" y="17"/>
                    <a:pt x="54" y="50"/>
                  </a:cubicBezTo>
                  <a:cubicBezTo>
                    <a:pt x="1" y="50"/>
                    <a:pt x="1" y="103"/>
                    <a:pt x="54" y="103"/>
                  </a:cubicBezTo>
                  <a:lnTo>
                    <a:pt x="888" y="871"/>
                  </a:lnTo>
                  <a:cubicBezTo>
                    <a:pt x="914" y="897"/>
                    <a:pt x="940" y="910"/>
                    <a:pt x="960" y="910"/>
                  </a:cubicBezTo>
                  <a:cubicBezTo>
                    <a:pt x="980" y="910"/>
                    <a:pt x="993" y="897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464;p27">
              <a:extLst>
                <a:ext uri="{FF2B5EF4-FFF2-40B4-BE49-F238E27FC236}">
                  <a16:creationId xmlns:a16="http://schemas.microsoft.com/office/drawing/2014/main" id="{A2888BAB-A80C-4A78-8E7F-92C85A5FF5EC}"/>
                </a:ext>
              </a:extLst>
            </p:cNvPr>
            <p:cNvSpPr/>
            <p:nvPr/>
          </p:nvSpPr>
          <p:spPr>
            <a:xfrm>
              <a:off x="5354975" y="441435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0" y="1"/>
                  </a:moveTo>
                  <a:cubicBezTo>
                    <a:pt x="0" y="54"/>
                    <a:pt x="0" y="54"/>
                    <a:pt x="53" y="107"/>
                  </a:cubicBezTo>
                  <a:lnTo>
                    <a:pt x="874" y="874"/>
                  </a:lnTo>
                  <a:lnTo>
                    <a:pt x="993" y="874"/>
                  </a:lnTo>
                  <a:lnTo>
                    <a:pt x="993" y="769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465;p27">
              <a:extLst>
                <a:ext uri="{FF2B5EF4-FFF2-40B4-BE49-F238E27FC236}">
                  <a16:creationId xmlns:a16="http://schemas.microsoft.com/office/drawing/2014/main" id="{A795FDD6-335A-4D40-9908-28F17CC8D6D3}"/>
                </a:ext>
              </a:extLst>
            </p:cNvPr>
            <p:cNvSpPr/>
            <p:nvPr/>
          </p:nvSpPr>
          <p:spPr>
            <a:xfrm>
              <a:off x="5266433" y="4505826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0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466;p27">
              <a:extLst>
                <a:ext uri="{FF2B5EF4-FFF2-40B4-BE49-F238E27FC236}">
                  <a16:creationId xmlns:a16="http://schemas.microsoft.com/office/drawing/2014/main" id="{40042A55-B58B-468F-8AC9-4029D6F180D8}"/>
                </a:ext>
              </a:extLst>
            </p:cNvPr>
            <p:cNvSpPr/>
            <p:nvPr/>
          </p:nvSpPr>
          <p:spPr>
            <a:xfrm>
              <a:off x="5223986" y="4546063"/>
              <a:ext cx="57868" cy="50517"/>
            </a:xfrm>
            <a:custGeom>
              <a:avLst/>
              <a:gdLst/>
              <a:ahLst/>
              <a:cxnLst/>
              <a:rect l="l" t="t" r="r" b="b"/>
              <a:pathLst>
                <a:path w="1047" h="914" extrusionOk="0">
                  <a:moveTo>
                    <a:pt x="87" y="0"/>
                  </a:moveTo>
                  <a:cubicBezTo>
                    <a:pt x="67" y="0"/>
                    <a:pt x="54" y="13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74" y="874"/>
                  </a:lnTo>
                  <a:cubicBezTo>
                    <a:pt x="901" y="900"/>
                    <a:pt x="931" y="913"/>
                    <a:pt x="954" y="913"/>
                  </a:cubicBezTo>
                  <a:cubicBezTo>
                    <a:pt x="977" y="913"/>
                    <a:pt x="994" y="900"/>
                    <a:pt x="994" y="874"/>
                  </a:cubicBezTo>
                  <a:cubicBezTo>
                    <a:pt x="1047" y="874"/>
                    <a:pt x="1047" y="808"/>
                    <a:pt x="994" y="808"/>
                  </a:cubicBezTo>
                  <a:lnTo>
                    <a:pt x="160" y="40"/>
                  </a:lnTo>
                  <a:cubicBezTo>
                    <a:pt x="133" y="13"/>
                    <a:pt x="107" y="0"/>
                    <a:pt x="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467;p27">
              <a:extLst>
                <a:ext uri="{FF2B5EF4-FFF2-40B4-BE49-F238E27FC236}">
                  <a16:creationId xmlns:a16="http://schemas.microsoft.com/office/drawing/2014/main" id="{0A049FD1-0206-4832-8362-250EAFD47C6E}"/>
                </a:ext>
              </a:extLst>
            </p:cNvPr>
            <p:cNvSpPr/>
            <p:nvPr/>
          </p:nvSpPr>
          <p:spPr>
            <a:xfrm>
              <a:off x="5183804" y="4587736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66" y="1"/>
                  </a:moveTo>
                  <a:cubicBezTo>
                    <a:pt x="0" y="54"/>
                    <a:pt x="0" y="120"/>
                    <a:pt x="66" y="120"/>
                  </a:cubicBezTo>
                  <a:lnTo>
                    <a:pt x="887" y="887"/>
                  </a:lnTo>
                  <a:lnTo>
                    <a:pt x="993" y="887"/>
                  </a:lnTo>
                  <a:lnTo>
                    <a:pt x="993" y="782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468;p27">
              <a:extLst>
                <a:ext uri="{FF2B5EF4-FFF2-40B4-BE49-F238E27FC236}">
                  <a16:creationId xmlns:a16="http://schemas.microsoft.com/office/drawing/2014/main" id="{64E39DB6-ED2F-4FE9-924D-E116ED06E4DB}"/>
                </a:ext>
              </a:extLst>
            </p:cNvPr>
            <p:cNvSpPr/>
            <p:nvPr/>
          </p:nvSpPr>
          <p:spPr>
            <a:xfrm>
              <a:off x="5095980" y="4679208"/>
              <a:ext cx="54938" cy="49024"/>
            </a:xfrm>
            <a:custGeom>
              <a:avLst/>
              <a:gdLst/>
              <a:ahLst/>
              <a:cxnLst/>
              <a:rect l="l" t="t" r="r" b="b"/>
              <a:pathLst>
                <a:path w="994" h="887" extrusionOk="0">
                  <a:moveTo>
                    <a:pt x="1" y="0"/>
                  </a:moveTo>
                  <a:lnTo>
                    <a:pt x="1" y="119"/>
                  </a:lnTo>
                  <a:lnTo>
                    <a:pt x="874" y="887"/>
                  </a:lnTo>
                  <a:lnTo>
                    <a:pt x="993" y="887"/>
                  </a:lnTo>
                  <a:cubicBezTo>
                    <a:pt x="993" y="887"/>
                    <a:pt x="993" y="834"/>
                    <a:pt x="927" y="781"/>
                  </a:cubicBezTo>
                  <a:lnTo>
                    <a:pt x="10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469;p27">
              <a:extLst>
                <a:ext uri="{FF2B5EF4-FFF2-40B4-BE49-F238E27FC236}">
                  <a16:creationId xmlns:a16="http://schemas.microsoft.com/office/drawing/2014/main" id="{3FCDEC40-E622-4892-A767-C3B6EE2CF466}"/>
                </a:ext>
              </a:extLst>
            </p:cNvPr>
            <p:cNvSpPr/>
            <p:nvPr/>
          </p:nvSpPr>
          <p:spPr>
            <a:xfrm>
              <a:off x="5055744" y="4719611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41" y="0"/>
                  </a:moveTo>
                  <a:cubicBezTo>
                    <a:pt x="17" y="0"/>
                    <a:pt x="1" y="17"/>
                    <a:pt x="1" y="50"/>
                  </a:cubicBezTo>
                  <a:lnTo>
                    <a:pt x="1" y="103"/>
                  </a:lnTo>
                  <a:lnTo>
                    <a:pt x="888" y="871"/>
                  </a:lnTo>
                  <a:cubicBezTo>
                    <a:pt x="888" y="897"/>
                    <a:pt x="901" y="910"/>
                    <a:pt x="914" y="910"/>
                  </a:cubicBezTo>
                  <a:cubicBezTo>
                    <a:pt x="927" y="910"/>
                    <a:pt x="941" y="897"/>
                    <a:pt x="941" y="871"/>
                  </a:cubicBezTo>
                  <a:cubicBezTo>
                    <a:pt x="993" y="871"/>
                    <a:pt x="993" y="818"/>
                    <a:pt x="941" y="818"/>
                  </a:cubicBezTo>
                  <a:lnTo>
                    <a:pt x="120" y="50"/>
                  </a:lnTo>
                  <a:cubicBezTo>
                    <a:pt x="93" y="17"/>
                    <a:pt x="64" y="0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470;p27">
              <a:extLst>
                <a:ext uri="{FF2B5EF4-FFF2-40B4-BE49-F238E27FC236}">
                  <a16:creationId xmlns:a16="http://schemas.microsoft.com/office/drawing/2014/main" id="{6A5181E6-12F9-4DEF-A4D3-CCF7C194B772}"/>
                </a:ext>
              </a:extLst>
            </p:cNvPr>
            <p:cNvSpPr/>
            <p:nvPr/>
          </p:nvSpPr>
          <p:spPr>
            <a:xfrm>
              <a:off x="5013352" y="4761837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53" y="1"/>
                  </a:moveTo>
                  <a:cubicBezTo>
                    <a:pt x="0" y="54"/>
                    <a:pt x="0" y="107"/>
                    <a:pt x="53" y="107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471;p27">
              <a:extLst>
                <a:ext uri="{FF2B5EF4-FFF2-40B4-BE49-F238E27FC236}">
                  <a16:creationId xmlns:a16="http://schemas.microsoft.com/office/drawing/2014/main" id="{68162CBB-17A0-4FCF-8537-CD49EC44B0F4}"/>
                </a:ext>
              </a:extLst>
            </p:cNvPr>
            <p:cNvSpPr/>
            <p:nvPr/>
          </p:nvSpPr>
          <p:spPr>
            <a:xfrm>
              <a:off x="4924809" y="4853309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472;p27">
              <a:extLst>
                <a:ext uri="{FF2B5EF4-FFF2-40B4-BE49-F238E27FC236}">
                  <a16:creationId xmlns:a16="http://schemas.microsoft.com/office/drawing/2014/main" id="{8A4CEE83-408B-48F0-A642-5A4030608496}"/>
                </a:ext>
              </a:extLst>
            </p:cNvPr>
            <p:cNvSpPr/>
            <p:nvPr/>
          </p:nvSpPr>
          <p:spPr>
            <a:xfrm>
              <a:off x="4885346" y="4893490"/>
              <a:ext cx="54883" cy="51291"/>
            </a:xfrm>
            <a:custGeom>
              <a:avLst/>
              <a:gdLst/>
              <a:ahLst/>
              <a:cxnLst/>
              <a:rect l="l" t="t" r="r" b="b"/>
              <a:pathLst>
                <a:path w="993" h="928" extrusionOk="0">
                  <a:moveTo>
                    <a:pt x="53" y="1"/>
                  </a:moveTo>
                  <a:cubicBezTo>
                    <a:pt x="40" y="1"/>
                    <a:pt x="26" y="14"/>
                    <a:pt x="0" y="41"/>
                  </a:cubicBezTo>
                  <a:lnTo>
                    <a:pt x="0" y="94"/>
                  </a:lnTo>
                  <a:lnTo>
                    <a:pt x="887" y="874"/>
                  </a:lnTo>
                  <a:cubicBezTo>
                    <a:pt x="887" y="927"/>
                    <a:pt x="940" y="927"/>
                    <a:pt x="940" y="927"/>
                  </a:cubicBezTo>
                  <a:cubicBezTo>
                    <a:pt x="993" y="874"/>
                    <a:pt x="993" y="808"/>
                    <a:pt x="940" y="808"/>
                  </a:cubicBezTo>
                  <a:lnTo>
                    <a:pt x="106" y="41"/>
                  </a:lnTo>
                  <a:cubicBezTo>
                    <a:pt x="79" y="14"/>
                    <a:pt x="66" y="1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473;p27">
              <a:extLst>
                <a:ext uri="{FF2B5EF4-FFF2-40B4-BE49-F238E27FC236}">
                  <a16:creationId xmlns:a16="http://schemas.microsoft.com/office/drawing/2014/main" id="{5894F585-4FE0-4D35-942A-765BFA1FE85D}"/>
                </a:ext>
              </a:extLst>
            </p:cNvPr>
            <p:cNvSpPr/>
            <p:nvPr/>
          </p:nvSpPr>
          <p:spPr>
            <a:xfrm>
              <a:off x="5480051" y="4287068"/>
              <a:ext cx="76107" cy="68645"/>
            </a:xfrm>
            <a:custGeom>
              <a:avLst/>
              <a:gdLst/>
              <a:ahLst/>
              <a:cxnLst/>
              <a:rect l="l" t="t" r="r" b="b"/>
              <a:pathLst>
                <a:path w="1377" h="1242" extrusionOk="0">
                  <a:moveTo>
                    <a:pt x="80" y="1"/>
                  </a:moveTo>
                  <a:cubicBezTo>
                    <a:pt x="53" y="1"/>
                    <a:pt x="27" y="14"/>
                    <a:pt x="0" y="41"/>
                  </a:cubicBezTo>
                  <a:lnTo>
                    <a:pt x="0" y="147"/>
                  </a:lnTo>
                  <a:lnTo>
                    <a:pt x="1205" y="1192"/>
                  </a:lnTo>
                  <a:cubicBezTo>
                    <a:pt x="1205" y="1225"/>
                    <a:pt x="1218" y="1242"/>
                    <a:pt x="1239" y="1242"/>
                  </a:cubicBezTo>
                  <a:cubicBezTo>
                    <a:pt x="1261" y="1242"/>
                    <a:pt x="1291" y="1225"/>
                    <a:pt x="1324" y="1192"/>
                  </a:cubicBezTo>
                  <a:cubicBezTo>
                    <a:pt x="1377" y="1192"/>
                    <a:pt x="1377" y="1139"/>
                    <a:pt x="1324" y="1086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474;p27">
              <a:extLst>
                <a:ext uri="{FF2B5EF4-FFF2-40B4-BE49-F238E27FC236}">
                  <a16:creationId xmlns:a16="http://schemas.microsoft.com/office/drawing/2014/main" id="{9651F459-AD37-416E-83CD-7B2914534579}"/>
                </a:ext>
              </a:extLst>
            </p:cNvPr>
            <p:cNvSpPr/>
            <p:nvPr/>
          </p:nvSpPr>
          <p:spPr>
            <a:xfrm>
              <a:off x="5308880" y="4459731"/>
              <a:ext cx="76107" cy="69530"/>
            </a:xfrm>
            <a:custGeom>
              <a:avLst/>
              <a:gdLst/>
              <a:ahLst/>
              <a:cxnLst/>
              <a:rect l="l" t="t" r="r" b="b"/>
              <a:pathLst>
                <a:path w="1377" h="1258" extrusionOk="0">
                  <a:moveTo>
                    <a:pt x="53" y="0"/>
                  </a:moveTo>
                  <a:cubicBezTo>
                    <a:pt x="0" y="53"/>
                    <a:pt x="0" y="120"/>
                    <a:pt x="53" y="173"/>
                  </a:cubicBezTo>
                  <a:lnTo>
                    <a:pt x="1218" y="1218"/>
                  </a:lnTo>
                  <a:cubicBezTo>
                    <a:pt x="1244" y="1245"/>
                    <a:pt x="1271" y="1258"/>
                    <a:pt x="1291" y="1258"/>
                  </a:cubicBezTo>
                  <a:cubicBezTo>
                    <a:pt x="1311" y="1258"/>
                    <a:pt x="1324" y="1245"/>
                    <a:pt x="1324" y="1218"/>
                  </a:cubicBezTo>
                  <a:cubicBezTo>
                    <a:pt x="1377" y="1165"/>
                    <a:pt x="1377" y="1112"/>
                    <a:pt x="1324" y="1112"/>
                  </a:cubicBezTo>
                  <a:lnTo>
                    <a:pt x="1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475;p27">
              <a:extLst>
                <a:ext uri="{FF2B5EF4-FFF2-40B4-BE49-F238E27FC236}">
                  <a16:creationId xmlns:a16="http://schemas.microsoft.com/office/drawing/2014/main" id="{6F26A33A-A50F-4B34-A633-4A3211B9B12C}"/>
                </a:ext>
              </a:extLst>
            </p:cNvPr>
            <p:cNvSpPr/>
            <p:nvPr/>
          </p:nvSpPr>
          <p:spPr>
            <a:xfrm>
              <a:off x="5138428" y="4631621"/>
              <a:ext cx="79036" cy="68811"/>
            </a:xfrm>
            <a:custGeom>
              <a:avLst/>
              <a:gdLst/>
              <a:ahLst/>
              <a:cxnLst/>
              <a:rect l="l" t="t" r="r" b="b"/>
              <a:pathLst>
                <a:path w="1430" h="1245" extrusionOk="0">
                  <a:moveTo>
                    <a:pt x="134" y="1"/>
                  </a:moveTo>
                  <a:cubicBezTo>
                    <a:pt x="106" y="1"/>
                    <a:pt x="80" y="14"/>
                    <a:pt x="53" y="40"/>
                  </a:cubicBezTo>
                  <a:cubicBezTo>
                    <a:pt x="0" y="93"/>
                    <a:pt x="53" y="146"/>
                    <a:pt x="53" y="146"/>
                  </a:cubicBezTo>
                  <a:lnTo>
                    <a:pt x="1271" y="1245"/>
                  </a:lnTo>
                  <a:lnTo>
                    <a:pt x="1377" y="1245"/>
                  </a:lnTo>
                  <a:cubicBezTo>
                    <a:pt x="1430" y="1192"/>
                    <a:pt x="1430" y="1139"/>
                    <a:pt x="1377" y="1086"/>
                  </a:cubicBezTo>
                  <a:lnTo>
                    <a:pt x="225" y="40"/>
                  </a:lnTo>
                  <a:cubicBezTo>
                    <a:pt x="192" y="14"/>
                    <a:pt x="163" y="1"/>
                    <a:pt x="1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476;p27">
              <a:extLst>
                <a:ext uri="{FF2B5EF4-FFF2-40B4-BE49-F238E27FC236}">
                  <a16:creationId xmlns:a16="http://schemas.microsoft.com/office/drawing/2014/main" id="{9F84191F-EF9E-4832-BE9D-F531B7DAA274}"/>
                </a:ext>
              </a:extLst>
            </p:cNvPr>
            <p:cNvSpPr/>
            <p:nvPr/>
          </p:nvSpPr>
          <p:spPr>
            <a:xfrm>
              <a:off x="4970904" y="4805003"/>
              <a:ext cx="76107" cy="68811"/>
            </a:xfrm>
            <a:custGeom>
              <a:avLst/>
              <a:gdLst/>
              <a:ahLst/>
              <a:cxnLst/>
              <a:rect l="l" t="t" r="r" b="b"/>
              <a:pathLst>
                <a:path w="1377" h="1245" extrusionOk="0">
                  <a:moveTo>
                    <a:pt x="87" y="1"/>
                  </a:moveTo>
                  <a:cubicBezTo>
                    <a:pt x="67" y="1"/>
                    <a:pt x="53" y="14"/>
                    <a:pt x="53" y="40"/>
                  </a:cubicBezTo>
                  <a:cubicBezTo>
                    <a:pt x="1" y="40"/>
                    <a:pt x="1" y="93"/>
                    <a:pt x="53" y="159"/>
                  </a:cubicBezTo>
                  <a:lnTo>
                    <a:pt x="1205" y="1205"/>
                  </a:lnTo>
                  <a:cubicBezTo>
                    <a:pt x="1238" y="1231"/>
                    <a:pt x="1268" y="1245"/>
                    <a:pt x="1289" y="1245"/>
                  </a:cubicBezTo>
                  <a:cubicBezTo>
                    <a:pt x="1311" y="1245"/>
                    <a:pt x="1324" y="1231"/>
                    <a:pt x="1324" y="1205"/>
                  </a:cubicBezTo>
                  <a:cubicBezTo>
                    <a:pt x="1377" y="1205"/>
                    <a:pt x="1377" y="1152"/>
                    <a:pt x="1324" y="1086"/>
                  </a:cubicBezTo>
                  <a:lnTo>
                    <a:pt x="159" y="40"/>
                  </a:lnTo>
                  <a:cubicBezTo>
                    <a:pt x="133" y="14"/>
                    <a:pt x="106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477;p27">
              <a:extLst>
                <a:ext uri="{FF2B5EF4-FFF2-40B4-BE49-F238E27FC236}">
                  <a16:creationId xmlns:a16="http://schemas.microsoft.com/office/drawing/2014/main" id="{8BABFD7C-9A58-414E-A03F-B3CEF4950DE2}"/>
                </a:ext>
              </a:extLst>
            </p:cNvPr>
            <p:cNvSpPr/>
            <p:nvPr/>
          </p:nvSpPr>
          <p:spPr>
            <a:xfrm>
              <a:off x="5818028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316" y="1"/>
                  </a:moveTo>
                  <a:cubicBezTo>
                    <a:pt x="1046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1046" y="5520"/>
                    <a:pt x="2316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478;p27">
              <a:extLst>
                <a:ext uri="{FF2B5EF4-FFF2-40B4-BE49-F238E27FC236}">
                  <a16:creationId xmlns:a16="http://schemas.microsoft.com/office/drawing/2014/main" id="{A76879E2-D3AF-4216-8ECE-D3ADB73959E4}"/>
                </a:ext>
              </a:extLst>
            </p:cNvPr>
            <p:cNvSpPr/>
            <p:nvPr/>
          </p:nvSpPr>
          <p:spPr>
            <a:xfrm>
              <a:off x="5979692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263" y="1"/>
                  </a:moveTo>
                  <a:cubicBezTo>
                    <a:pt x="993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993" y="5520"/>
                    <a:pt x="2263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602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479;p27">
              <a:extLst>
                <a:ext uri="{FF2B5EF4-FFF2-40B4-BE49-F238E27FC236}">
                  <a16:creationId xmlns:a16="http://schemas.microsoft.com/office/drawing/2014/main" id="{55F81698-8966-405B-B8DF-DC60E71C69EF}"/>
                </a:ext>
              </a:extLst>
            </p:cNvPr>
            <p:cNvSpPr/>
            <p:nvPr/>
          </p:nvSpPr>
          <p:spPr>
            <a:xfrm>
              <a:off x="6052814" y="4807214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503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480;p27">
              <a:extLst>
                <a:ext uri="{FF2B5EF4-FFF2-40B4-BE49-F238E27FC236}">
                  <a16:creationId xmlns:a16="http://schemas.microsoft.com/office/drawing/2014/main" id="{CA3E968B-3320-4B93-8C97-FFDD29B8E650}"/>
                </a:ext>
              </a:extLst>
            </p:cNvPr>
            <p:cNvSpPr/>
            <p:nvPr/>
          </p:nvSpPr>
          <p:spPr>
            <a:xfrm>
              <a:off x="6052814" y="4898630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481;p27">
              <a:extLst>
                <a:ext uri="{FF2B5EF4-FFF2-40B4-BE49-F238E27FC236}">
                  <a16:creationId xmlns:a16="http://schemas.microsoft.com/office/drawing/2014/main" id="{291C66FF-B179-4723-B7A7-5E14C0A1978D}"/>
                </a:ext>
              </a:extLst>
            </p:cNvPr>
            <p:cNvSpPr/>
            <p:nvPr/>
          </p:nvSpPr>
          <p:spPr>
            <a:xfrm>
              <a:off x="5818028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316" y="1"/>
                  </a:moveTo>
                  <a:cubicBezTo>
                    <a:pt x="1046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1046" y="5507"/>
                    <a:pt x="2316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482;p27">
              <a:extLst>
                <a:ext uri="{FF2B5EF4-FFF2-40B4-BE49-F238E27FC236}">
                  <a16:creationId xmlns:a16="http://schemas.microsoft.com/office/drawing/2014/main" id="{ABE770CB-5BEA-40D7-8893-19839B809826}"/>
                </a:ext>
              </a:extLst>
            </p:cNvPr>
            <p:cNvSpPr/>
            <p:nvPr/>
          </p:nvSpPr>
          <p:spPr>
            <a:xfrm>
              <a:off x="5979692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263" y="1"/>
                  </a:moveTo>
                  <a:cubicBezTo>
                    <a:pt x="993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993" y="5507"/>
                    <a:pt x="2263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589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89" name="Google Shape;483;p27">
              <a:extLst>
                <a:ext uri="{FF2B5EF4-FFF2-40B4-BE49-F238E27FC236}">
                  <a16:creationId xmlns:a16="http://schemas.microsoft.com/office/drawing/2014/main" id="{BDE0DD92-9954-483D-9254-DF93389D6D10}"/>
                </a:ext>
              </a:extLst>
            </p:cNvPr>
            <p:cNvSpPr/>
            <p:nvPr/>
          </p:nvSpPr>
          <p:spPr>
            <a:xfrm>
              <a:off x="6052814" y="4197862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490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484;p27">
              <a:extLst>
                <a:ext uri="{FF2B5EF4-FFF2-40B4-BE49-F238E27FC236}">
                  <a16:creationId xmlns:a16="http://schemas.microsoft.com/office/drawing/2014/main" id="{98E0769E-2EC9-413B-86D6-D6E6966C2609}"/>
                </a:ext>
              </a:extLst>
            </p:cNvPr>
            <p:cNvSpPr/>
            <p:nvPr/>
          </p:nvSpPr>
          <p:spPr>
            <a:xfrm>
              <a:off x="6052814" y="4289278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485;p27">
              <a:extLst>
                <a:ext uri="{FF2B5EF4-FFF2-40B4-BE49-F238E27FC236}">
                  <a16:creationId xmlns:a16="http://schemas.microsoft.com/office/drawing/2014/main" id="{0A5FA524-2DF6-4965-9E8E-94B13171613C}"/>
                </a:ext>
              </a:extLst>
            </p:cNvPr>
            <p:cNvSpPr/>
            <p:nvPr/>
          </p:nvSpPr>
          <p:spPr>
            <a:xfrm>
              <a:off x="5878714" y="4441437"/>
              <a:ext cx="1122202" cy="305090"/>
            </a:xfrm>
            <a:custGeom>
              <a:avLst/>
              <a:gdLst/>
              <a:ahLst/>
              <a:cxnLst/>
              <a:rect l="l" t="t" r="r" b="b"/>
              <a:pathLst>
                <a:path w="20304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" y="4421"/>
                  </a:lnTo>
                  <a:lnTo>
                    <a:pt x="1" y="5520"/>
                  </a:lnTo>
                  <a:lnTo>
                    <a:pt x="18146" y="5520"/>
                  </a:lnTo>
                  <a:cubicBezTo>
                    <a:pt x="19417" y="5520"/>
                    <a:pt x="20303" y="4633"/>
                    <a:pt x="20303" y="3534"/>
                  </a:cubicBezTo>
                  <a:lnTo>
                    <a:pt x="20303" y="2105"/>
                  </a:lnTo>
                  <a:cubicBezTo>
                    <a:pt x="20303" y="940"/>
                    <a:pt x="19417" y="1"/>
                    <a:pt x="181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486;p27">
              <a:extLst>
                <a:ext uri="{FF2B5EF4-FFF2-40B4-BE49-F238E27FC236}">
                  <a16:creationId xmlns:a16="http://schemas.microsoft.com/office/drawing/2014/main" id="{F509284B-876D-4A80-BA84-280F172E213B}"/>
                </a:ext>
              </a:extLst>
            </p:cNvPr>
            <p:cNvSpPr/>
            <p:nvPr/>
          </p:nvSpPr>
          <p:spPr>
            <a:xfrm>
              <a:off x="5723626" y="4441437"/>
              <a:ext cx="1121484" cy="305090"/>
            </a:xfrm>
            <a:custGeom>
              <a:avLst/>
              <a:gdLst/>
              <a:ahLst/>
              <a:cxnLst/>
              <a:rect l="l" t="t" r="r" b="b"/>
              <a:pathLst>
                <a:path w="20291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8199" y="1112"/>
                  </a:lnTo>
                  <a:cubicBezTo>
                    <a:pt x="18636" y="1112"/>
                    <a:pt x="18967" y="1602"/>
                    <a:pt x="18967" y="2039"/>
                  </a:cubicBezTo>
                  <a:lnTo>
                    <a:pt x="18967" y="3481"/>
                  </a:lnTo>
                  <a:cubicBezTo>
                    <a:pt x="18967" y="3971"/>
                    <a:pt x="18636" y="4421"/>
                    <a:pt x="18199" y="4421"/>
                  </a:cubicBezTo>
                  <a:lnTo>
                    <a:pt x="1" y="4421"/>
                  </a:lnTo>
                  <a:lnTo>
                    <a:pt x="1" y="5520"/>
                  </a:lnTo>
                  <a:lnTo>
                    <a:pt x="18093" y="5520"/>
                  </a:lnTo>
                  <a:cubicBezTo>
                    <a:pt x="19351" y="5520"/>
                    <a:pt x="20290" y="4633"/>
                    <a:pt x="20290" y="3534"/>
                  </a:cubicBezTo>
                  <a:lnTo>
                    <a:pt x="20290" y="2105"/>
                  </a:lnTo>
                  <a:cubicBezTo>
                    <a:pt x="20290" y="940"/>
                    <a:pt x="19351" y="1"/>
                    <a:pt x="180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487;p27">
              <a:extLst>
                <a:ext uri="{FF2B5EF4-FFF2-40B4-BE49-F238E27FC236}">
                  <a16:creationId xmlns:a16="http://schemas.microsoft.com/office/drawing/2014/main" id="{514DAC2C-F787-4F25-9A11-7B159FD88F5A}"/>
                </a:ext>
              </a:extLst>
            </p:cNvPr>
            <p:cNvSpPr/>
            <p:nvPr/>
          </p:nvSpPr>
          <p:spPr>
            <a:xfrm>
              <a:off x="5760215" y="4502897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0" y="0"/>
                  </a:moveTo>
                  <a:lnTo>
                    <a:pt x="0" y="3309"/>
                  </a:lnTo>
                  <a:lnTo>
                    <a:pt x="17537" y="3309"/>
                  </a:lnTo>
                  <a:cubicBezTo>
                    <a:pt x="18027" y="3309"/>
                    <a:pt x="18305" y="2859"/>
                    <a:pt x="18305" y="2369"/>
                  </a:cubicBezTo>
                  <a:lnTo>
                    <a:pt x="18305" y="927"/>
                  </a:lnTo>
                  <a:cubicBezTo>
                    <a:pt x="18305" y="490"/>
                    <a:pt x="18027" y="0"/>
                    <a:pt x="1753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488;p27">
              <a:extLst>
                <a:ext uri="{FF2B5EF4-FFF2-40B4-BE49-F238E27FC236}">
                  <a16:creationId xmlns:a16="http://schemas.microsoft.com/office/drawing/2014/main" id="{43DA952A-51C1-4CD8-87AC-54EE952645F8}"/>
                </a:ext>
              </a:extLst>
            </p:cNvPr>
            <p:cNvSpPr/>
            <p:nvPr/>
          </p:nvSpPr>
          <p:spPr>
            <a:xfrm>
              <a:off x="5760215" y="4594314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0" y="1"/>
                  </a:moveTo>
                  <a:lnTo>
                    <a:pt x="0" y="1655"/>
                  </a:lnTo>
                  <a:lnTo>
                    <a:pt x="17537" y="1655"/>
                  </a:lnTo>
                  <a:cubicBezTo>
                    <a:pt x="18027" y="1655"/>
                    <a:pt x="18305" y="1205"/>
                    <a:pt x="18305" y="715"/>
                  </a:cubicBez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489;p27">
              <a:extLst>
                <a:ext uri="{FF2B5EF4-FFF2-40B4-BE49-F238E27FC236}">
                  <a16:creationId xmlns:a16="http://schemas.microsoft.com/office/drawing/2014/main" id="{F591E635-FEAB-4C3C-B9C6-EC29961A1ECB}"/>
                </a:ext>
              </a:extLst>
            </p:cNvPr>
            <p:cNvSpPr/>
            <p:nvPr/>
          </p:nvSpPr>
          <p:spPr>
            <a:xfrm>
              <a:off x="5485910" y="4847726"/>
              <a:ext cx="200077" cy="203836"/>
            </a:xfrm>
            <a:custGeom>
              <a:avLst/>
              <a:gdLst/>
              <a:ahLst/>
              <a:cxnLst/>
              <a:rect l="l" t="t" r="r" b="b"/>
              <a:pathLst>
                <a:path w="3620" h="3688" extrusionOk="0">
                  <a:moveTo>
                    <a:pt x="1020" y="0"/>
                  </a:moveTo>
                  <a:cubicBezTo>
                    <a:pt x="495" y="0"/>
                    <a:pt x="74" y="143"/>
                    <a:pt x="0" y="485"/>
                  </a:cubicBezTo>
                  <a:lnTo>
                    <a:pt x="1152" y="3688"/>
                  </a:lnTo>
                  <a:lnTo>
                    <a:pt x="3468" y="1305"/>
                  </a:lnTo>
                  <a:cubicBezTo>
                    <a:pt x="3619" y="602"/>
                    <a:pt x="2099" y="0"/>
                    <a:pt x="1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490;p27">
              <a:extLst>
                <a:ext uri="{FF2B5EF4-FFF2-40B4-BE49-F238E27FC236}">
                  <a16:creationId xmlns:a16="http://schemas.microsoft.com/office/drawing/2014/main" id="{E02F2ECF-691B-47FD-81C8-6B94B0BA2911}"/>
                </a:ext>
              </a:extLst>
            </p:cNvPr>
            <p:cNvSpPr/>
            <p:nvPr/>
          </p:nvSpPr>
          <p:spPr>
            <a:xfrm>
              <a:off x="5528302" y="4988168"/>
              <a:ext cx="64445" cy="63395"/>
            </a:xfrm>
            <a:custGeom>
              <a:avLst/>
              <a:gdLst/>
              <a:ahLst/>
              <a:cxnLst/>
              <a:rect l="l" t="t" r="r" b="b"/>
              <a:pathLst>
                <a:path w="1166" h="1147" extrusionOk="0">
                  <a:moveTo>
                    <a:pt x="349" y="0"/>
                  </a:moveTo>
                  <a:cubicBezTo>
                    <a:pt x="216" y="0"/>
                    <a:pt x="102" y="26"/>
                    <a:pt x="1" y="88"/>
                  </a:cubicBezTo>
                  <a:lnTo>
                    <a:pt x="385" y="1147"/>
                  </a:lnTo>
                  <a:lnTo>
                    <a:pt x="1166" y="313"/>
                  </a:lnTo>
                  <a:cubicBezTo>
                    <a:pt x="1046" y="207"/>
                    <a:pt x="835" y="88"/>
                    <a:pt x="663" y="35"/>
                  </a:cubicBezTo>
                  <a:cubicBezTo>
                    <a:pt x="547" y="13"/>
                    <a:pt x="444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491;p27">
              <a:extLst>
                <a:ext uri="{FF2B5EF4-FFF2-40B4-BE49-F238E27FC236}">
                  <a16:creationId xmlns:a16="http://schemas.microsoft.com/office/drawing/2014/main" id="{A5A28937-704C-464F-98FE-88CACD065452}"/>
                </a:ext>
              </a:extLst>
            </p:cNvPr>
            <p:cNvSpPr/>
            <p:nvPr/>
          </p:nvSpPr>
          <p:spPr>
            <a:xfrm>
              <a:off x="5644646" y="4085222"/>
              <a:ext cx="228265" cy="152158"/>
            </a:xfrm>
            <a:custGeom>
              <a:avLst/>
              <a:gdLst/>
              <a:ahLst/>
              <a:cxnLst/>
              <a:rect l="l" t="t" r="r" b="b"/>
              <a:pathLst>
                <a:path w="4130" h="2753" extrusionOk="0">
                  <a:moveTo>
                    <a:pt x="768" y="0"/>
                  </a:moveTo>
                  <a:cubicBezTo>
                    <a:pt x="543" y="0"/>
                    <a:pt x="384" y="106"/>
                    <a:pt x="331" y="278"/>
                  </a:cubicBezTo>
                  <a:lnTo>
                    <a:pt x="53" y="1602"/>
                  </a:lnTo>
                  <a:cubicBezTo>
                    <a:pt x="0" y="1654"/>
                    <a:pt x="53" y="1760"/>
                    <a:pt x="53" y="1866"/>
                  </a:cubicBezTo>
                  <a:cubicBezTo>
                    <a:pt x="106" y="1932"/>
                    <a:pt x="159" y="1985"/>
                    <a:pt x="265" y="2038"/>
                  </a:cubicBezTo>
                  <a:lnTo>
                    <a:pt x="331" y="2038"/>
                  </a:lnTo>
                  <a:lnTo>
                    <a:pt x="3362" y="2753"/>
                  </a:lnTo>
                  <a:cubicBezTo>
                    <a:pt x="3415" y="2753"/>
                    <a:pt x="3521" y="2753"/>
                    <a:pt x="3640" y="2700"/>
                  </a:cubicBezTo>
                  <a:cubicBezTo>
                    <a:pt x="3693" y="2647"/>
                    <a:pt x="3746" y="2594"/>
                    <a:pt x="3799" y="2475"/>
                  </a:cubicBezTo>
                  <a:lnTo>
                    <a:pt x="4077" y="1204"/>
                  </a:lnTo>
                  <a:cubicBezTo>
                    <a:pt x="4130" y="993"/>
                    <a:pt x="4024" y="821"/>
                    <a:pt x="3799" y="768"/>
                  </a:cubicBezTo>
                  <a:lnTo>
                    <a:pt x="7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492;p27">
              <a:extLst>
                <a:ext uri="{FF2B5EF4-FFF2-40B4-BE49-F238E27FC236}">
                  <a16:creationId xmlns:a16="http://schemas.microsoft.com/office/drawing/2014/main" id="{4C5272C7-D691-460D-AF7C-E29527C98AC4}"/>
                </a:ext>
              </a:extLst>
            </p:cNvPr>
            <p:cNvSpPr/>
            <p:nvPr/>
          </p:nvSpPr>
          <p:spPr>
            <a:xfrm>
              <a:off x="5645836" y="4137120"/>
              <a:ext cx="215829" cy="100260"/>
            </a:xfrm>
            <a:custGeom>
              <a:avLst/>
              <a:gdLst/>
              <a:ahLst/>
              <a:cxnLst/>
              <a:rect l="l" t="t" r="r" b="b"/>
              <a:pathLst>
                <a:path w="3905" h="1814" extrusionOk="0">
                  <a:moveTo>
                    <a:pt x="159" y="1"/>
                  </a:moveTo>
                  <a:lnTo>
                    <a:pt x="53" y="663"/>
                  </a:lnTo>
                  <a:cubicBezTo>
                    <a:pt x="0" y="715"/>
                    <a:pt x="53" y="821"/>
                    <a:pt x="53" y="927"/>
                  </a:cubicBezTo>
                  <a:cubicBezTo>
                    <a:pt x="106" y="993"/>
                    <a:pt x="159" y="1046"/>
                    <a:pt x="265" y="1099"/>
                  </a:cubicBezTo>
                  <a:lnTo>
                    <a:pt x="331" y="1099"/>
                  </a:lnTo>
                  <a:lnTo>
                    <a:pt x="3362" y="1814"/>
                  </a:lnTo>
                  <a:cubicBezTo>
                    <a:pt x="3415" y="1814"/>
                    <a:pt x="3521" y="1814"/>
                    <a:pt x="3640" y="1761"/>
                  </a:cubicBezTo>
                  <a:cubicBezTo>
                    <a:pt x="3693" y="1708"/>
                    <a:pt x="3746" y="1655"/>
                    <a:pt x="3799" y="1536"/>
                  </a:cubicBezTo>
                  <a:lnTo>
                    <a:pt x="3905" y="927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493;p27">
              <a:extLst>
                <a:ext uri="{FF2B5EF4-FFF2-40B4-BE49-F238E27FC236}">
                  <a16:creationId xmlns:a16="http://schemas.microsoft.com/office/drawing/2014/main" id="{05038E9A-E454-4492-82BB-9FDEB648C086}"/>
                </a:ext>
              </a:extLst>
            </p:cNvPr>
            <p:cNvSpPr/>
            <p:nvPr/>
          </p:nvSpPr>
          <p:spPr>
            <a:xfrm>
              <a:off x="5629280" y="4231521"/>
              <a:ext cx="209971" cy="688388"/>
            </a:xfrm>
            <a:custGeom>
              <a:avLst/>
              <a:gdLst/>
              <a:ahLst/>
              <a:cxnLst/>
              <a:rect l="l" t="t" r="r" b="b"/>
              <a:pathLst>
                <a:path w="3799" h="12455" extrusionOk="0">
                  <a:moveTo>
                    <a:pt x="2753" y="0"/>
                  </a:moveTo>
                  <a:lnTo>
                    <a:pt x="0" y="11528"/>
                  </a:lnTo>
                  <a:lnTo>
                    <a:pt x="874" y="12454"/>
                  </a:lnTo>
                  <a:lnTo>
                    <a:pt x="3799" y="278"/>
                  </a:lnTo>
                  <a:lnTo>
                    <a:pt x="27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494;p27">
              <a:extLst>
                <a:ext uri="{FF2B5EF4-FFF2-40B4-BE49-F238E27FC236}">
                  <a16:creationId xmlns:a16="http://schemas.microsoft.com/office/drawing/2014/main" id="{742D069C-DE57-4FAB-A021-8FD151CA235C}"/>
                </a:ext>
              </a:extLst>
            </p:cNvPr>
            <p:cNvSpPr/>
            <p:nvPr/>
          </p:nvSpPr>
          <p:spPr>
            <a:xfrm>
              <a:off x="5559032" y="4216156"/>
              <a:ext cx="222462" cy="685459"/>
            </a:xfrm>
            <a:custGeom>
              <a:avLst/>
              <a:gdLst/>
              <a:ahLst/>
              <a:cxnLst/>
              <a:rect l="l" t="t" r="r" b="b"/>
              <a:pathLst>
                <a:path w="4025" h="12402" extrusionOk="0">
                  <a:moveTo>
                    <a:pt x="2754" y="0"/>
                  </a:moveTo>
                  <a:lnTo>
                    <a:pt x="1" y="11475"/>
                  </a:lnTo>
                  <a:lnTo>
                    <a:pt x="437" y="12402"/>
                  </a:lnTo>
                  <a:lnTo>
                    <a:pt x="1271" y="11806"/>
                  </a:lnTo>
                  <a:lnTo>
                    <a:pt x="4024" y="278"/>
                  </a:lnTo>
                  <a:lnTo>
                    <a:pt x="27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495;p27">
              <a:extLst>
                <a:ext uri="{FF2B5EF4-FFF2-40B4-BE49-F238E27FC236}">
                  <a16:creationId xmlns:a16="http://schemas.microsoft.com/office/drawing/2014/main" id="{27981ADF-5C21-4526-8F52-CC8B04A60578}"/>
                </a:ext>
              </a:extLst>
            </p:cNvPr>
            <p:cNvSpPr/>
            <p:nvPr/>
          </p:nvSpPr>
          <p:spPr>
            <a:xfrm>
              <a:off x="5485910" y="4200791"/>
              <a:ext cx="225336" cy="673741"/>
            </a:xfrm>
            <a:custGeom>
              <a:avLst/>
              <a:gdLst/>
              <a:ahLst/>
              <a:cxnLst/>
              <a:rect l="l" t="t" r="r" b="b"/>
              <a:pathLst>
                <a:path w="4077" h="12190" extrusionOk="0">
                  <a:moveTo>
                    <a:pt x="2925" y="0"/>
                  </a:moveTo>
                  <a:lnTo>
                    <a:pt x="0" y="12190"/>
                  </a:lnTo>
                  <a:lnTo>
                    <a:pt x="0" y="12190"/>
                  </a:lnTo>
                  <a:lnTo>
                    <a:pt x="1324" y="11753"/>
                  </a:lnTo>
                  <a:lnTo>
                    <a:pt x="4077" y="278"/>
                  </a:lnTo>
                  <a:lnTo>
                    <a:pt x="29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496;p27">
              <a:extLst>
                <a:ext uri="{FF2B5EF4-FFF2-40B4-BE49-F238E27FC236}">
                  <a16:creationId xmlns:a16="http://schemas.microsoft.com/office/drawing/2014/main" id="{AD32BB56-298A-4E14-A1C3-7DF8DE415D66}"/>
                </a:ext>
              </a:extLst>
            </p:cNvPr>
            <p:cNvSpPr/>
            <p:nvPr/>
          </p:nvSpPr>
          <p:spPr>
            <a:xfrm>
              <a:off x="5616845" y="4167132"/>
              <a:ext cx="240701" cy="161720"/>
            </a:xfrm>
            <a:custGeom>
              <a:avLst/>
              <a:gdLst/>
              <a:ahLst/>
              <a:cxnLst/>
              <a:rect l="l" t="t" r="r" b="b"/>
              <a:pathLst>
                <a:path w="4355" h="2926" extrusionOk="0">
                  <a:moveTo>
                    <a:pt x="834" y="0"/>
                  </a:moveTo>
                  <a:cubicBezTo>
                    <a:pt x="715" y="0"/>
                    <a:pt x="609" y="0"/>
                    <a:pt x="556" y="53"/>
                  </a:cubicBezTo>
                  <a:cubicBezTo>
                    <a:pt x="437" y="120"/>
                    <a:pt x="384" y="225"/>
                    <a:pt x="331" y="278"/>
                  </a:cubicBezTo>
                  <a:lnTo>
                    <a:pt x="53" y="1655"/>
                  </a:lnTo>
                  <a:cubicBezTo>
                    <a:pt x="0" y="1880"/>
                    <a:pt x="106" y="2105"/>
                    <a:pt x="331" y="2105"/>
                  </a:cubicBezTo>
                  <a:lnTo>
                    <a:pt x="3534" y="2925"/>
                  </a:lnTo>
                  <a:cubicBezTo>
                    <a:pt x="3746" y="2925"/>
                    <a:pt x="3971" y="2819"/>
                    <a:pt x="4024" y="2594"/>
                  </a:cubicBezTo>
                  <a:lnTo>
                    <a:pt x="4302" y="1271"/>
                  </a:lnTo>
                  <a:cubicBezTo>
                    <a:pt x="4355" y="1165"/>
                    <a:pt x="4302" y="1046"/>
                    <a:pt x="4249" y="940"/>
                  </a:cubicBezTo>
                  <a:cubicBezTo>
                    <a:pt x="4196" y="887"/>
                    <a:pt x="4143" y="834"/>
                    <a:pt x="4077" y="834"/>
                  </a:cubicBezTo>
                  <a:lnTo>
                    <a:pt x="4024" y="781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497;p27">
              <a:extLst>
                <a:ext uri="{FF2B5EF4-FFF2-40B4-BE49-F238E27FC236}">
                  <a16:creationId xmlns:a16="http://schemas.microsoft.com/office/drawing/2014/main" id="{CD80068C-4264-4ADA-8B18-8F64800BA4B6}"/>
                </a:ext>
              </a:extLst>
            </p:cNvPr>
            <p:cNvSpPr/>
            <p:nvPr/>
          </p:nvSpPr>
          <p:spPr>
            <a:xfrm>
              <a:off x="5629280" y="4167132"/>
              <a:ext cx="228265" cy="106837"/>
            </a:xfrm>
            <a:custGeom>
              <a:avLst/>
              <a:gdLst/>
              <a:ahLst/>
              <a:cxnLst/>
              <a:rect l="l" t="t" r="r" b="b"/>
              <a:pathLst>
                <a:path w="4130" h="1933" extrusionOk="0">
                  <a:moveTo>
                    <a:pt x="609" y="0"/>
                  </a:moveTo>
                  <a:cubicBezTo>
                    <a:pt x="490" y="0"/>
                    <a:pt x="384" y="0"/>
                    <a:pt x="331" y="53"/>
                  </a:cubicBezTo>
                  <a:cubicBezTo>
                    <a:pt x="212" y="120"/>
                    <a:pt x="159" y="225"/>
                    <a:pt x="106" y="278"/>
                  </a:cubicBezTo>
                  <a:lnTo>
                    <a:pt x="0" y="940"/>
                  </a:lnTo>
                  <a:lnTo>
                    <a:pt x="3918" y="1933"/>
                  </a:lnTo>
                  <a:lnTo>
                    <a:pt x="4077" y="1271"/>
                  </a:lnTo>
                  <a:cubicBezTo>
                    <a:pt x="4130" y="1165"/>
                    <a:pt x="4077" y="1046"/>
                    <a:pt x="4024" y="940"/>
                  </a:cubicBezTo>
                  <a:cubicBezTo>
                    <a:pt x="3971" y="887"/>
                    <a:pt x="3918" y="834"/>
                    <a:pt x="3852" y="834"/>
                  </a:cubicBezTo>
                  <a:lnTo>
                    <a:pt x="3799" y="781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AF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498;p27">
              <a:extLst>
                <a:ext uri="{FF2B5EF4-FFF2-40B4-BE49-F238E27FC236}">
                  <a16:creationId xmlns:a16="http://schemas.microsoft.com/office/drawing/2014/main" id="{3F6C4494-4796-48A2-8886-1DCED0045D2E}"/>
                </a:ext>
              </a:extLst>
            </p:cNvPr>
            <p:cNvSpPr/>
            <p:nvPr/>
          </p:nvSpPr>
          <p:spPr>
            <a:xfrm>
              <a:off x="5626351" y="4160499"/>
              <a:ext cx="243630" cy="80584"/>
            </a:xfrm>
            <a:custGeom>
              <a:avLst/>
              <a:gdLst/>
              <a:ahLst/>
              <a:cxnLst/>
              <a:rect l="l" t="t" r="r" b="b"/>
              <a:pathLst>
                <a:path w="4408" h="1458" extrusionOk="0">
                  <a:moveTo>
                    <a:pt x="263" y="0"/>
                  </a:moveTo>
                  <a:cubicBezTo>
                    <a:pt x="159" y="0"/>
                    <a:pt x="53" y="87"/>
                    <a:pt x="53" y="173"/>
                  </a:cubicBezTo>
                  <a:cubicBezTo>
                    <a:pt x="0" y="345"/>
                    <a:pt x="106" y="504"/>
                    <a:pt x="212" y="504"/>
                  </a:cubicBezTo>
                  <a:lnTo>
                    <a:pt x="4077" y="1444"/>
                  </a:lnTo>
                  <a:cubicBezTo>
                    <a:pt x="4106" y="1454"/>
                    <a:pt x="4134" y="1458"/>
                    <a:pt x="4160" y="1458"/>
                  </a:cubicBezTo>
                  <a:cubicBezTo>
                    <a:pt x="4277" y="1458"/>
                    <a:pt x="4364" y="1372"/>
                    <a:pt x="4408" y="1285"/>
                  </a:cubicBezTo>
                  <a:cubicBezTo>
                    <a:pt x="4408" y="1113"/>
                    <a:pt x="4355" y="1007"/>
                    <a:pt x="4183" y="954"/>
                  </a:cubicBezTo>
                  <a:lnTo>
                    <a:pt x="331" y="15"/>
                  </a:lnTo>
                  <a:cubicBezTo>
                    <a:pt x="309" y="5"/>
                    <a:pt x="286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499;p27">
              <a:extLst>
                <a:ext uri="{FF2B5EF4-FFF2-40B4-BE49-F238E27FC236}">
                  <a16:creationId xmlns:a16="http://schemas.microsoft.com/office/drawing/2014/main" id="{2674BDF2-8965-4D1E-807D-E6D106AFBFDA}"/>
                </a:ext>
              </a:extLst>
            </p:cNvPr>
            <p:cNvSpPr/>
            <p:nvPr/>
          </p:nvSpPr>
          <p:spPr>
            <a:xfrm>
              <a:off x="5604409" y="4254476"/>
              <a:ext cx="244349" cy="79865"/>
            </a:xfrm>
            <a:custGeom>
              <a:avLst/>
              <a:gdLst/>
              <a:ahLst/>
              <a:cxnLst/>
              <a:rect l="l" t="t" r="r" b="b"/>
              <a:pathLst>
                <a:path w="4421" h="1445" extrusionOk="0">
                  <a:moveTo>
                    <a:pt x="331" y="1"/>
                  </a:moveTo>
                  <a:cubicBezTo>
                    <a:pt x="225" y="1"/>
                    <a:pt x="66" y="54"/>
                    <a:pt x="66" y="226"/>
                  </a:cubicBezTo>
                  <a:cubicBezTo>
                    <a:pt x="0" y="332"/>
                    <a:pt x="119" y="491"/>
                    <a:pt x="225" y="491"/>
                  </a:cubicBezTo>
                  <a:lnTo>
                    <a:pt x="4090" y="1430"/>
                  </a:lnTo>
                  <a:cubicBezTo>
                    <a:pt x="4119" y="1440"/>
                    <a:pt x="4147" y="1444"/>
                    <a:pt x="4173" y="1444"/>
                  </a:cubicBezTo>
                  <a:cubicBezTo>
                    <a:pt x="4290" y="1444"/>
                    <a:pt x="4378" y="1358"/>
                    <a:pt x="4421" y="1271"/>
                  </a:cubicBezTo>
                  <a:cubicBezTo>
                    <a:pt x="4421" y="1099"/>
                    <a:pt x="4368" y="994"/>
                    <a:pt x="4196" y="941"/>
                  </a:cubicBezTo>
                  <a:lnTo>
                    <a:pt x="3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500;p27">
              <a:extLst>
                <a:ext uri="{FF2B5EF4-FFF2-40B4-BE49-F238E27FC236}">
                  <a16:creationId xmlns:a16="http://schemas.microsoft.com/office/drawing/2014/main" id="{138DF767-835B-4C1B-9DEF-B209F8AD9A0A}"/>
                </a:ext>
              </a:extLst>
            </p:cNvPr>
            <p:cNvSpPr/>
            <p:nvPr/>
          </p:nvSpPr>
          <p:spPr>
            <a:xfrm>
              <a:off x="6376144" y="3457797"/>
              <a:ext cx="158072" cy="233903"/>
            </a:xfrm>
            <a:custGeom>
              <a:avLst/>
              <a:gdLst/>
              <a:ahLst/>
              <a:cxnLst/>
              <a:rect l="l" t="t" r="r" b="b"/>
              <a:pathLst>
                <a:path w="2860" h="4232" extrusionOk="0">
                  <a:moveTo>
                    <a:pt x="2381" y="0"/>
                  </a:moveTo>
                  <a:cubicBezTo>
                    <a:pt x="2298" y="0"/>
                    <a:pt x="2214" y="33"/>
                    <a:pt x="2145" y="102"/>
                  </a:cubicBezTo>
                  <a:cubicBezTo>
                    <a:pt x="2039" y="155"/>
                    <a:pt x="1" y="1532"/>
                    <a:pt x="384" y="3901"/>
                  </a:cubicBezTo>
                  <a:cubicBezTo>
                    <a:pt x="437" y="4073"/>
                    <a:pt x="596" y="4231"/>
                    <a:pt x="821" y="4231"/>
                  </a:cubicBezTo>
                  <a:lnTo>
                    <a:pt x="874" y="4231"/>
                  </a:lnTo>
                  <a:cubicBezTo>
                    <a:pt x="1099" y="4179"/>
                    <a:pt x="1258" y="3954"/>
                    <a:pt x="1205" y="3742"/>
                  </a:cubicBezTo>
                  <a:cubicBezTo>
                    <a:pt x="927" y="1968"/>
                    <a:pt x="2528" y="817"/>
                    <a:pt x="2581" y="817"/>
                  </a:cubicBezTo>
                  <a:cubicBezTo>
                    <a:pt x="2806" y="645"/>
                    <a:pt x="2859" y="380"/>
                    <a:pt x="2701" y="208"/>
                  </a:cubicBezTo>
                  <a:cubicBezTo>
                    <a:pt x="2629" y="73"/>
                    <a:pt x="2506" y="0"/>
                    <a:pt x="2381" y="0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501;p27">
              <a:extLst>
                <a:ext uri="{FF2B5EF4-FFF2-40B4-BE49-F238E27FC236}">
                  <a16:creationId xmlns:a16="http://schemas.microsoft.com/office/drawing/2014/main" id="{4CBA8055-B063-450A-8906-2CF185A9842D}"/>
                </a:ext>
              </a:extLst>
            </p:cNvPr>
            <p:cNvSpPr/>
            <p:nvPr/>
          </p:nvSpPr>
          <p:spPr>
            <a:xfrm>
              <a:off x="6180820" y="3609734"/>
              <a:ext cx="527497" cy="527442"/>
            </a:xfrm>
            <a:custGeom>
              <a:avLst/>
              <a:gdLst/>
              <a:ahLst/>
              <a:cxnLst/>
              <a:rect l="l" t="t" r="r" b="b"/>
              <a:pathLst>
                <a:path w="9544" h="9543" extrusionOk="0">
                  <a:moveTo>
                    <a:pt x="4739" y="0"/>
                  </a:moveTo>
                  <a:cubicBezTo>
                    <a:pt x="2145" y="0"/>
                    <a:pt x="1" y="2144"/>
                    <a:pt x="1" y="4791"/>
                  </a:cubicBezTo>
                  <a:cubicBezTo>
                    <a:pt x="1" y="7385"/>
                    <a:pt x="2145" y="9543"/>
                    <a:pt x="4739" y="9543"/>
                  </a:cubicBezTo>
                  <a:cubicBezTo>
                    <a:pt x="7386" y="9543"/>
                    <a:pt x="9543" y="7385"/>
                    <a:pt x="9543" y="4791"/>
                  </a:cubicBezTo>
                  <a:cubicBezTo>
                    <a:pt x="9543" y="2144"/>
                    <a:pt x="7386" y="0"/>
                    <a:pt x="4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502;p27">
              <a:extLst>
                <a:ext uri="{FF2B5EF4-FFF2-40B4-BE49-F238E27FC236}">
                  <a16:creationId xmlns:a16="http://schemas.microsoft.com/office/drawing/2014/main" id="{8CE6223A-D964-464F-86AC-CE5DDBF82B21}"/>
                </a:ext>
              </a:extLst>
            </p:cNvPr>
            <p:cNvSpPr/>
            <p:nvPr/>
          </p:nvSpPr>
          <p:spPr>
            <a:xfrm>
              <a:off x="6241562" y="3659421"/>
              <a:ext cx="207815" cy="145692"/>
            </a:xfrm>
            <a:custGeom>
              <a:avLst/>
              <a:gdLst/>
              <a:ahLst/>
              <a:cxnLst/>
              <a:rect l="l" t="t" r="r" b="b"/>
              <a:pathLst>
                <a:path w="3760" h="2636" extrusionOk="0">
                  <a:moveTo>
                    <a:pt x="2633" y="1"/>
                  </a:moveTo>
                  <a:cubicBezTo>
                    <a:pt x="2247" y="1"/>
                    <a:pt x="1778" y="140"/>
                    <a:pt x="1324" y="425"/>
                  </a:cubicBezTo>
                  <a:cubicBezTo>
                    <a:pt x="450" y="914"/>
                    <a:pt x="0" y="1748"/>
                    <a:pt x="278" y="2238"/>
                  </a:cubicBezTo>
                  <a:cubicBezTo>
                    <a:pt x="439" y="2509"/>
                    <a:pt x="746" y="2635"/>
                    <a:pt x="1120" y="2635"/>
                  </a:cubicBezTo>
                  <a:cubicBezTo>
                    <a:pt x="1513" y="2635"/>
                    <a:pt x="1981" y="2496"/>
                    <a:pt x="2436" y="2238"/>
                  </a:cubicBezTo>
                  <a:cubicBezTo>
                    <a:pt x="3309" y="1695"/>
                    <a:pt x="3759" y="861"/>
                    <a:pt x="3428" y="372"/>
                  </a:cubicBezTo>
                  <a:cubicBezTo>
                    <a:pt x="3293" y="127"/>
                    <a:pt x="3000" y="1"/>
                    <a:pt x="26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503;p27">
              <a:extLst>
                <a:ext uri="{FF2B5EF4-FFF2-40B4-BE49-F238E27FC236}">
                  <a16:creationId xmlns:a16="http://schemas.microsoft.com/office/drawing/2014/main" id="{B4196230-7B41-4113-B6A8-CC4C3ED43B0A}"/>
                </a:ext>
              </a:extLst>
            </p:cNvPr>
            <p:cNvSpPr/>
            <p:nvPr/>
          </p:nvSpPr>
          <p:spPr>
            <a:xfrm>
              <a:off x="6189608" y="3719445"/>
              <a:ext cx="518709" cy="417731"/>
            </a:xfrm>
            <a:custGeom>
              <a:avLst/>
              <a:gdLst/>
              <a:ahLst/>
              <a:cxnLst/>
              <a:rect l="l" t="t" r="r" b="b"/>
              <a:pathLst>
                <a:path w="9385" h="7558" extrusionOk="0">
                  <a:moveTo>
                    <a:pt x="8445" y="0"/>
                  </a:moveTo>
                  <a:lnTo>
                    <a:pt x="8445" y="0"/>
                  </a:lnTo>
                  <a:cubicBezTo>
                    <a:pt x="8551" y="437"/>
                    <a:pt x="8603" y="821"/>
                    <a:pt x="8603" y="1271"/>
                  </a:cubicBezTo>
                  <a:cubicBezTo>
                    <a:pt x="8603" y="3918"/>
                    <a:pt x="6512" y="6009"/>
                    <a:pt x="3865" y="6009"/>
                  </a:cubicBezTo>
                  <a:cubicBezTo>
                    <a:pt x="2264" y="6009"/>
                    <a:pt x="887" y="5242"/>
                    <a:pt x="1" y="4024"/>
                  </a:cubicBezTo>
                  <a:lnTo>
                    <a:pt x="1" y="4024"/>
                  </a:lnTo>
                  <a:cubicBezTo>
                    <a:pt x="556" y="6062"/>
                    <a:pt x="2436" y="7558"/>
                    <a:pt x="4580" y="7558"/>
                  </a:cubicBezTo>
                  <a:cubicBezTo>
                    <a:pt x="7227" y="7558"/>
                    <a:pt x="9384" y="5400"/>
                    <a:pt x="9384" y="2806"/>
                  </a:cubicBezTo>
                  <a:cubicBezTo>
                    <a:pt x="9384" y="1761"/>
                    <a:pt x="9053" y="821"/>
                    <a:pt x="8445" y="0"/>
                  </a:cubicBez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" name="Group 291">
            <a:extLst>
              <a:ext uri="{FF2B5EF4-FFF2-40B4-BE49-F238E27FC236}">
                <a16:creationId xmlns:a16="http://schemas.microsoft.com/office/drawing/2014/main" id="{81AB7299-1143-40B8-A113-516BAE18D37E}"/>
              </a:ext>
            </a:extLst>
          </p:cNvPr>
          <p:cNvGrpSpPr/>
          <p:nvPr userDrawn="1"/>
        </p:nvGrpSpPr>
        <p:grpSpPr>
          <a:xfrm>
            <a:off x="1598355" y="3608289"/>
            <a:ext cx="2204156" cy="2018295"/>
            <a:chOff x="1598355" y="3608289"/>
            <a:chExt cx="2204156" cy="2018295"/>
          </a:xfrm>
        </p:grpSpPr>
        <p:grpSp>
          <p:nvGrpSpPr>
            <p:cNvPr id="211" name="Google Shape;505;p27">
              <a:extLst>
                <a:ext uri="{FF2B5EF4-FFF2-40B4-BE49-F238E27FC236}">
                  <a16:creationId xmlns:a16="http://schemas.microsoft.com/office/drawing/2014/main" id="{A42BCA09-07B9-4CBD-A2DF-E24B3C63BD62}"/>
                </a:ext>
              </a:extLst>
            </p:cNvPr>
            <p:cNvGrpSpPr/>
            <p:nvPr/>
          </p:nvGrpSpPr>
          <p:grpSpPr>
            <a:xfrm>
              <a:off x="1598355" y="4368136"/>
              <a:ext cx="868990" cy="1258447"/>
              <a:chOff x="3235834" y="3793115"/>
              <a:chExt cx="868990" cy="1258447"/>
            </a:xfrm>
          </p:grpSpPr>
          <p:sp>
            <p:nvSpPr>
              <p:cNvPr id="259" name="Google Shape;506;p27">
                <a:extLst>
                  <a:ext uri="{FF2B5EF4-FFF2-40B4-BE49-F238E27FC236}">
                    <a16:creationId xmlns:a16="http://schemas.microsoft.com/office/drawing/2014/main" id="{BD828A38-7FD5-4192-AFA1-0F8CBEA346BE}"/>
                  </a:ext>
                </a:extLst>
              </p:cNvPr>
              <p:cNvSpPr/>
              <p:nvPr/>
            </p:nvSpPr>
            <p:spPr>
              <a:xfrm>
                <a:off x="3236476" y="3795496"/>
                <a:ext cx="868347" cy="1256066"/>
              </a:xfrm>
              <a:custGeom>
                <a:avLst/>
                <a:gdLst/>
                <a:ahLst/>
                <a:cxnLst/>
                <a:rect l="l" t="t" r="r" b="b"/>
                <a:pathLst>
                  <a:path w="15711" h="22726" extrusionOk="0">
                    <a:moveTo>
                      <a:pt x="1099" y="1"/>
                    </a:moveTo>
                    <a:cubicBezTo>
                      <a:pt x="490" y="1"/>
                      <a:pt x="1" y="491"/>
                      <a:pt x="1" y="1099"/>
                    </a:cubicBezTo>
                    <a:lnTo>
                      <a:pt x="1" y="21614"/>
                    </a:lnTo>
                    <a:cubicBezTo>
                      <a:pt x="1" y="22223"/>
                      <a:pt x="490" y="22726"/>
                      <a:pt x="1099" y="22726"/>
                    </a:cubicBezTo>
                    <a:lnTo>
                      <a:pt x="14612" y="22726"/>
                    </a:lnTo>
                    <a:cubicBezTo>
                      <a:pt x="15221" y="22726"/>
                      <a:pt x="15711" y="22223"/>
                      <a:pt x="15711" y="21614"/>
                    </a:cubicBezTo>
                    <a:lnTo>
                      <a:pt x="15711" y="1099"/>
                    </a:lnTo>
                    <a:cubicBezTo>
                      <a:pt x="15711" y="491"/>
                      <a:pt x="15221" y="1"/>
                      <a:pt x="146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260" name="Google Shape;507;p27">
                <a:extLst>
                  <a:ext uri="{FF2B5EF4-FFF2-40B4-BE49-F238E27FC236}">
                    <a16:creationId xmlns:a16="http://schemas.microsoft.com/office/drawing/2014/main" id="{E29DCE97-F16B-4989-BDC3-AA1A5694BD20}"/>
                  </a:ext>
                </a:extLst>
              </p:cNvPr>
              <p:cNvGrpSpPr/>
              <p:nvPr/>
            </p:nvGrpSpPr>
            <p:grpSpPr>
              <a:xfrm>
                <a:off x="3235834" y="3793115"/>
                <a:ext cx="865418" cy="1258447"/>
                <a:chOff x="3235834" y="3793115"/>
                <a:chExt cx="865418" cy="1258447"/>
              </a:xfrm>
            </p:grpSpPr>
            <p:sp>
              <p:nvSpPr>
                <p:cNvPr id="261" name="Google Shape;508;p27">
                  <a:extLst>
                    <a:ext uri="{FF2B5EF4-FFF2-40B4-BE49-F238E27FC236}">
                      <a16:creationId xmlns:a16="http://schemas.microsoft.com/office/drawing/2014/main" id="{8AB76180-4FBF-46B5-AF84-3C5E2E574B03}"/>
                    </a:ext>
                  </a:extLst>
                </p:cNvPr>
                <p:cNvSpPr/>
                <p:nvPr/>
              </p:nvSpPr>
              <p:spPr>
                <a:xfrm>
                  <a:off x="3235834" y="3793115"/>
                  <a:ext cx="865418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58" h="7056" extrusionOk="0">
                      <a:moveTo>
                        <a:pt x="1046" y="1"/>
                      </a:moveTo>
                      <a:cubicBezTo>
                        <a:pt x="437" y="1"/>
                        <a:pt x="1" y="491"/>
                        <a:pt x="1" y="1099"/>
                      </a:cubicBezTo>
                      <a:lnTo>
                        <a:pt x="1" y="7055"/>
                      </a:lnTo>
                      <a:lnTo>
                        <a:pt x="15658" y="7055"/>
                      </a:lnTo>
                      <a:lnTo>
                        <a:pt x="15658" y="1099"/>
                      </a:lnTo>
                      <a:cubicBezTo>
                        <a:pt x="15658" y="491"/>
                        <a:pt x="15168" y="1"/>
                        <a:pt x="1455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2" name="Google Shape;509;p27">
                  <a:extLst>
                    <a:ext uri="{FF2B5EF4-FFF2-40B4-BE49-F238E27FC236}">
                      <a16:creationId xmlns:a16="http://schemas.microsoft.com/office/drawing/2014/main" id="{D08CAE54-F59F-4A10-8D78-8262F1A9DB44}"/>
                    </a:ext>
                  </a:extLst>
                </p:cNvPr>
                <p:cNvSpPr/>
                <p:nvPr/>
              </p:nvSpPr>
              <p:spPr>
                <a:xfrm>
                  <a:off x="3306725" y="3905262"/>
                  <a:ext cx="71911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11" h="3309" extrusionOk="0">
                      <a:moveTo>
                        <a:pt x="662" y="0"/>
                      </a:moveTo>
                      <a:cubicBezTo>
                        <a:pt x="278" y="0"/>
                        <a:pt x="0" y="278"/>
                        <a:pt x="0" y="662"/>
                      </a:cubicBezTo>
                      <a:lnTo>
                        <a:pt x="0" y="2647"/>
                      </a:lnTo>
                      <a:cubicBezTo>
                        <a:pt x="0" y="3031"/>
                        <a:pt x="278" y="3309"/>
                        <a:pt x="662" y="3309"/>
                      </a:cubicBezTo>
                      <a:lnTo>
                        <a:pt x="12349" y="3309"/>
                      </a:lnTo>
                      <a:cubicBezTo>
                        <a:pt x="12733" y="3309"/>
                        <a:pt x="13011" y="3031"/>
                        <a:pt x="13011" y="2647"/>
                      </a:cubicBezTo>
                      <a:lnTo>
                        <a:pt x="13011" y="662"/>
                      </a:lnTo>
                      <a:cubicBezTo>
                        <a:pt x="13011" y="278"/>
                        <a:pt x="12733" y="0"/>
                        <a:pt x="12349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3" name="Google Shape;510;p27">
                  <a:extLst>
                    <a:ext uri="{FF2B5EF4-FFF2-40B4-BE49-F238E27FC236}">
                      <a16:creationId xmlns:a16="http://schemas.microsoft.com/office/drawing/2014/main" id="{9DB1CFE6-09AD-4BAD-99EC-F2FB4357E9BE}"/>
                    </a:ext>
                  </a:extLst>
                </p:cNvPr>
                <p:cNvSpPr/>
                <p:nvPr/>
              </p:nvSpPr>
              <p:spPr>
                <a:xfrm>
                  <a:off x="3309654" y="4261478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83"/>
                        <a:pt x="2647" y="2052"/>
                      </a:cubicBezTo>
                      <a:lnTo>
                        <a:pt x="2647" y="504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4" name="Google Shape;511;p27">
                  <a:extLst>
                    <a:ext uri="{FF2B5EF4-FFF2-40B4-BE49-F238E27FC236}">
                      <a16:creationId xmlns:a16="http://schemas.microsoft.com/office/drawing/2014/main" id="{70583FED-039A-47A5-B629-2D017A70CC66}"/>
                    </a:ext>
                  </a:extLst>
                </p:cNvPr>
                <p:cNvSpPr/>
                <p:nvPr/>
              </p:nvSpPr>
              <p:spPr>
                <a:xfrm>
                  <a:off x="3501275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5" name="Google Shape;512;p27">
                  <a:extLst>
                    <a:ext uri="{FF2B5EF4-FFF2-40B4-BE49-F238E27FC236}">
                      <a16:creationId xmlns:a16="http://schemas.microsoft.com/office/drawing/2014/main" id="{D2C0D188-0581-496D-BB69-AB762A023099}"/>
                    </a:ext>
                  </a:extLst>
                </p:cNvPr>
                <p:cNvSpPr/>
                <p:nvPr/>
              </p:nvSpPr>
              <p:spPr>
                <a:xfrm>
                  <a:off x="3693670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6" name="Google Shape;513;p27">
                  <a:extLst>
                    <a:ext uri="{FF2B5EF4-FFF2-40B4-BE49-F238E27FC236}">
                      <a16:creationId xmlns:a16="http://schemas.microsoft.com/office/drawing/2014/main" id="{76B17AE7-FC35-4694-9100-6C5B55E674A5}"/>
                    </a:ext>
                  </a:extLst>
                </p:cNvPr>
                <p:cNvSpPr/>
                <p:nvPr/>
              </p:nvSpPr>
              <p:spPr>
                <a:xfrm>
                  <a:off x="3309654" y="4453872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70"/>
                        <a:pt x="2647" y="2092"/>
                      </a:cubicBezTo>
                      <a:lnTo>
                        <a:pt x="2647" y="556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7" name="Google Shape;514;p27">
                  <a:extLst>
                    <a:ext uri="{FF2B5EF4-FFF2-40B4-BE49-F238E27FC236}">
                      <a16:creationId xmlns:a16="http://schemas.microsoft.com/office/drawing/2014/main" id="{06563CF9-9334-4C03-9B26-6095F6C818E4}"/>
                    </a:ext>
                  </a:extLst>
                </p:cNvPr>
                <p:cNvSpPr/>
                <p:nvPr/>
              </p:nvSpPr>
              <p:spPr>
                <a:xfrm>
                  <a:off x="3501275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8" name="Google Shape;515;p27">
                  <a:extLst>
                    <a:ext uri="{FF2B5EF4-FFF2-40B4-BE49-F238E27FC236}">
                      <a16:creationId xmlns:a16="http://schemas.microsoft.com/office/drawing/2014/main" id="{00A09FB6-1540-4742-BC12-1C40F843C573}"/>
                    </a:ext>
                  </a:extLst>
                </p:cNvPr>
                <p:cNvSpPr/>
                <p:nvPr/>
              </p:nvSpPr>
              <p:spPr>
                <a:xfrm>
                  <a:off x="3693670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9" name="Google Shape;516;p27">
                  <a:extLst>
                    <a:ext uri="{FF2B5EF4-FFF2-40B4-BE49-F238E27FC236}">
                      <a16:creationId xmlns:a16="http://schemas.microsoft.com/office/drawing/2014/main" id="{B190F497-400D-4B46-B3AE-96032D54DFDA}"/>
                    </a:ext>
                  </a:extLst>
                </p:cNvPr>
                <p:cNvSpPr/>
                <p:nvPr/>
              </p:nvSpPr>
              <p:spPr>
                <a:xfrm>
                  <a:off x="3309654" y="4645549"/>
                  <a:ext cx="146355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648" extrusionOk="0">
                      <a:moveTo>
                        <a:pt x="556" y="0"/>
                      </a:moveTo>
                      <a:cubicBezTo>
                        <a:pt x="278" y="0"/>
                        <a:pt x="0" y="278"/>
                        <a:pt x="0" y="556"/>
                      </a:cubicBezTo>
                      <a:lnTo>
                        <a:pt x="0" y="2105"/>
                      </a:lnTo>
                      <a:cubicBezTo>
                        <a:pt x="0" y="2383"/>
                        <a:pt x="278" y="2647"/>
                        <a:pt x="556" y="2647"/>
                      </a:cubicBezTo>
                      <a:lnTo>
                        <a:pt x="2091" y="2647"/>
                      </a:lnTo>
                      <a:cubicBezTo>
                        <a:pt x="2369" y="2647"/>
                        <a:pt x="2647" y="2383"/>
                        <a:pt x="2647" y="2105"/>
                      </a:cubicBezTo>
                      <a:lnTo>
                        <a:pt x="2647" y="556"/>
                      </a:lnTo>
                      <a:cubicBezTo>
                        <a:pt x="2647" y="278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0" name="Google Shape;517;p27">
                  <a:extLst>
                    <a:ext uri="{FF2B5EF4-FFF2-40B4-BE49-F238E27FC236}">
                      <a16:creationId xmlns:a16="http://schemas.microsoft.com/office/drawing/2014/main" id="{1B2252C1-BAEB-4A32-8E90-3D383EA7B2E4}"/>
                    </a:ext>
                  </a:extLst>
                </p:cNvPr>
                <p:cNvSpPr/>
                <p:nvPr/>
              </p:nvSpPr>
              <p:spPr>
                <a:xfrm>
                  <a:off x="3501275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557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557" y="2647"/>
                      </a:cubicBezTo>
                      <a:lnTo>
                        <a:pt x="2105" y="2647"/>
                      </a:lnTo>
                      <a:cubicBezTo>
                        <a:pt x="2383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1" name="Google Shape;518;p27">
                  <a:extLst>
                    <a:ext uri="{FF2B5EF4-FFF2-40B4-BE49-F238E27FC236}">
                      <a16:creationId xmlns:a16="http://schemas.microsoft.com/office/drawing/2014/main" id="{7AD245D9-B2F3-4EB4-995D-CDC775197795}"/>
                    </a:ext>
                  </a:extLst>
                </p:cNvPr>
                <p:cNvSpPr/>
                <p:nvPr/>
              </p:nvSpPr>
              <p:spPr>
                <a:xfrm>
                  <a:off x="3693670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490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490" y="2647"/>
                      </a:cubicBezTo>
                      <a:lnTo>
                        <a:pt x="2092" y="2647"/>
                      </a:lnTo>
                      <a:cubicBezTo>
                        <a:pt x="2370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2" name="Google Shape;519;p27">
                  <a:extLst>
                    <a:ext uri="{FF2B5EF4-FFF2-40B4-BE49-F238E27FC236}">
                      <a16:creationId xmlns:a16="http://schemas.microsoft.com/office/drawing/2014/main" id="{98A33EF0-520C-4B93-AE7C-E55930A5077E}"/>
                    </a:ext>
                  </a:extLst>
                </p:cNvPr>
                <p:cNvSpPr/>
                <p:nvPr/>
              </p:nvSpPr>
              <p:spPr>
                <a:xfrm>
                  <a:off x="3309654" y="4840873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0"/>
                      </a:moveTo>
                      <a:cubicBezTo>
                        <a:pt x="278" y="0"/>
                        <a:pt x="0" y="225"/>
                        <a:pt x="0" y="503"/>
                      </a:cubicBezTo>
                      <a:lnTo>
                        <a:pt x="0" y="2091"/>
                      </a:lnTo>
                      <a:cubicBezTo>
                        <a:pt x="0" y="2369"/>
                        <a:pt x="278" y="2594"/>
                        <a:pt x="556" y="2594"/>
                      </a:cubicBezTo>
                      <a:lnTo>
                        <a:pt x="2091" y="2594"/>
                      </a:lnTo>
                      <a:cubicBezTo>
                        <a:pt x="2369" y="2594"/>
                        <a:pt x="2647" y="2369"/>
                        <a:pt x="2647" y="2091"/>
                      </a:cubicBezTo>
                      <a:lnTo>
                        <a:pt x="2647" y="503"/>
                      </a:lnTo>
                      <a:cubicBezTo>
                        <a:pt x="2647" y="225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3" name="Google Shape;520;p27">
                  <a:extLst>
                    <a:ext uri="{FF2B5EF4-FFF2-40B4-BE49-F238E27FC236}">
                      <a16:creationId xmlns:a16="http://schemas.microsoft.com/office/drawing/2014/main" id="{BF34BFB8-E0F8-4561-BD25-835FE61E4027}"/>
                    </a:ext>
                  </a:extLst>
                </p:cNvPr>
                <p:cNvSpPr/>
                <p:nvPr/>
              </p:nvSpPr>
              <p:spPr>
                <a:xfrm>
                  <a:off x="3501275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557" y="2594"/>
                      </a:cubicBezTo>
                      <a:lnTo>
                        <a:pt x="2105" y="2594"/>
                      </a:lnTo>
                      <a:cubicBezTo>
                        <a:pt x="2383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4" name="Google Shape;521;p27">
                  <a:extLst>
                    <a:ext uri="{FF2B5EF4-FFF2-40B4-BE49-F238E27FC236}">
                      <a16:creationId xmlns:a16="http://schemas.microsoft.com/office/drawing/2014/main" id="{2B528C3C-EA42-4CC7-9BAF-11A3DAC1CC9E}"/>
                    </a:ext>
                  </a:extLst>
                </p:cNvPr>
                <p:cNvSpPr/>
                <p:nvPr/>
              </p:nvSpPr>
              <p:spPr>
                <a:xfrm>
                  <a:off x="3693670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490" y="2594"/>
                      </a:cubicBezTo>
                      <a:lnTo>
                        <a:pt x="2092" y="2594"/>
                      </a:lnTo>
                      <a:cubicBezTo>
                        <a:pt x="2370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5" name="Google Shape;522;p27">
                  <a:extLst>
                    <a:ext uri="{FF2B5EF4-FFF2-40B4-BE49-F238E27FC236}">
                      <a16:creationId xmlns:a16="http://schemas.microsoft.com/office/drawing/2014/main" id="{4CEFEBD3-AAF5-4495-B2EE-5D6CE7E57676}"/>
                    </a:ext>
                  </a:extLst>
                </p:cNvPr>
                <p:cNvSpPr/>
                <p:nvPr/>
              </p:nvSpPr>
              <p:spPr>
                <a:xfrm>
                  <a:off x="3855335" y="4185426"/>
                  <a:ext cx="243685" cy="8661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15671" extrusionOk="0">
                      <a:moveTo>
                        <a:pt x="2595" y="1377"/>
                      </a:moveTo>
                      <a:cubicBezTo>
                        <a:pt x="2926" y="1377"/>
                        <a:pt x="3137" y="1602"/>
                        <a:pt x="3137" y="1880"/>
                      </a:cubicBezTo>
                      <a:lnTo>
                        <a:pt x="3137" y="3428"/>
                      </a:lnTo>
                      <a:cubicBezTo>
                        <a:pt x="3137" y="3759"/>
                        <a:pt x="2926" y="3971"/>
                        <a:pt x="2595" y="3971"/>
                      </a:cubicBezTo>
                      <a:lnTo>
                        <a:pt x="1046" y="3971"/>
                      </a:lnTo>
                      <a:cubicBezTo>
                        <a:pt x="768" y="3971"/>
                        <a:pt x="543" y="3759"/>
                        <a:pt x="543" y="3428"/>
                      </a:cubicBezTo>
                      <a:lnTo>
                        <a:pt x="543" y="1880"/>
                      </a:lnTo>
                      <a:cubicBezTo>
                        <a:pt x="543" y="1602"/>
                        <a:pt x="768" y="1377"/>
                        <a:pt x="1046" y="1377"/>
                      </a:cubicBezTo>
                      <a:close/>
                      <a:moveTo>
                        <a:pt x="2595" y="4858"/>
                      </a:moveTo>
                      <a:cubicBezTo>
                        <a:pt x="2926" y="4858"/>
                        <a:pt x="3137" y="5083"/>
                        <a:pt x="3137" y="5413"/>
                      </a:cubicBezTo>
                      <a:lnTo>
                        <a:pt x="3137" y="6949"/>
                      </a:lnTo>
                      <a:cubicBezTo>
                        <a:pt x="3137" y="7227"/>
                        <a:pt x="2926" y="7452"/>
                        <a:pt x="2595" y="7452"/>
                      </a:cubicBezTo>
                      <a:lnTo>
                        <a:pt x="1046" y="7452"/>
                      </a:lnTo>
                      <a:cubicBezTo>
                        <a:pt x="768" y="7452"/>
                        <a:pt x="543" y="7227"/>
                        <a:pt x="543" y="6949"/>
                      </a:cubicBezTo>
                      <a:lnTo>
                        <a:pt x="543" y="5413"/>
                      </a:lnTo>
                      <a:cubicBezTo>
                        <a:pt x="543" y="5083"/>
                        <a:pt x="768" y="4858"/>
                        <a:pt x="1046" y="4858"/>
                      </a:cubicBezTo>
                      <a:close/>
                      <a:moveTo>
                        <a:pt x="2595" y="8325"/>
                      </a:moveTo>
                      <a:cubicBezTo>
                        <a:pt x="2926" y="8325"/>
                        <a:pt x="3137" y="8603"/>
                        <a:pt x="3137" y="8881"/>
                      </a:cubicBezTo>
                      <a:lnTo>
                        <a:pt x="3137" y="13950"/>
                      </a:lnTo>
                      <a:cubicBezTo>
                        <a:pt x="3137" y="14228"/>
                        <a:pt x="2926" y="14453"/>
                        <a:pt x="2595" y="14453"/>
                      </a:cubicBezTo>
                      <a:lnTo>
                        <a:pt x="1046" y="14453"/>
                      </a:lnTo>
                      <a:cubicBezTo>
                        <a:pt x="768" y="14453"/>
                        <a:pt x="543" y="14228"/>
                        <a:pt x="543" y="13950"/>
                      </a:cubicBezTo>
                      <a:lnTo>
                        <a:pt x="543" y="8881"/>
                      </a:lnTo>
                      <a:cubicBezTo>
                        <a:pt x="543" y="8603"/>
                        <a:pt x="768" y="8325"/>
                        <a:pt x="1046" y="8325"/>
                      </a:cubicBezTo>
                      <a:close/>
                      <a:moveTo>
                        <a:pt x="1" y="0"/>
                      </a:moveTo>
                      <a:lnTo>
                        <a:pt x="1" y="15671"/>
                      </a:lnTo>
                      <a:lnTo>
                        <a:pt x="3415" y="15671"/>
                      </a:lnTo>
                      <a:cubicBezTo>
                        <a:pt x="3521" y="15671"/>
                        <a:pt x="3693" y="15605"/>
                        <a:pt x="3799" y="15605"/>
                      </a:cubicBezTo>
                      <a:cubicBezTo>
                        <a:pt x="4183" y="15446"/>
                        <a:pt x="4408" y="15009"/>
                        <a:pt x="4408" y="14559"/>
                      </a:cubicBezTo>
                      <a:lnTo>
                        <a:pt x="4408" y="0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6" name="Google Shape;523;p27">
                  <a:extLst>
                    <a:ext uri="{FF2B5EF4-FFF2-40B4-BE49-F238E27FC236}">
                      <a16:creationId xmlns:a16="http://schemas.microsoft.com/office/drawing/2014/main" id="{88A17DD6-EFCA-4D13-B115-DD1BE0FE656C}"/>
                    </a:ext>
                  </a:extLst>
                </p:cNvPr>
                <p:cNvSpPr/>
                <p:nvPr/>
              </p:nvSpPr>
              <p:spPr>
                <a:xfrm>
                  <a:off x="3855335" y="3793115"/>
                  <a:ext cx="243685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7056" extrusionOk="0">
                      <a:moveTo>
                        <a:pt x="1" y="1"/>
                      </a:moveTo>
                      <a:lnTo>
                        <a:pt x="1" y="1986"/>
                      </a:lnTo>
                      <a:lnTo>
                        <a:pt x="2423" y="1986"/>
                      </a:lnTo>
                      <a:cubicBezTo>
                        <a:pt x="2807" y="1986"/>
                        <a:pt x="3085" y="2264"/>
                        <a:pt x="3085" y="2648"/>
                      </a:cubicBezTo>
                      <a:lnTo>
                        <a:pt x="3085" y="4633"/>
                      </a:lnTo>
                      <a:cubicBezTo>
                        <a:pt x="3085" y="5017"/>
                        <a:pt x="2807" y="5295"/>
                        <a:pt x="2423" y="5295"/>
                      </a:cubicBezTo>
                      <a:lnTo>
                        <a:pt x="1" y="5295"/>
                      </a:lnTo>
                      <a:lnTo>
                        <a:pt x="1" y="7055"/>
                      </a:lnTo>
                      <a:lnTo>
                        <a:pt x="4408" y="7055"/>
                      </a:lnTo>
                      <a:lnTo>
                        <a:pt x="4408" y="1099"/>
                      </a:lnTo>
                      <a:cubicBezTo>
                        <a:pt x="4408" y="491"/>
                        <a:pt x="4024" y="1"/>
                        <a:pt x="3415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7" name="Google Shape;524;p27">
                  <a:extLst>
                    <a:ext uri="{FF2B5EF4-FFF2-40B4-BE49-F238E27FC236}">
                      <a16:creationId xmlns:a16="http://schemas.microsoft.com/office/drawing/2014/main" id="{D26EDB8F-0344-4746-BFE8-D4ADD6D80E52}"/>
                    </a:ext>
                  </a:extLst>
                </p:cNvPr>
                <p:cNvSpPr/>
                <p:nvPr/>
              </p:nvSpPr>
              <p:spPr>
                <a:xfrm>
                  <a:off x="3855335" y="3905262"/>
                  <a:ext cx="17050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5" h="3309" extrusionOk="0">
                      <a:moveTo>
                        <a:pt x="1" y="0"/>
                      </a:moveTo>
                      <a:lnTo>
                        <a:pt x="1" y="768"/>
                      </a:lnTo>
                      <a:lnTo>
                        <a:pt x="1761" y="768"/>
                      </a:lnTo>
                      <a:lnTo>
                        <a:pt x="1761" y="2594"/>
                      </a:lnTo>
                      <a:lnTo>
                        <a:pt x="1" y="2594"/>
                      </a:lnTo>
                      <a:lnTo>
                        <a:pt x="1" y="3309"/>
                      </a:lnTo>
                      <a:lnTo>
                        <a:pt x="2423" y="3309"/>
                      </a:lnTo>
                      <a:cubicBezTo>
                        <a:pt x="2807" y="3309"/>
                        <a:pt x="3085" y="3031"/>
                        <a:pt x="3085" y="2647"/>
                      </a:cubicBezTo>
                      <a:lnTo>
                        <a:pt x="3085" y="662"/>
                      </a:lnTo>
                      <a:cubicBezTo>
                        <a:pt x="3085" y="278"/>
                        <a:pt x="2807" y="0"/>
                        <a:pt x="2423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8" name="Google Shape;525;p27">
                  <a:extLst>
                    <a:ext uri="{FF2B5EF4-FFF2-40B4-BE49-F238E27FC236}">
                      <a16:creationId xmlns:a16="http://schemas.microsoft.com/office/drawing/2014/main" id="{8631E4B7-01DE-475E-9735-B1AB33AC9E30}"/>
                    </a:ext>
                  </a:extLst>
                </p:cNvPr>
                <p:cNvSpPr/>
                <p:nvPr/>
              </p:nvSpPr>
              <p:spPr>
                <a:xfrm>
                  <a:off x="3723681" y="3945499"/>
                  <a:ext cx="35870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9" h="1814" extrusionOk="0">
                      <a:moveTo>
                        <a:pt x="80" y="0"/>
                      </a:moveTo>
                      <a:cubicBezTo>
                        <a:pt x="67" y="0"/>
                        <a:pt x="40" y="13"/>
                        <a:pt x="27" y="13"/>
                      </a:cubicBezTo>
                      <a:cubicBezTo>
                        <a:pt x="14" y="27"/>
                        <a:pt x="0" y="40"/>
                        <a:pt x="0" y="66"/>
                      </a:cubicBezTo>
                      <a:cubicBezTo>
                        <a:pt x="0" y="93"/>
                        <a:pt x="14" y="106"/>
                        <a:pt x="27" y="106"/>
                      </a:cubicBezTo>
                      <a:cubicBezTo>
                        <a:pt x="40" y="106"/>
                        <a:pt x="67" y="119"/>
                        <a:pt x="80" y="119"/>
                      </a:cubicBezTo>
                      <a:lnTo>
                        <a:pt x="278" y="119"/>
                      </a:lnTo>
                      <a:cubicBezTo>
                        <a:pt x="278" y="132"/>
                        <a:pt x="292" y="132"/>
                        <a:pt x="292" y="146"/>
                      </a:cubicBezTo>
                      <a:cubicBezTo>
                        <a:pt x="292" y="146"/>
                        <a:pt x="292" y="159"/>
                        <a:pt x="292" y="172"/>
                      </a:cubicBezTo>
                      <a:cubicBezTo>
                        <a:pt x="292" y="172"/>
                        <a:pt x="292" y="185"/>
                        <a:pt x="292" y="185"/>
                      </a:cubicBezTo>
                      <a:cubicBezTo>
                        <a:pt x="292" y="225"/>
                        <a:pt x="292" y="265"/>
                        <a:pt x="292" y="305"/>
                      </a:cubicBezTo>
                      <a:cubicBezTo>
                        <a:pt x="292" y="331"/>
                        <a:pt x="292" y="371"/>
                        <a:pt x="292" y="424"/>
                      </a:cubicBezTo>
                      <a:cubicBezTo>
                        <a:pt x="292" y="463"/>
                        <a:pt x="292" y="516"/>
                        <a:pt x="292" y="582"/>
                      </a:cubicBezTo>
                      <a:cubicBezTo>
                        <a:pt x="292" y="635"/>
                        <a:pt x="292" y="715"/>
                        <a:pt x="292" y="794"/>
                      </a:cubicBezTo>
                      <a:cubicBezTo>
                        <a:pt x="278" y="913"/>
                        <a:pt x="278" y="1006"/>
                        <a:pt x="278" y="1085"/>
                      </a:cubicBezTo>
                      <a:cubicBezTo>
                        <a:pt x="278" y="1165"/>
                        <a:pt x="278" y="1231"/>
                        <a:pt x="278" y="1284"/>
                      </a:cubicBezTo>
                      <a:cubicBezTo>
                        <a:pt x="278" y="1350"/>
                        <a:pt x="278" y="1403"/>
                        <a:pt x="265" y="1443"/>
                      </a:cubicBezTo>
                      <a:cubicBezTo>
                        <a:pt x="265" y="1496"/>
                        <a:pt x="265" y="1549"/>
                        <a:pt x="265" y="1602"/>
                      </a:cubicBezTo>
                      <a:cubicBezTo>
                        <a:pt x="265" y="1628"/>
                        <a:pt x="252" y="1641"/>
                        <a:pt x="239" y="1655"/>
                      </a:cubicBezTo>
                      <a:cubicBezTo>
                        <a:pt x="225" y="1668"/>
                        <a:pt x="212" y="1681"/>
                        <a:pt x="186" y="1694"/>
                      </a:cubicBezTo>
                      <a:lnTo>
                        <a:pt x="133" y="1694"/>
                      </a:lnTo>
                      <a:cubicBezTo>
                        <a:pt x="119" y="1694"/>
                        <a:pt x="93" y="1707"/>
                        <a:pt x="80" y="1707"/>
                      </a:cubicBezTo>
                      <a:lnTo>
                        <a:pt x="27" y="1707"/>
                      </a:lnTo>
                      <a:cubicBezTo>
                        <a:pt x="14" y="1721"/>
                        <a:pt x="0" y="1734"/>
                        <a:pt x="0" y="1760"/>
                      </a:cubicBezTo>
                      <a:cubicBezTo>
                        <a:pt x="0" y="1774"/>
                        <a:pt x="14" y="1787"/>
                        <a:pt x="27" y="1800"/>
                      </a:cubicBezTo>
                      <a:cubicBezTo>
                        <a:pt x="53" y="1800"/>
                        <a:pt x="80" y="1813"/>
                        <a:pt x="106" y="1813"/>
                      </a:cubicBezTo>
                      <a:lnTo>
                        <a:pt x="596" y="1813"/>
                      </a:lnTo>
                      <a:cubicBezTo>
                        <a:pt x="609" y="1813"/>
                        <a:pt x="622" y="1800"/>
                        <a:pt x="622" y="1800"/>
                      </a:cubicBezTo>
                      <a:cubicBezTo>
                        <a:pt x="636" y="1787"/>
                        <a:pt x="649" y="1774"/>
                        <a:pt x="649" y="1760"/>
                      </a:cubicBezTo>
                      <a:cubicBezTo>
                        <a:pt x="649" y="1734"/>
                        <a:pt x="636" y="1721"/>
                        <a:pt x="622" y="1707"/>
                      </a:cubicBezTo>
                      <a:cubicBezTo>
                        <a:pt x="609" y="1694"/>
                        <a:pt x="583" y="1694"/>
                        <a:pt x="569" y="1694"/>
                      </a:cubicBezTo>
                      <a:lnTo>
                        <a:pt x="424" y="1694"/>
                      </a:lnTo>
                      <a:lnTo>
                        <a:pt x="464" y="66"/>
                      </a:lnTo>
                      <a:cubicBezTo>
                        <a:pt x="464" y="40"/>
                        <a:pt x="450" y="27"/>
                        <a:pt x="450" y="13"/>
                      </a:cubicBezTo>
                      <a:cubicBezTo>
                        <a:pt x="450" y="0"/>
                        <a:pt x="437" y="0"/>
                        <a:pt x="41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9" name="Google Shape;526;p27">
                  <a:extLst>
                    <a:ext uri="{FF2B5EF4-FFF2-40B4-BE49-F238E27FC236}">
                      <a16:creationId xmlns:a16="http://schemas.microsoft.com/office/drawing/2014/main" id="{842F1723-4926-49E7-B16D-FE61E9626743}"/>
                    </a:ext>
                  </a:extLst>
                </p:cNvPr>
                <p:cNvSpPr/>
                <p:nvPr/>
              </p:nvSpPr>
              <p:spPr>
                <a:xfrm>
                  <a:off x="3764636" y="3944007"/>
                  <a:ext cx="63671" cy="1024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1854" extrusionOk="0">
                      <a:moveTo>
                        <a:pt x="596" y="1"/>
                      </a:moveTo>
                      <a:cubicBezTo>
                        <a:pt x="503" y="1"/>
                        <a:pt x="424" y="27"/>
                        <a:pt x="358" y="54"/>
                      </a:cubicBezTo>
                      <a:cubicBezTo>
                        <a:pt x="292" y="93"/>
                        <a:pt x="226" y="133"/>
                        <a:pt x="186" y="186"/>
                      </a:cubicBezTo>
                      <a:cubicBezTo>
                        <a:pt x="133" y="239"/>
                        <a:pt x="106" y="292"/>
                        <a:pt x="80" y="345"/>
                      </a:cubicBezTo>
                      <a:cubicBezTo>
                        <a:pt x="53" y="398"/>
                        <a:pt x="40" y="437"/>
                        <a:pt x="40" y="477"/>
                      </a:cubicBezTo>
                      <a:cubicBezTo>
                        <a:pt x="40" y="477"/>
                        <a:pt x="40" y="490"/>
                        <a:pt x="40" y="504"/>
                      </a:cubicBezTo>
                      <a:cubicBezTo>
                        <a:pt x="40" y="517"/>
                        <a:pt x="53" y="543"/>
                        <a:pt x="53" y="557"/>
                      </a:cubicBezTo>
                      <a:cubicBezTo>
                        <a:pt x="67" y="570"/>
                        <a:pt x="67" y="583"/>
                        <a:pt x="80" y="596"/>
                      </a:cubicBezTo>
                      <a:cubicBezTo>
                        <a:pt x="106" y="609"/>
                        <a:pt x="120" y="609"/>
                        <a:pt x="146" y="609"/>
                      </a:cubicBezTo>
                      <a:cubicBezTo>
                        <a:pt x="186" y="609"/>
                        <a:pt x="212" y="596"/>
                        <a:pt x="239" y="583"/>
                      </a:cubicBezTo>
                      <a:cubicBezTo>
                        <a:pt x="252" y="570"/>
                        <a:pt x="265" y="543"/>
                        <a:pt x="265" y="504"/>
                      </a:cubicBezTo>
                      <a:cubicBezTo>
                        <a:pt x="265" y="490"/>
                        <a:pt x="265" y="477"/>
                        <a:pt x="252" y="477"/>
                      </a:cubicBezTo>
                      <a:cubicBezTo>
                        <a:pt x="252" y="464"/>
                        <a:pt x="252" y="451"/>
                        <a:pt x="239" y="451"/>
                      </a:cubicBezTo>
                      <a:lnTo>
                        <a:pt x="226" y="424"/>
                      </a:lnTo>
                      <a:cubicBezTo>
                        <a:pt x="212" y="424"/>
                        <a:pt x="212" y="411"/>
                        <a:pt x="212" y="398"/>
                      </a:cubicBezTo>
                      <a:cubicBezTo>
                        <a:pt x="212" y="384"/>
                        <a:pt x="226" y="371"/>
                        <a:pt x="239" y="345"/>
                      </a:cubicBezTo>
                      <a:cubicBezTo>
                        <a:pt x="252" y="305"/>
                        <a:pt x="278" y="279"/>
                        <a:pt x="318" y="252"/>
                      </a:cubicBezTo>
                      <a:cubicBezTo>
                        <a:pt x="345" y="226"/>
                        <a:pt x="384" y="199"/>
                        <a:pt x="424" y="173"/>
                      </a:cubicBezTo>
                      <a:cubicBezTo>
                        <a:pt x="464" y="146"/>
                        <a:pt x="517" y="133"/>
                        <a:pt x="570" y="133"/>
                      </a:cubicBezTo>
                      <a:cubicBezTo>
                        <a:pt x="636" y="133"/>
                        <a:pt x="676" y="146"/>
                        <a:pt x="715" y="173"/>
                      </a:cubicBezTo>
                      <a:cubicBezTo>
                        <a:pt x="755" y="186"/>
                        <a:pt x="795" y="212"/>
                        <a:pt x="821" y="239"/>
                      </a:cubicBezTo>
                      <a:cubicBezTo>
                        <a:pt x="848" y="279"/>
                        <a:pt x="861" y="305"/>
                        <a:pt x="874" y="345"/>
                      </a:cubicBezTo>
                      <a:cubicBezTo>
                        <a:pt x="887" y="384"/>
                        <a:pt x="887" y="411"/>
                        <a:pt x="887" y="451"/>
                      </a:cubicBezTo>
                      <a:cubicBezTo>
                        <a:pt x="887" y="530"/>
                        <a:pt x="874" y="596"/>
                        <a:pt x="848" y="676"/>
                      </a:cubicBezTo>
                      <a:cubicBezTo>
                        <a:pt x="821" y="768"/>
                        <a:pt x="781" y="848"/>
                        <a:pt x="742" y="927"/>
                      </a:cubicBezTo>
                      <a:cubicBezTo>
                        <a:pt x="689" y="1007"/>
                        <a:pt x="636" y="1099"/>
                        <a:pt x="583" y="1179"/>
                      </a:cubicBezTo>
                      <a:cubicBezTo>
                        <a:pt x="530" y="1258"/>
                        <a:pt x="464" y="1337"/>
                        <a:pt x="398" y="1404"/>
                      </a:cubicBezTo>
                      <a:cubicBezTo>
                        <a:pt x="345" y="1470"/>
                        <a:pt x="278" y="1536"/>
                        <a:pt x="212" y="1602"/>
                      </a:cubicBezTo>
                      <a:cubicBezTo>
                        <a:pt x="159" y="1655"/>
                        <a:pt x="93" y="1708"/>
                        <a:pt x="53" y="1748"/>
                      </a:cubicBezTo>
                      <a:cubicBezTo>
                        <a:pt x="40" y="1761"/>
                        <a:pt x="27" y="1761"/>
                        <a:pt x="14" y="1774"/>
                      </a:cubicBezTo>
                      <a:cubicBezTo>
                        <a:pt x="1" y="1787"/>
                        <a:pt x="1" y="1787"/>
                        <a:pt x="1" y="1801"/>
                      </a:cubicBezTo>
                      <a:cubicBezTo>
                        <a:pt x="1" y="1814"/>
                        <a:pt x="1" y="1827"/>
                        <a:pt x="14" y="1840"/>
                      </a:cubicBezTo>
                      <a:cubicBezTo>
                        <a:pt x="27" y="1854"/>
                        <a:pt x="40" y="1854"/>
                        <a:pt x="67" y="1854"/>
                      </a:cubicBezTo>
                      <a:cubicBezTo>
                        <a:pt x="80" y="1854"/>
                        <a:pt x="106" y="1854"/>
                        <a:pt x="120" y="1840"/>
                      </a:cubicBezTo>
                      <a:cubicBezTo>
                        <a:pt x="146" y="1840"/>
                        <a:pt x="146" y="1840"/>
                        <a:pt x="159" y="1827"/>
                      </a:cubicBezTo>
                      <a:lnTo>
                        <a:pt x="676" y="1827"/>
                      </a:lnTo>
                      <a:cubicBezTo>
                        <a:pt x="715" y="1827"/>
                        <a:pt x="768" y="1827"/>
                        <a:pt x="808" y="1840"/>
                      </a:cubicBezTo>
                      <a:lnTo>
                        <a:pt x="953" y="1840"/>
                      </a:lnTo>
                      <a:cubicBezTo>
                        <a:pt x="967" y="1840"/>
                        <a:pt x="967" y="1827"/>
                        <a:pt x="980" y="1827"/>
                      </a:cubicBezTo>
                      <a:cubicBezTo>
                        <a:pt x="1006" y="1814"/>
                        <a:pt x="1020" y="1801"/>
                        <a:pt x="1020" y="1787"/>
                      </a:cubicBezTo>
                      <a:cubicBezTo>
                        <a:pt x="1059" y="1721"/>
                        <a:pt x="1099" y="1668"/>
                        <a:pt x="1112" y="1629"/>
                      </a:cubicBezTo>
                      <a:cubicBezTo>
                        <a:pt x="1139" y="1589"/>
                        <a:pt x="1152" y="1576"/>
                        <a:pt x="1152" y="1562"/>
                      </a:cubicBezTo>
                      <a:cubicBezTo>
                        <a:pt x="1152" y="1536"/>
                        <a:pt x="1139" y="1523"/>
                        <a:pt x="1126" y="1523"/>
                      </a:cubicBezTo>
                      <a:cubicBezTo>
                        <a:pt x="1112" y="1509"/>
                        <a:pt x="1099" y="1509"/>
                        <a:pt x="1086" y="1509"/>
                      </a:cubicBezTo>
                      <a:cubicBezTo>
                        <a:pt x="1059" y="1509"/>
                        <a:pt x="1046" y="1509"/>
                        <a:pt x="1033" y="1523"/>
                      </a:cubicBezTo>
                      <a:cubicBezTo>
                        <a:pt x="1020" y="1536"/>
                        <a:pt x="1020" y="1549"/>
                        <a:pt x="1006" y="1562"/>
                      </a:cubicBezTo>
                      <a:lnTo>
                        <a:pt x="953" y="1655"/>
                      </a:lnTo>
                      <a:cubicBezTo>
                        <a:pt x="940" y="1668"/>
                        <a:pt x="927" y="1682"/>
                        <a:pt x="914" y="1682"/>
                      </a:cubicBezTo>
                      <a:cubicBezTo>
                        <a:pt x="914" y="1695"/>
                        <a:pt x="901" y="1695"/>
                        <a:pt x="887" y="1695"/>
                      </a:cubicBezTo>
                      <a:lnTo>
                        <a:pt x="464" y="1695"/>
                      </a:lnTo>
                      <a:cubicBezTo>
                        <a:pt x="398" y="1695"/>
                        <a:pt x="345" y="1682"/>
                        <a:pt x="292" y="1682"/>
                      </a:cubicBezTo>
                      <a:cubicBezTo>
                        <a:pt x="331" y="1642"/>
                        <a:pt x="384" y="1602"/>
                        <a:pt x="437" y="1536"/>
                      </a:cubicBezTo>
                      <a:cubicBezTo>
                        <a:pt x="490" y="1483"/>
                        <a:pt x="543" y="1417"/>
                        <a:pt x="609" y="1351"/>
                      </a:cubicBezTo>
                      <a:cubicBezTo>
                        <a:pt x="662" y="1284"/>
                        <a:pt x="715" y="1218"/>
                        <a:pt x="768" y="1139"/>
                      </a:cubicBezTo>
                      <a:cubicBezTo>
                        <a:pt x="821" y="1073"/>
                        <a:pt x="874" y="993"/>
                        <a:pt x="914" y="914"/>
                      </a:cubicBezTo>
                      <a:cubicBezTo>
                        <a:pt x="953" y="834"/>
                        <a:pt x="993" y="768"/>
                        <a:pt x="1006" y="689"/>
                      </a:cubicBezTo>
                      <a:cubicBezTo>
                        <a:pt x="1033" y="609"/>
                        <a:pt x="1046" y="530"/>
                        <a:pt x="1046" y="451"/>
                      </a:cubicBezTo>
                      <a:cubicBezTo>
                        <a:pt x="1046" y="398"/>
                        <a:pt x="1046" y="332"/>
                        <a:pt x="1033" y="279"/>
                      </a:cubicBezTo>
                      <a:cubicBezTo>
                        <a:pt x="1006" y="226"/>
                        <a:pt x="980" y="173"/>
                        <a:pt x="953" y="133"/>
                      </a:cubicBezTo>
                      <a:cubicBezTo>
                        <a:pt x="914" y="93"/>
                        <a:pt x="861" y="67"/>
                        <a:pt x="808" y="40"/>
                      </a:cubicBezTo>
                      <a:cubicBezTo>
                        <a:pt x="755" y="14"/>
                        <a:pt x="676" y="1"/>
                        <a:pt x="596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0" name="Google Shape;527;p27">
                  <a:extLst>
                    <a:ext uri="{FF2B5EF4-FFF2-40B4-BE49-F238E27FC236}">
                      <a16:creationId xmlns:a16="http://schemas.microsoft.com/office/drawing/2014/main" id="{2C1B97DE-EADC-4C49-8166-AF77F5C3197E}"/>
                    </a:ext>
                  </a:extLst>
                </p:cNvPr>
                <p:cNvSpPr/>
                <p:nvPr/>
              </p:nvSpPr>
              <p:spPr>
                <a:xfrm>
                  <a:off x="3829745" y="3991539"/>
                  <a:ext cx="65882" cy="571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2" h="1034" extrusionOk="0">
                      <a:moveTo>
                        <a:pt x="173" y="1"/>
                      </a:moveTo>
                      <a:cubicBezTo>
                        <a:pt x="93" y="1"/>
                        <a:pt x="53" y="1"/>
                        <a:pt x="27" y="14"/>
                      </a:cubicBezTo>
                      <a:cubicBezTo>
                        <a:pt x="14" y="27"/>
                        <a:pt x="0" y="41"/>
                        <a:pt x="0" y="67"/>
                      </a:cubicBezTo>
                      <a:cubicBezTo>
                        <a:pt x="0" y="80"/>
                        <a:pt x="14" y="107"/>
                        <a:pt x="27" y="107"/>
                      </a:cubicBezTo>
                      <a:cubicBezTo>
                        <a:pt x="53" y="120"/>
                        <a:pt x="80" y="120"/>
                        <a:pt x="120" y="120"/>
                      </a:cubicBezTo>
                      <a:cubicBezTo>
                        <a:pt x="159" y="120"/>
                        <a:pt x="186" y="133"/>
                        <a:pt x="199" y="147"/>
                      </a:cubicBezTo>
                      <a:cubicBezTo>
                        <a:pt x="212" y="147"/>
                        <a:pt x="239" y="173"/>
                        <a:pt x="265" y="199"/>
                      </a:cubicBezTo>
                      <a:lnTo>
                        <a:pt x="490" y="517"/>
                      </a:lnTo>
                      <a:lnTo>
                        <a:pt x="450" y="557"/>
                      </a:lnTo>
                      <a:lnTo>
                        <a:pt x="424" y="610"/>
                      </a:lnTo>
                      <a:lnTo>
                        <a:pt x="371" y="676"/>
                      </a:lnTo>
                      <a:cubicBezTo>
                        <a:pt x="345" y="702"/>
                        <a:pt x="318" y="742"/>
                        <a:pt x="278" y="795"/>
                      </a:cubicBezTo>
                      <a:cubicBezTo>
                        <a:pt x="265" y="808"/>
                        <a:pt x="252" y="822"/>
                        <a:pt x="239" y="835"/>
                      </a:cubicBezTo>
                      <a:cubicBezTo>
                        <a:pt x="225" y="835"/>
                        <a:pt x="199" y="835"/>
                        <a:pt x="186" y="848"/>
                      </a:cubicBezTo>
                      <a:cubicBezTo>
                        <a:pt x="146" y="848"/>
                        <a:pt x="120" y="848"/>
                        <a:pt x="93" y="861"/>
                      </a:cubicBezTo>
                      <a:cubicBezTo>
                        <a:pt x="67" y="874"/>
                        <a:pt x="53" y="888"/>
                        <a:pt x="53" y="914"/>
                      </a:cubicBezTo>
                      <a:cubicBezTo>
                        <a:pt x="53" y="927"/>
                        <a:pt x="53" y="941"/>
                        <a:pt x="53" y="941"/>
                      </a:cubicBezTo>
                      <a:cubicBezTo>
                        <a:pt x="67" y="954"/>
                        <a:pt x="67" y="954"/>
                        <a:pt x="80" y="967"/>
                      </a:cubicBezTo>
                      <a:lnTo>
                        <a:pt x="398" y="967"/>
                      </a:lnTo>
                      <a:cubicBezTo>
                        <a:pt x="398" y="967"/>
                        <a:pt x="411" y="967"/>
                        <a:pt x="424" y="980"/>
                      </a:cubicBezTo>
                      <a:lnTo>
                        <a:pt x="477" y="980"/>
                      </a:lnTo>
                      <a:cubicBezTo>
                        <a:pt x="490" y="980"/>
                        <a:pt x="517" y="967"/>
                        <a:pt x="530" y="967"/>
                      </a:cubicBezTo>
                      <a:cubicBezTo>
                        <a:pt x="556" y="954"/>
                        <a:pt x="570" y="941"/>
                        <a:pt x="570" y="914"/>
                      </a:cubicBezTo>
                      <a:cubicBezTo>
                        <a:pt x="570" y="901"/>
                        <a:pt x="556" y="901"/>
                        <a:pt x="556" y="888"/>
                      </a:cubicBezTo>
                      <a:cubicBezTo>
                        <a:pt x="543" y="861"/>
                        <a:pt x="503" y="861"/>
                        <a:pt x="464" y="861"/>
                      </a:cubicBezTo>
                      <a:cubicBezTo>
                        <a:pt x="450" y="861"/>
                        <a:pt x="437" y="861"/>
                        <a:pt x="424" y="848"/>
                      </a:cubicBezTo>
                      <a:cubicBezTo>
                        <a:pt x="424" y="848"/>
                        <a:pt x="424" y="848"/>
                        <a:pt x="424" y="835"/>
                      </a:cubicBezTo>
                      <a:cubicBezTo>
                        <a:pt x="424" y="835"/>
                        <a:pt x="424" y="822"/>
                        <a:pt x="437" y="808"/>
                      </a:cubicBezTo>
                      <a:cubicBezTo>
                        <a:pt x="450" y="782"/>
                        <a:pt x="464" y="782"/>
                        <a:pt x="464" y="769"/>
                      </a:cubicBezTo>
                      <a:cubicBezTo>
                        <a:pt x="490" y="742"/>
                        <a:pt x="503" y="729"/>
                        <a:pt x="517" y="702"/>
                      </a:cubicBezTo>
                      <a:cubicBezTo>
                        <a:pt x="530" y="689"/>
                        <a:pt x="543" y="663"/>
                        <a:pt x="570" y="636"/>
                      </a:cubicBezTo>
                      <a:cubicBezTo>
                        <a:pt x="583" y="649"/>
                        <a:pt x="609" y="676"/>
                        <a:pt x="623" y="716"/>
                      </a:cubicBezTo>
                      <a:cubicBezTo>
                        <a:pt x="649" y="742"/>
                        <a:pt x="662" y="755"/>
                        <a:pt x="689" y="782"/>
                      </a:cubicBezTo>
                      <a:cubicBezTo>
                        <a:pt x="702" y="808"/>
                        <a:pt x="715" y="835"/>
                        <a:pt x="728" y="848"/>
                      </a:cubicBezTo>
                      <a:cubicBezTo>
                        <a:pt x="728" y="861"/>
                        <a:pt x="742" y="874"/>
                        <a:pt x="742" y="888"/>
                      </a:cubicBezTo>
                      <a:cubicBezTo>
                        <a:pt x="742" y="901"/>
                        <a:pt x="742" y="901"/>
                        <a:pt x="728" y="914"/>
                      </a:cubicBezTo>
                      <a:lnTo>
                        <a:pt x="702" y="914"/>
                      </a:lnTo>
                      <a:cubicBezTo>
                        <a:pt x="689" y="914"/>
                        <a:pt x="675" y="927"/>
                        <a:pt x="675" y="941"/>
                      </a:cubicBezTo>
                      <a:cubicBezTo>
                        <a:pt x="675" y="954"/>
                        <a:pt x="662" y="967"/>
                        <a:pt x="662" y="967"/>
                      </a:cubicBezTo>
                      <a:cubicBezTo>
                        <a:pt x="662" y="980"/>
                        <a:pt x="675" y="994"/>
                        <a:pt x="689" y="1007"/>
                      </a:cubicBezTo>
                      <a:cubicBezTo>
                        <a:pt x="702" y="1033"/>
                        <a:pt x="728" y="1033"/>
                        <a:pt x="768" y="1033"/>
                      </a:cubicBezTo>
                      <a:lnTo>
                        <a:pt x="1086" y="1033"/>
                      </a:lnTo>
                      <a:cubicBezTo>
                        <a:pt x="1112" y="1033"/>
                        <a:pt x="1139" y="1033"/>
                        <a:pt x="1152" y="1020"/>
                      </a:cubicBezTo>
                      <a:cubicBezTo>
                        <a:pt x="1178" y="1020"/>
                        <a:pt x="1192" y="1007"/>
                        <a:pt x="1192" y="980"/>
                      </a:cubicBezTo>
                      <a:cubicBezTo>
                        <a:pt x="1192" y="954"/>
                        <a:pt x="1178" y="941"/>
                        <a:pt x="1165" y="941"/>
                      </a:cubicBezTo>
                      <a:cubicBezTo>
                        <a:pt x="1139" y="927"/>
                        <a:pt x="1125" y="927"/>
                        <a:pt x="1099" y="927"/>
                      </a:cubicBezTo>
                      <a:cubicBezTo>
                        <a:pt x="1073" y="927"/>
                        <a:pt x="1046" y="914"/>
                        <a:pt x="1033" y="914"/>
                      </a:cubicBezTo>
                      <a:cubicBezTo>
                        <a:pt x="1020" y="914"/>
                        <a:pt x="993" y="914"/>
                        <a:pt x="967" y="901"/>
                      </a:cubicBezTo>
                      <a:cubicBezTo>
                        <a:pt x="967" y="901"/>
                        <a:pt x="953" y="888"/>
                        <a:pt x="940" y="888"/>
                      </a:cubicBezTo>
                      <a:cubicBezTo>
                        <a:pt x="927" y="874"/>
                        <a:pt x="914" y="848"/>
                        <a:pt x="887" y="822"/>
                      </a:cubicBezTo>
                      <a:cubicBezTo>
                        <a:pt x="861" y="795"/>
                        <a:pt x="834" y="755"/>
                        <a:pt x="795" y="716"/>
                      </a:cubicBezTo>
                      <a:cubicBezTo>
                        <a:pt x="755" y="663"/>
                        <a:pt x="715" y="597"/>
                        <a:pt x="649" y="517"/>
                      </a:cubicBezTo>
                      <a:cubicBezTo>
                        <a:pt x="689" y="477"/>
                        <a:pt x="715" y="438"/>
                        <a:pt x="742" y="398"/>
                      </a:cubicBezTo>
                      <a:cubicBezTo>
                        <a:pt x="768" y="358"/>
                        <a:pt x="795" y="319"/>
                        <a:pt x="834" y="266"/>
                      </a:cubicBezTo>
                      <a:cubicBezTo>
                        <a:pt x="861" y="239"/>
                        <a:pt x="874" y="226"/>
                        <a:pt x="900" y="213"/>
                      </a:cubicBezTo>
                      <a:cubicBezTo>
                        <a:pt x="927" y="213"/>
                        <a:pt x="940" y="199"/>
                        <a:pt x="980" y="199"/>
                      </a:cubicBezTo>
                      <a:lnTo>
                        <a:pt x="1125" y="199"/>
                      </a:lnTo>
                      <a:cubicBezTo>
                        <a:pt x="1139" y="199"/>
                        <a:pt x="1152" y="186"/>
                        <a:pt x="1165" y="186"/>
                      </a:cubicBezTo>
                      <a:cubicBezTo>
                        <a:pt x="1178" y="173"/>
                        <a:pt x="1178" y="160"/>
                        <a:pt x="1178" y="147"/>
                      </a:cubicBezTo>
                      <a:cubicBezTo>
                        <a:pt x="1178" y="107"/>
                        <a:pt x="1165" y="80"/>
                        <a:pt x="1125" y="80"/>
                      </a:cubicBezTo>
                      <a:lnTo>
                        <a:pt x="728" y="80"/>
                      </a:lnTo>
                      <a:cubicBezTo>
                        <a:pt x="689" y="80"/>
                        <a:pt x="675" y="80"/>
                        <a:pt x="649" y="94"/>
                      </a:cubicBezTo>
                      <a:cubicBezTo>
                        <a:pt x="636" y="107"/>
                        <a:pt x="623" y="120"/>
                        <a:pt x="623" y="147"/>
                      </a:cubicBezTo>
                      <a:cubicBezTo>
                        <a:pt x="623" y="160"/>
                        <a:pt x="636" y="173"/>
                        <a:pt x="649" y="186"/>
                      </a:cubicBezTo>
                      <a:cubicBezTo>
                        <a:pt x="662" y="186"/>
                        <a:pt x="662" y="199"/>
                        <a:pt x="675" y="199"/>
                      </a:cubicBezTo>
                      <a:cubicBezTo>
                        <a:pt x="675" y="199"/>
                        <a:pt x="689" y="199"/>
                        <a:pt x="689" y="213"/>
                      </a:cubicBezTo>
                      <a:cubicBezTo>
                        <a:pt x="689" y="213"/>
                        <a:pt x="675" y="226"/>
                        <a:pt x="662" y="252"/>
                      </a:cubicBezTo>
                      <a:cubicBezTo>
                        <a:pt x="649" y="266"/>
                        <a:pt x="636" y="292"/>
                        <a:pt x="623" y="319"/>
                      </a:cubicBezTo>
                      <a:lnTo>
                        <a:pt x="570" y="398"/>
                      </a:lnTo>
                      <a:cubicBezTo>
                        <a:pt x="543" y="372"/>
                        <a:pt x="517" y="345"/>
                        <a:pt x="503" y="305"/>
                      </a:cubicBezTo>
                      <a:cubicBezTo>
                        <a:pt x="477" y="279"/>
                        <a:pt x="464" y="252"/>
                        <a:pt x="450" y="239"/>
                      </a:cubicBezTo>
                      <a:cubicBezTo>
                        <a:pt x="437" y="213"/>
                        <a:pt x="424" y="199"/>
                        <a:pt x="411" y="173"/>
                      </a:cubicBezTo>
                      <a:cubicBezTo>
                        <a:pt x="411" y="160"/>
                        <a:pt x="398" y="147"/>
                        <a:pt x="398" y="147"/>
                      </a:cubicBezTo>
                      <a:cubicBezTo>
                        <a:pt x="398" y="133"/>
                        <a:pt x="411" y="133"/>
                        <a:pt x="424" y="133"/>
                      </a:cubicBezTo>
                      <a:lnTo>
                        <a:pt x="477" y="133"/>
                      </a:lnTo>
                      <a:cubicBezTo>
                        <a:pt x="490" y="133"/>
                        <a:pt x="517" y="120"/>
                        <a:pt x="530" y="107"/>
                      </a:cubicBezTo>
                      <a:cubicBezTo>
                        <a:pt x="543" y="94"/>
                        <a:pt x="543" y="80"/>
                        <a:pt x="543" y="67"/>
                      </a:cubicBezTo>
                      <a:cubicBezTo>
                        <a:pt x="543" y="54"/>
                        <a:pt x="543" y="54"/>
                        <a:pt x="543" y="41"/>
                      </a:cubicBezTo>
                      <a:cubicBezTo>
                        <a:pt x="543" y="41"/>
                        <a:pt x="530" y="27"/>
                        <a:pt x="530" y="27"/>
                      </a:cubicBezTo>
                      <a:cubicBezTo>
                        <a:pt x="517" y="14"/>
                        <a:pt x="503" y="14"/>
                        <a:pt x="490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1" name="Google Shape;528;p27">
                  <a:extLst>
                    <a:ext uri="{FF2B5EF4-FFF2-40B4-BE49-F238E27FC236}">
                      <a16:creationId xmlns:a16="http://schemas.microsoft.com/office/drawing/2014/main" id="{3BB91B02-6D7B-4EC1-B236-752097DC6F9F}"/>
                    </a:ext>
                  </a:extLst>
                </p:cNvPr>
                <p:cNvSpPr/>
                <p:nvPr/>
              </p:nvSpPr>
              <p:spPr>
                <a:xfrm>
                  <a:off x="3901430" y="3946218"/>
                  <a:ext cx="60023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6" h="1814" extrusionOk="0">
                      <a:moveTo>
                        <a:pt x="861" y="0"/>
                      </a:moveTo>
                      <a:cubicBezTo>
                        <a:pt x="834" y="0"/>
                        <a:pt x="781" y="0"/>
                        <a:pt x="728" y="14"/>
                      </a:cubicBezTo>
                      <a:lnTo>
                        <a:pt x="530" y="14"/>
                      </a:lnTo>
                      <a:cubicBezTo>
                        <a:pt x="464" y="14"/>
                        <a:pt x="398" y="27"/>
                        <a:pt x="331" y="27"/>
                      </a:cubicBezTo>
                      <a:cubicBezTo>
                        <a:pt x="265" y="40"/>
                        <a:pt x="212" y="40"/>
                        <a:pt x="173" y="40"/>
                      </a:cubicBezTo>
                      <a:cubicBezTo>
                        <a:pt x="146" y="53"/>
                        <a:pt x="133" y="67"/>
                        <a:pt x="133" y="93"/>
                      </a:cubicBezTo>
                      <a:cubicBezTo>
                        <a:pt x="133" y="159"/>
                        <a:pt x="120" y="212"/>
                        <a:pt x="120" y="265"/>
                      </a:cubicBezTo>
                      <a:cubicBezTo>
                        <a:pt x="120" y="318"/>
                        <a:pt x="106" y="358"/>
                        <a:pt x="106" y="397"/>
                      </a:cubicBezTo>
                      <a:cubicBezTo>
                        <a:pt x="106" y="437"/>
                        <a:pt x="93" y="477"/>
                        <a:pt x="93" y="530"/>
                      </a:cubicBezTo>
                      <a:cubicBezTo>
                        <a:pt x="93" y="569"/>
                        <a:pt x="80" y="622"/>
                        <a:pt x="67" y="675"/>
                      </a:cubicBezTo>
                      <a:cubicBezTo>
                        <a:pt x="67" y="702"/>
                        <a:pt x="67" y="715"/>
                        <a:pt x="67" y="742"/>
                      </a:cubicBezTo>
                      <a:cubicBezTo>
                        <a:pt x="67" y="755"/>
                        <a:pt x="67" y="768"/>
                        <a:pt x="67" y="781"/>
                      </a:cubicBezTo>
                      <a:cubicBezTo>
                        <a:pt x="67" y="821"/>
                        <a:pt x="67" y="861"/>
                        <a:pt x="80" y="887"/>
                      </a:cubicBezTo>
                      <a:cubicBezTo>
                        <a:pt x="93" y="914"/>
                        <a:pt x="106" y="927"/>
                        <a:pt x="146" y="927"/>
                      </a:cubicBezTo>
                      <a:cubicBezTo>
                        <a:pt x="159" y="927"/>
                        <a:pt x="173" y="927"/>
                        <a:pt x="212" y="914"/>
                      </a:cubicBezTo>
                      <a:cubicBezTo>
                        <a:pt x="239" y="914"/>
                        <a:pt x="265" y="900"/>
                        <a:pt x="305" y="900"/>
                      </a:cubicBezTo>
                      <a:cubicBezTo>
                        <a:pt x="345" y="887"/>
                        <a:pt x="384" y="874"/>
                        <a:pt x="424" y="874"/>
                      </a:cubicBezTo>
                      <a:cubicBezTo>
                        <a:pt x="464" y="861"/>
                        <a:pt x="503" y="861"/>
                        <a:pt x="556" y="861"/>
                      </a:cubicBezTo>
                      <a:cubicBezTo>
                        <a:pt x="623" y="861"/>
                        <a:pt x="689" y="874"/>
                        <a:pt x="728" y="887"/>
                      </a:cubicBezTo>
                      <a:cubicBezTo>
                        <a:pt x="781" y="914"/>
                        <a:pt x="821" y="940"/>
                        <a:pt x="848" y="967"/>
                      </a:cubicBezTo>
                      <a:cubicBezTo>
                        <a:pt x="874" y="993"/>
                        <a:pt x="901" y="1033"/>
                        <a:pt x="914" y="1072"/>
                      </a:cubicBezTo>
                      <a:cubicBezTo>
                        <a:pt x="914" y="1112"/>
                        <a:pt x="927" y="1152"/>
                        <a:pt x="927" y="1192"/>
                      </a:cubicBezTo>
                      <a:cubicBezTo>
                        <a:pt x="927" y="1244"/>
                        <a:pt x="914" y="1311"/>
                        <a:pt x="887" y="1364"/>
                      </a:cubicBezTo>
                      <a:cubicBezTo>
                        <a:pt x="874" y="1430"/>
                        <a:pt x="834" y="1483"/>
                        <a:pt x="795" y="1522"/>
                      </a:cubicBezTo>
                      <a:cubicBezTo>
                        <a:pt x="742" y="1575"/>
                        <a:pt x="689" y="1615"/>
                        <a:pt x="623" y="1642"/>
                      </a:cubicBezTo>
                      <a:cubicBezTo>
                        <a:pt x="543" y="1668"/>
                        <a:pt x="464" y="1681"/>
                        <a:pt x="371" y="1681"/>
                      </a:cubicBezTo>
                      <a:lnTo>
                        <a:pt x="292" y="1681"/>
                      </a:lnTo>
                      <a:cubicBezTo>
                        <a:pt x="265" y="1668"/>
                        <a:pt x="239" y="1668"/>
                        <a:pt x="212" y="1655"/>
                      </a:cubicBezTo>
                      <a:cubicBezTo>
                        <a:pt x="199" y="1642"/>
                        <a:pt x="173" y="1642"/>
                        <a:pt x="159" y="1628"/>
                      </a:cubicBezTo>
                      <a:cubicBezTo>
                        <a:pt x="146" y="1615"/>
                        <a:pt x="146" y="1602"/>
                        <a:pt x="146" y="1589"/>
                      </a:cubicBezTo>
                      <a:cubicBezTo>
                        <a:pt x="146" y="1562"/>
                        <a:pt x="146" y="1549"/>
                        <a:pt x="159" y="1549"/>
                      </a:cubicBezTo>
                      <a:cubicBezTo>
                        <a:pt x="173" y="1536"/>
                        <a:pt x="199" y="1536"/>
                        <a:pt x="212" y="1536"/>
                      </a:cubicBezTo>
                      <a:cubicBezTo>
                        <a:pt x="226" y="1522"/>
                        <a:pt x="239" y="1522"/>
                        <a:pt x="252" y="1509"/>
                      </a:cubicBezTo>
                      <a:cubicBezTo>
                        <a:pt x="265" y="1496"/>
                        <a:pt x="278" y="1483"/>
                        <a:pt x="278" y="1456"/>
                      </a:cubicBezTo>
                      <a:cubicBezTo>
                        <a:pt x="278" y="1417"/>
                        <a:pt x="265" y="1390"/>
                        <a:pt x="239" y="1377"/>
                      </a:cubicBezTo>
                      <a:cubicBezTo>
                        <a:pt x="226" y="1364"/>
                        <a:pt x="199" y="1364"/>
                        <a:pt x="173" y="1364"/>
                      </a:cubicBezTo>
                      <a:cubicBezTo>
                        <a:pt x="146" y="1364"/>
                        <a:pt x="133" y="1364"/>
                        <a:pt x="106" y="1377"/>
                      </a:cubicBezTo>
                      <a:cubicBezTo>
                        <a:pt x="93" y="1390"/>
                        <a:pt x="67" y="1403"/>
                        <a:pt x="53" y="1417"/>
                      </a:cubicBezTo>
                      <a:cubicBezTo>
                        <a:pt x="40" y="1443"/>
                        <a:pt x="27" y="1456"/>
                        <a:pt x="14" y="1483"/>
                      </a:cubicBezTo>
                      <a:cubicBezTo>
                        <a:pt x="14" y="1509"/>
                        <a:pt x="1" y="1536"/>
                        <a:pt x="1" y="1562"/>
                      </a:cubicBezTo>
                      <a:cubicBezTo>
                        <a:pt x="1" y="1628"/>
                        <a:pt x="27" y="1681"/>
                        <a:pt x="53" y="1708"/>
                      </a:cubicBezTo>
                      <a:cubicBezTo>
                        <a:pt x="80" y="1747"/>
                        <a:pt x="120" y="1774"/>
                        <a:pt x="159" y="1787"/>
                      </a:cubicBezTo>
                      <a:cubicBezTo>
                        <a:pt x="199" y="1800"/>
                        <a:pt x="239" y="1814"/>
                        <a:pt x="278" y="1814"/>
                      </a:cubicBezTo>
                      <a:lnTo>
                        <a:pt x="371" y="1814"/>
                      </a:lnTo>
                      <a:cubicBezTo>
                        <a:pt x="503" y="1814"/>
                        <a:pt x="609" y="1800"/>
                        <a:pt x="689" y="1761"/>
                      </a:cubicBezTo>
                      <a:cubicBezTo>
                        <a:pt x="781" y="1721"/>
                        <a:pt x="861" y="1681"/>
                        <a:pt x="914" y="1615"/>
                      </a:cubicBezTo>
                      <a:cubicBezTo>
                        <a:pt x="980" y="1562"/>
                        <a:pt x="1020" y="1496"/>
                        <a:pt x="1046" y="1417"/>
                      </a:cubicBezTo>
                      <a:cubicBezTo>
                        <a:pt x="1073" y="1350"/>
                        <a:pt x="1086" y="1271"/>
                        <a:pt x="1086" y="1205"/>
                      </a:cubicBezTo>
                      <a:cubicBezTo>
                        <a:pt x="1086" y="1152"/>
                        <a:pt x="1086" y="1086"/>
                        <a:pt x="1059" y="1033"/>
                      </a:cubicBezTo>
                      <a:cubicBezTo>
                        <a:pt x="1046" y="967"/>
                        <a:pt x="1020" y="914"/>
                        <a:pt x="967" y="874"/>
                      </a:cubicBezTo>
                      <a:cubicBezTo>
                        <a:pt x="940" y="821"/>
                        <a:pt x="887" y="781"/>
                        <a:pt x="821" y="755"/>
                      </a:cubicBezTo>
                      <a:cubicBezTo>
                        <a:pt x="755" y="728"/>
                        <a:pt x="662" y="715"/>
                        <a:pt x="570" y="715"/>
                      </a:cubicBezTo>
                      <a:lnTo>
                        <a:pt x="464" y="715"/>
                      </a:lnTo>
                      <a:cubicBezTo>
                        <a:pt x="424" y="728"/>
                        <a:pt x="384" y="728"/>
                        <a:pt x="358" y="742"/>
                      </a:cubicBezTo>
                      <a:cubicBezTo>
                        <a:pt x="318" y="742"/>
                        <a:pt x="292" y="755"/>
                        <a:pt x="265" y="755"/>
                      </a:cubicBezTo>
                      <a:cubicBezTo>
                        <a:pt x="239" y="768"/>
                        <a:pt x="226" y="768"/>
                        <a:pt x="212" y="768"/>
                      </a:cubicBezTo>
                      <a:lnTo>
                        <a:pt x="292" y="199"/>
                      </a:lnTo>
                      <a:cubicBezTo>
                        <a:pt x="318" y="186"/>
                        <a:pt x="345" y="186"/>
                        <a:pt x="398" y="172"/>
                      </a:cubicBezTo>
                      <a:cubicBezTo>
                        <a:pt x="464" y="172"/>
                        <a:pt x="517" y="172"/>
                        <a:pt x="570" y="159"/>
                      </a:cubicBezTo>
                      <a:lnTo>
                        <a:pt x="874" y="159"/>
                      </a:lnTo>
                      <a:cubicBezTo>
                        <a:pt x="901" y="159"/>
                        <a:pt x="914" y="146"/>
                        <a:pt x="940" y="146"/>
                      </a:cubicBezTo>
                      <a:cubicBezTo>
                        <a:pt x="967" y="133"/>
                        <a:pt x="980" y="106"/>
                        <a:pt x="980" y="80"/>
                      </a:cubicBezTo>
                      <a:cubicBezTo>
                        <a:pt x="980" y="53"/>
                        <a:pt x="967" y="27"/>
                        <a:pt x="940" y="27"/>
                      </a:cubicBezTo>
                      <a:cubicBezTo>
                        <a:pt x="927" y="14"/>
                        <a:pt x="887" y="0"/>
                        <a:pt x="86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2" name="Google Shape;529;p27">
                  <a:extLst>
                    <a:ext uri="{FF2B5EF4-FFF2-40B4-BE49-F238E27FC236}">
                      <a16:creationId xmlns:a16="http://schemas.microsoft.com/office/drawing/2014/main" id="{B1E317D3-7F61-4726-AFEC-3EE6B5BF7F5B}"/>
                    </a:ext>
                  </a:extLst>
                </p:cNvPr>
                <p:cNvSpPr/>
                <p:nvPr/>
              </p:nvSpPr>
              <p:spPr>
                <a:xfrm>
                  <a:off x="3885346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83"/>
                        <a:pt x="2594" y="2052"/>
                      </a:cubicBezTo>
                      <a:lnTo>
                        <a:pt x="2594" y="504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3" name="Google Shape;530;p27">
                  <a:extLst>
                    <a:ext uri="{FF2B5EF4-FFF2-40B4-BE49-F238E27FC236}">
                      <a16:creationId xmlns:a16="http://schemas.microsoft.com/office/drawing/2014/main" id="{A7276B4F-5A31-4A79-ADF0-3EE69A9D6BB2}"/>
                    </a:ext>
                  </a:extLst>
                </p:cNvPr>
                <p:cNvSpPr/>
                <p:nvPr/>
              </p:nvSpPr>
              <p:spPr>
                <a:xfrm>
                  <a:off x="3885346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70"/>
                        <a:pt x="2594" y="2092"/>
                      </a:cubicBezTo>
                      <a:lnTo>
                        <a:pt x="2594" y="556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4" name="Google Shape;531;p27">
                  <a:extLst>
                    <a:ext uri="{FF2B5EF4-FFF2-40B4-BE49-F238E27FC236}">
                      <a16:creationId xmlns:a16="http://schemas.microsoft.com/office/drawing/2014/main" id="{67393D13-484A-454D-87D9-E4A3469377EE}"/>
                    </a:ext>
                  </a:extLst>
                </p:cNvPr>
                <p:cNvSpPr/>
                <p:nvPr/>
              </p:nvSpPr>
              <p:spPr>
                <a:xfrm>
                  <a:off x="3885346" y="4645549"/>
                  <a:ext cx="143426" cy="33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6129" extrusionOk="0">
                      <a:moveTo>
                        <a:pt x="503" y="0"/>
                      </a:moveTo>
                      <a:cubicBezTo>
                        <a:pt x="225" y="0"/>
                        <a:pt x="0" y="278"/>
                        <a:pt x="0" y="556"/>
                      </a:cubicBezTo>
                      <a:lnTo>
                        <a:pt x="0" y="5625"/>
                      </a:lnTo>
                      <a:cubicBezTo>
                        <a:pt x="0" y="5903"/>
                        <a:pt x="225" y="6128"/>
                        <a:pt x="503" y="6128"/>
                      </a:cubicBezTo>
                      <a:lnTo>
                        <a:pt x="2052" y="6128"/>
                      </a:lnTo>
                      <a:cubicBezTo>
                        <a:pt x="2383" y="6128"/>
                        <a:pt x="2594" y="5903"/>
                        <a:pt x="2594" y="5625"/>
                      </a:cubicBezTo>
                      <a:lnTo>
                        <a:pt x="2594" y="556"/>
                      </a:lnTo>
                      <a:cubicBezTo>
                        <a:pt x="2594" y="278"/>
                        <a:pt x="2383" y="0"/>
                        <a:pt x="2052" y="0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sp>
          <p:nvSpPr>
            <p:cNvPr id="212" name="Google Shape;532;p27">
              <a:extLst>
                <a:ext uri="{FF2B5EF4-FFF2-40B4-BE49-F238E27FC236}">
                  <a16:creationId xmlns:a16="http://schemas.microsoft.com/office/drawing/2014/main" id="{756B86EB-BDC9-496F-9803-D692702A2F57}"/>
                </a:ext>
              </a:extLst>
            </p:cNvPr>
            <p:cNvSpPr/>
            <p:nvPr/>
          </p:nvSpPr>
          <p:spPr>
            <a:xfrm>
              <a:off x="2415510" y="3608289"/>
              <a:ext cx="278008" cy="1899077"/>
            </a:xfrm>
            <a:custGeom>
              <a:avLst/>
              <a:gdLst/>
              <a:ahLst/>
              <a:cxnLst/>
              <a:rect l="l" t="t" r="r" b="b"/>
              <a:pathLst>
                <a:path w="5030" h="34360" extrusionOk="0">
                  <a:moveTo>
                    <a:pt x="1" y="1"/>
                  </a:moveTo>
                  <a:lnTo>
                    <a:pt x="1" y="34359"/>
                  </a:lnTo>
                  <a:lnTo>
                    <a:pt x="5030" y="34359"/>
                  </a:lnTo>
                  <a:lnTo>
                    <a:pt x="5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533;p27">
              <a:extLst>
                <a:ext uri="{FF2B5EF4-FFF2-40B4-BE49-F238E27FC236}">
                  <a16:creationId xmlns:a16="http://schemas.microsoft.com/office/drawing/2014/main" id="{81E796A1-5BC5-4F50-9C7F-FE67D512F613}"/>
                </a:ext>
              </a:extLst>
            </p:cNvPr>
            <p:cNvSpPr/>
            <p:nvPr/>
          </p:nvSpPr>
          <p:spPr>
            <a:xfrm>
              <a:off x="2653282" y="3608289"/>
              <a:ext cx="40237" cy="1899077"/>
            </a:xfrm>
            <a:custGeom>
              <a:avLst/>
              <a:gdLst/>
              <a:ahLst/>
              <a:cxnLst/>
              <a:rect l="l" t="t" r="r" b="b"/>
              <a:pathLst>
                <a:path w="728" h="34360" extrusionOk="0">
                  <a:moveTo>
                    <a:pt x="0" y="1"/>
                  </a:moveTo>
                  <a:lnTo>
                    <a:pt x="0" y="34359"/>
                  </a:lnTo>
                  <a:lnTo>
                    <a:pt x="728" y="34359"/>
                  </a:lnTo>
                  <a:lnTo>
                    <a:pt x="728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534;p27">
              <a:extLst>
                <a:ext uri="{FF2B5EF4-FFF2-40B4-BE49-F238E27FC236}">
                  <a16:creationId xmlns:a16="http://schemas.microsoft.com/office/drawing/2014/main" id="{9A6AE7D0-D627-481B-A33D-812CA67904B9}"/>
                </a:ext>
              </a:extLst>
            </p:cNvPr>
            <p:cNvSpPr/>
            <p:nvPr/>
          </p:nvSpPr>
          <p:spPr>
            <a:xfrm>
              <a:off x="2510630" y="3669749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1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535;p27">
              <a:extLst>
                <a:ext uri="{FF2B5EF4-FFF2-40B4-BE49-F238E27FC236}">
                  <a16:creationId xmlns:a16="http://schemas.microsoft.com/office/drawing/2014/main" id="{557306C8-242D-4DBA-8FB4-94849A3A1AFC}"/>
                </a:ext>
              </a:extLst>
            </p:cNvPr>
            <p:cNvSpPr/>
            <p:nvPr/>
          </p:nvSpPr>
          <p:spPr>
            <a:xfrm>
              <a:off x="2571316" y="3745856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536;p27">
              <a:extLst>
                <a:ext uri="{FF2B5EF4-FFF2-40B4-BE49-F238E27FC236}">
                  <a16:creationId xmlns:a16="http://schemas.microsoft.com/office/drawing/2014/main" id="{37BD1422-08DB-40E3-9969-56CAB3BF27B8}"/>
                </a:ext>
              </a:extLst>
            </p:cNvPr>
            <p:cNvSpPr/>
            <p:nvPr/>
          </p:nvSpPr>
          <p:spPr>
            <a:xfrm>
              <a:off x="2571316" y="3848990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537;p27">
              <a:extLst>
                <a:ext uri="{FF2B5EF4-FFF2-40B4-BE49-F238E27FC236}">
                  <a16:creationId xmlns:a16="http://schemas.microsoft.com/office/drawing/2014/main" id="{F8B6D48A-0D31-48F5-88FC-5D4331A434F5}"/>
                </a:ext>
              </a:extLst>
            </p:cNvPr>
            <p:cNvSpPr/>
            <p:nvPr/>
          </p:nvSpPr>
          <p:spPr>
            <a:xfrm>
              <a:off x="2571316" y="3955771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538;p27">
              <a:extLst>
                <a:ext uri="{FF2B5EF4-FFF2-40B4-BE49-F238E27FC236}">
                  <a16:creationId xmlns:a16="http://schemas.microsoft.com/office/drawing/2014/main" id="{A451E4C8-67B5-4AB9-BC4B-F50ACFB56831}"/>
                </a:ext>
              </a:extLst>
            </p:cNvPr>
            <p:cNvSpPr/>
            <p:nvPr/>
          </p:nvSpPr>
          <p:spPr>
            <a:xfrm>
              <a:off x="2571316" y="412036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539;p27">
              <a:extLst>
                <a:ext uri="{FF2B5EF4-FFF2-40B4-BE49-F238E27FC236}">
                  <a16:creationId xmlns:a16="http://schemas.microsoft.com/office/drawing/2014/main" id="{90304A48-6E5B-4376-AE6F-9F45056E29BA}"/>
                </a:ext>
              </a:extLst>
            </p:cNvPr>
            <p:cNvSpPr/>
            <p:nvPr/>
          </p:nvSpPr>
          <p:spPr>
            <a:xfrm>
              <a:off x="2571316" y="4227147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540;p27">
              <a:extLst>
                <a:ext uri="{FF2B5EF4-FFF2-40B4-BE49-F238E27FC236}">
                  <a16:creationId xmlns:a16="http://schemas.microsoft.com/office/drawing/2014/main" id="{D6204825-D4BE-488A-BAD7-A8F242BD5C95}"/>
                </a:ext>
              </a:extLst>
            </p:cNvPr>
            <p:cNvSpPr/>
            <p:nvPr/>
          </p:nvSpPr>
          <p:spPr>
            <a:xfrm>
              <a:off x="2571316" y="4333984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541;p27">
              <a:extLst>
                <a:ext uri="{FF2B5EF4-FFF2-40B4-BE49-F238E27FC236}">
                  <a16:creationId xmlns:a16="http://schemas.microsoft.com/office/drawing/2014/main" id="{571064EF-0C69-47FB-9B3F-AB748AC09695}"/>
                </a:ext>
              </a:extLst>
            </p:cNvPr>
            <p:cNvSpPr/>
            <p:nvPr/>
          </p:nvSpPr>
          <p:spPr>
            <a:xfrm>
              <a:off x="2571316" y="4495649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542;p27">
              <a:extLst>
                <a:ext uri="{FF2B5EF4-FFF2-40B4-BE49-F238E27FC236}">
                  <a16:creationId xmlns:a16="http://schemas.microsoft.com/office/drawing/2014/main" id="{AB9583F4-9E14-4948-B93B-30114C08478E}"/>
                </a:ext>
              </a:extLst>
            </p:cNvPr>
            <p:cNvSpPr/>
            <p:nvPr/>
          </p:nvSpPr>
          <p:spPr>
            <a:xfrm>
              <a:off x="2571316" y="4598782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543;p27">
              <a:extLst>
                <a:ext uri="{FF2B5EF4-FFF2-40B4-BE49-F238E27FC236}">
                  <a16:creationId xmlns:a16="http://schemas.microsoft.com/office/drawing/2014/main" id="{38BAEA61-3FBB-46DD-BDFA-55BC2F3A01CB}"/>
                </a:ext>
              </a:extLst>
            </p:cNvPr>
            <p:cNvSpPr/>
            <p:nvPr/>
          </p:nvSpPr>
          <p:spPr>
            <a:xfrm>
              <a:off x="2571316" y="470556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544;p27">
              <a:extLst>
                <a:ext uri="{FF2B5EF4-FFF2-40B4-BE49-F238E27FC236}">
                  <a16:creationId xmlns:a16="http://schemas.microsoft.com/office/drawing/2014/main" id="{C0A4EDB6-62E1-4DFF-B62C-5E263E10B5DD}"/>
                </a:ext>
              </a:extLst>
            </p:cNvPr>
            <p:cNvSpPr/>
            <p:nvPr/>
          </p:nvSpPr>
          <p:spPr>
            <a:xfrm>
              <a:off x="2571316" y="4867229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545;p27">
              <a:extLst>
                <a:ext uri="{FF2B5EF4-FFF2-40B4-BE49-F238E27FC236}">
                  <a16:creationId xmlns:a16="http://schemas.microsoft.com/office/drawing/2014/main" id="{A2251814-6D4A-43F9-9D21-F2924CF3BD4B}"/>
                </a:ext>
              </a:extLst>
            </p:cNvPr>
            <p:cNvSpPr/>
            <p:nvPr/>
          </p:nvSpPr>
          <p:spPr>
            <a:xfrm>
              <a:off x="2571316" y="4974010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1"/>
                  </a:moveTo>
                  <a:lnTo>
                    <a:pt x="1" y="160"/>
                  </a:lnTo>
                  <a:lnTo>
                    <a:pt x="2211" y="160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546;p27">
              <a:extLst>
                <a:ext uri="{FF2B5EF4-FFF2-40B4-BE49-F238E27FC236}">
                  <a16:creationId xmlns:a16="http://schemas.microsoft.com/office/drawing/2014/main" id="{9CAD2FF1-0C28-48DD-8631-EB60EBA18E7D}"/>
                </a:ext>
              </a:extLst>
            </p:cNvPr>
            <p:cNvSpPr/>
            <p:nvPr/>
          </p:nvSpPr>
          <p:spPr>
            <a:xfrm>
              <a:off x="2571316" y="5080847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547;p27">
              <a:extLst>
                <a:ext uri="{FF2B5EF4-FFF2-40B4-BE49-F238E27FC236}">
                  <a16:creationId xmlns:a16="http://schemas.microsoft.com/office/drawing/2014/main" id="{A95F1797-8713-46FC-8BB5-6A9FC408FA82}"/>
                </a:ext>
              </a:extLst>
            </p:cNvPr>
            <p:cNvSpPr/>
            <p:nvPr/>
          </p:nvSpPr>
          <p:spPr>
            <a:xfrm>
              <a:off x="2571316" y="5242512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548;p27">
              <a:extLst>
                <a:ext uri="{FF2B5EF4-FFF2-40B4-BE49-F238E27FC236}">
                  <a16:creationId xmlns:a16="http://schemas.microsoft.com/office/drawing/2014/main" id="{ED31FC63-D703-4B59-8884-B6B31AFA0B6F}"/>
                </a:ext>
              </a:extLst>
            </p:cNvPr>
            <p:cNvSpPr/>
            <p:nvPr/>
          </p:nvSpPr>
          <p:spPr>
            <a:xfrm>
              <a:off x="2571316" y="534857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2"/>
                  </a:lnTo>
                  <a:lnTo>
                    <a:pt x="2211" y="172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549;p27">
              <a:extLst>
                <a:ext uri="{FF2B5EF4-FFF2-40B4-BE49-F238E27FC236}">
                  <a16:creationId xmlns:a16="http://schemas.microsoft.com/office/drawing/2014/main" id="{6933254A-2B66-4231-85FE-4A59FB922D9B}"/>
                </a:ext>
              </a:extLst>
            </p:cNvPr>
            <p:cNvSpPr/>
            <p:nvPr/>
          </p:nvSpPr>
          <p:spPr>
            <a:xfrm>
              <a:off x="2571316" y="5452427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550;p27">
              <a:extLst>
                <a:ext uri="{FF2B5EF4-FFF2-40B4-BE49-F238E27FC236}">
                  <a16:creationId xmlns:a16="http://schemas.microsoft.com/office/drawing/2014/main" id="{D8572276-64CC-425D-A478-F43E1A7C7328}"/>
                </a:ext>
              </a:extLst>
            </p:cNvPr>
            <p:cNvSpPr/>
            <p:nvPr/>
          </p:nvSpPr>
          <p:spPr>
            <a:xfrm>
              <a:off x="2510630" y="4041384"/>
              <a:ext cx="182888" cy="12491"/>
            </a:xfrm>
            <a:custGeom>
              <a:avLst/>
              <a:gdLst/>
              <a:ahLst/>
              <a:cxnLst/>
              <a:rect l="l" t="t" r="r" b="b"/>
              <a:pathLst>
                <a:path w="3309" h="226" extrusionOk="0">
                  <a:moveTo>
                    <a:pt x="0" y="0"/>
                  </a:moveTo>
                  <a:lnTo>
                    <a:pt x="0" y="225"/>
                  </a:lnTo>
                  <a:lnTo>
                    <a:pt x="3309" y="225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551;p27">
              <a:extLst>
                <a:ext uri="{FF2B5EF4-FFF2-40B4-BE49-F238E27FC236}">
                  <a16:creationId xmlns:a16="http://schemas.microsoft.com/office/drawing/2014/main" id="{EA446A83-B25D-4578-A366-F5EED8714B4A}"/>
                </a:ext>
              </a:extLst>
            </p:cNvPr>
            <p:cNvSpPr/>
            <p:nvPr/>
          </p:nvSpPr>
          <p:spPr>
            <a:xfrm>
              <a:off x="2510630" y="4415894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0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552;p27">
              <a:extLst>
                <a:ext uri="{FF2B5EF4-FFF2-40B4-BE49-F238E27FC236}">
                  <a16:creationId xmlns:a16="http://schemas.microsoft.com/office/drawing/2014/main" id="{4B465406-CCEB-41F6-9969-AAFE60350B4F}"/>
                </a:ext>
              </a:extLst>
            </p:cNvPr>
            <p:cNvSpPr/>
            <p:nvPr/>
          </p:nvSpPr>
          <p:spPr>
            <a:xfrm>
              <a:off x="2510630" y="4788248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0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553;p27">
              <a:extLst>
                <a:ext uri="{FF2B5EF4-FFF2-40B4-BE49-F238E27FC236}">
                  <a16:creationId xmlns:a16="http://schemas.microsoft.com/office/drawing/2014/main" id="{B07E5668-BE47-49D8-9F0D-CE8F181A746A}"/>
                </a:ext>
              </a:extLst>
            </p:cNvPr>
            <p:cNvSpPr/>
            <p:nvPr/>
          </p:nvSpPr>
          <p:spPr>
            <a:xfrm>
              <a:off x="2510630" y="5162757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1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554;p27">
              <a:extLst>
                <a:ext uri="{FF2B5EF4-FFF2-40B4-BE49-F238E27FC236}">
                  <a16:creationId xmlns:a16="http://schemas.microsoft.com/office/drawing/2014/main" id="{98052098-82D0-4C42-8D07-08E76756DAA9}"/>
                </a:ext>
              </a:extLst>
            </p:cNvPr>
            <p:cNvSpPr/>
            <p:nvPr/>
          </p:nvSpPr>
          <p:spPr>
            <a:xfrm>
              <a:off x="2598398" y="4303254"/>
              <a:ext cx="317526" cy="1058089"/>
            </a:xfrm>
            <a:custGeom>
              <a:avLst/>
              <a:gdLst/>
              <a:ahLst/>
              <a:cxnLst/>
              <a:rect l="l" t="t" r="r" b="b"/>
              <a:pathLst>
                <a:path w="5745" h="19144" extrusionOk="0">
                  <a:moveTo>
                    <a:pt x="3097" y="0"/>
                  </a:moveTo>
                  <a:lnTo>
                    <a:pt x="450" y="331"/>
                  </a:lnTo>
                  <a:cubicBezTo>
                    <a:pt x="67" y="2263"/>
                    <a:pt x="0" y="5466"/>
                    <a:pt x="397" y="8987"/>
                  </a:cubicBezTo>
                  <a:cubicBezTo>
                    <a:pt x="1047" y="14626"/>
                    <a:pt x="2590" y="19143"/>
                    <a:pt x="3848" y="19143"/>
                  </a:cubicBezTo>
                  <a:cubicBezTo>
                    <a:pt x="3872" y="19143"/>
                    <a:pt x="3895" y="19142"/>
                    <a:pt x="3918" y="19138"/>
                  </a:cubicBezTo>
                  <a:cubicBezTo>
                    <a:pt x="5242" y="18980"/>
                    <a:pt x="5744" y="14228"/>
                    <a:pt x="5083" y="8497"/>
                  </a:cubicBezTo>
                  <a:cubicBezTo>
                    <a:pt x="4633" y="4911"/>
                    <a:pt x="3918" y="1827"/>
                    <a:pt x="3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555;p27">
              <a:extLst>
                <a:ext uri="{FF2B5EF4-FFF2-40B4-BE49-F238E27FC236}">
                  <a16:creationId xmlns:a16="http://schemas.microsoft.com/office/drawing/2014/main" id="{DDCD966B-1DCF-45C6-988F-74F6AA004565}"/>
                </a:ext>
              </a:extLst>
            </p:cNvPr>
            <p:cNvSpPr/>
            <p:nvPr/>
          </p:nvSpPr>
          <p:spPr>
            <a:xfrm>
              <a:off x="2607905" y="4617077"/>
              <a:ext cx="286796" cy="744266"/>
            </a:xfrm>
            <a:custGeom>
              <a:avLst/>
              <a:gdLst/>
              <a:ahLst/>
              <a:cxnLst/>
              <a:rect l="l" t="t" r="r" b="b"/>
              <a:pathLst>
                <a:path w="5189" h="13466" extrusionOk="0">
                  <a:moveTo>
                    <a:pt x="0" y="0"/>
                  </a:moveTo>
                  <a:cubicBezTo>
                    <a:pt x="53" y="1059"/>
                    <a:pt x="106" y="2158"/>
                    <a:pt x="225" y="3309"/>
                  </a:cubicBezTo>
                  <a:cubicBezTo>
                    <a:pt x="875" y="8948"/>
                    <a:pt x="2418" y="13465"/>
                    <a:pt x="3676" y="13465"/>
                  </a:cubicBezTo>
                  <a:cubicBezTo>
                    <a:pt x="3700" y="13465"/>
                    <a:pt x="3723" y="13464"/>
                    <a:pt x="3746" y="13460"/>
                  </a:cubicBezTo>
                  <a:cubicBezTo>
                    <a:pt x="4686" y="13355"/>
                    <a:pt x="5189" y="10919"/>
                    <a:pt x="5189" y="7505"/>
                  </a:cubicBezTo>
                  <a:lnTo>
                    <a:pt x="5189" y="7505"/>
                  </a:lnTo>
                  <a:cubicBezTo>
                    <a:pt x="4695" y="7986"/>
                    <a:pt x="4237" y="8200"/>
                    <a:pt x="3813" y="8200"/>
                  </a:cubicBezTo>
                  <a:cubicBezTo>
                    <a:pt x="1860" y="8200"/>
                    <a:pt x="631" y="3676"/>
                    <a:pt x="0" y="0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556;p27">
              <a:extLst>
                <a:ext uri="{FF2B5EF4-FFF2-40B4-BE49-F238E27FC236}">
                  <a16:creationId xmlns:a16="http://schemas.microsoft.com/office/drawing/2014/main" id="{32CB2EA9-2433-46C6-8B28-BB719B1E6FEF}"/>
                </a:ext>
              </a:extLst>
            </p:cNvPr>
            <p:cNvSpPr/>
            <p:nvPr/>
          </p:nvSpPr>
          <p:spPr>
            <a:xfrm>
              <a:off x="2723474" y="4415452"/>
              <a:ext cx="101034" cy="247886"/>
            </a:xfrm>
            <a:custGeom>
              <a:avLst/>
              <a:gdLst/>
              <a:ahLst/>
              <a:cxnLst/>
              <a:rect l="l" t="t" r="r" b="b"/>
              <a:pathLst>
                <a:path w="1828" h="4485" extrusionOk="0">
                  <a:moveTo>
                    <a:pt x="561" y="1"/>
                  </a:moveTo>
                  <a:cubicBezTo>
                    <a:pt x="542" y="1"/>
                    <a:pt x="522" y="3"/>
                    <a:pt x="504" y="8"/>
                  </a:cubicBezTo>
                  <a:cubicBezTo>
                    <a:pt x="173" y="75"/>
                    <a:pt x="1" y="1120"/>
                    <a:pt x="226" y="2325"/>
                  </a:cubicBezTo>
                  <a:cubicBezTo>
                    <a:pt x="445" y="3561"/>
                    <a:pt x="914" y="4484"/>
                    <a:pt x="1244" y="4484"/>
                  </a:cubicBezTo>
                  <a:cubicBezTo>
                    <a:pt x="1253" y="4484"/>
                    <a:pt x="1262" y="4483"/>
                    <a:pt x="1271" y="4482"/>
                  </a:cubicBezTo>
                  <a:cubicBezTo>
                    <a:pt x="1655" y="4376"/>
                    <a:pt x="1827" y="3317"/>
                    <a:pt x="1602" y="2113"/>
                  </a:cubicBezTo>
                  <a:cubicBezTo>
                    <a:pt x="1388" y="955"/>
                    <a:pt x="935" y="1"/>
                    <a:pt x="5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557;p27">
              <a:extLst>
                <a:ext uri="{FF2B5EF4-FFF2-40B4-BE49-F238E27FC236}">
                  <a16:creationId xmlns:a16="http://schemas.microsoft.com/office/drawing/2014/main" id="{F8C8A1F7-9E5D-43E5-A185-E58EA3A619AA}"/>
                </a:ext>
              </a:extLst>
            </p:cNvPr>
            <p:cNvSpPr/>
            <p:nvPr/>
          </p:nvSpPr>
          <p:spPr>
            <a:xfrm>
              <a:off x="2525221" y="3916253"/>
              <a:ext cx="396562" cy="371691"/>
            </a:xfrm>
            <a:custGeom>
              <a:avLst/>
              <a:gdLst/>
              <a:ahLst/>
              <a:cxnLst/>
              <a:rect l="l" t="t" r="r" b="b"/>
              <a:pathLst>
                <a:path w="7175" h="6725" extrusionOk="0">
                  <a:moveTo>
                    <a:pt x="993" y="1"/>
                  </a:moveTo>
                  <a:cubicBezTo>
                    <a:pt x="2317" y="2489"/>
                    <a:pt x="663" y="2595"/>
                    <a:pt x="332" y="4143"/>
                  </a:cubicBezTo>
                  <a:cubicBezTo>
                    <a:pt x="1" y="5679"/>
                    <a:pt x="1443" y="6724"/>
                    <a:pt x="1443" y="6724"/>
                  </a:cubicBezTo>
                  <a:lnTo>
                    <a:pt x="4580" y="6393"/>
                  </a:lnTo>
                  <a:cubicBezTo>
                    <a:pt x="7174" y="1430"/>
                    <a:pt x="994" y="1"/>
                    <a:pt x="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558;p27">
              <a:extLst>
                <a:ext uri="{FF2B5EF4-FFF2-40B4-BE49-F238E27FC236}">
                  <a16:creationId xmlns:a16="http://schemas.microsoft.com/office/drawing/2014/main" id="{3150328E-E438-446D-913A-0E053202E519}"/>
                </a:ext>
              </a:extLst>
            </p:cNvPr>
            <p:cNvSpPr/>
            <p:nvPr/>
          </p:nvSpPr>
          <p:spPr>
            <a:xfrm>
              <a:off x="2568387" y="4063935"/>
              <a:ext cx="246559" cy="224009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3299" y="0"/>
                  </a:moveTo>
                  <a:cubicBezTo>
                    <a:pt x="3169" y="0"/>
                    <a:pt x="3085" y="164"/>
                    <a:pt x="3085" y="585"/>
                  </a:cubicBezTo>
                  <a:cubicBezTo>
                    <a:pt x="3069" y="1166"/>
                    <a:pt x="2954" y="1354"/>
                    <a:pt x="2792" y="1354"/>
                  </a:cubicBezTo>
                  <a:cubicBezTo>
                    <a:pt x="2490" y="1354"/>
                    <a:pt x="2027" y="703"/>
                    <a:pt x="1739" y="703"/>
                  </a:cubicBezTo>
                  <a:cubicBezTo>
                    <a:pt x="1652" y="703"/>
                    <a:pt x="1582" y="762"/>
                    <a:pt x="1536" y="916"/>
                  </a:cubicBezTo>
                  <a:cubicBezTo>
                    <a:pt x="1340" y="1528"/>
                    <a:pt x="1938" y="3037"/>
                    <a:pt x="1419" y="3037"/>
                  </a:cubicBezTo>
                  <a:cubicBezTo>
                    <a:pt x="1377" y="3037"/>
                    <a:pt x="1328" y="3027"/>
                    <a:pt x="1271" y="3007"/>
                  </a:cubicBezTo>
                  <a:cubicBezTo>
                    <a:pt x="708" y="2797"/>
                    <a:pt x="369" y="2411"/>
                    <a:pt x="211" y="2411"/>
                  </a:cubicBezTo>
                  <a:cubicBezTo>
                    <a:pt x="119" y="2411"/>
                    <a:pt x="87" y="2538"/>
                    <a:pt x="107" y="2901"/>
                  </a:cubicBezTo>
                  <a:cubicBezTo>
                    <a:pt x="107" y="3126"/>
                    <a:pt x="54" y="3285"/>
                    <a:pt x="1" y="3391"/>
                  </a:cubicBezTo>
                  <a:cubicBezTo>
                    <a:pt x="332" y="3841"/>
                    <a:pt x="662" y="4052"/>
                    <a:pt x="662" y="4052"/>
                  </a:cubicBezTo>
                  <a:lnTo>
                    <a:pt x="3799" y="3721"/>
                  </a:lnTo>
                  <a:cubicBezTo>
                    <a:pt x="4249" y="2848"/>
                    <a:pt x="4461" y="2067"/>
                    <a:pt x="4408" y="1352"/>
                  </a:cubicBezTo>
                  <a:cubicBezTo>
                    <a:pt x="4074" y="756"/>
                    <a:pt x="3580" y="0"/>
                    <a:pt x="3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559;p27">
              <a:extLst>
                <a:ext uri="{FF2B5EF4-FFF2-40B4-BE49-F238E27FC236}">
                  <a16:creationId xmlns:a16="http://schemas.microsoft.com/office/drawing/2014/main" id="{4E49B5C9-9DBF-4C87-9D7B-889A3BE664DE}"/>
                </a:ext>
              </a:extLst>
            </p:cNvPr>
            <p:cNvSpPr/>
            <p:nvPr/>
          </p:nvSpPr>
          <p:spPr>
            <a:xfrm>
              <a:off x="2586681" y="4259646"/>
              <a:ext cx="216603" cy="130382"/>
            </a:xfrm>
            <a:custGeom>
              <a:avLst/>
              <a:gdLst/>
              <a:ahLst/>
              <a:cxnLst/>
              <a:rect l="l" t="t" r="r" b="b"/>
              <a:pathLst>
                <a:path w="3919" h="2359" extrusionOk="0">
                  <a:moveTo>
                    <a:pt x="3604" y="1"/>
                  </a:moveTo>
                  <a:cubicBezTo>
                    <a:pt x="3580" y="1"/>
                    <a:pt x="3553" y="7"/>
                    <a:pt x="3521" y="22"/>
                  </a:cubicBezTo>
                  <a:lnTo>
                    <a:pt x="106" y="405"/>
                  </a:lnTo>
                  <a:cubicBezTo>
                    <a:pt x="54" y="405"/>
                    <a:pt x="1" y="458"/>
                    <a:pt x="1" y="511"/>
                  </a:cubicBezTo>
                  <a:lnTo>
                    <a:pt x="159" y="2232"/>
                  </a:lnTo>
                  <a:cubicBezTo>
                    <a:pt x="159" y="2309"/>
                    <a:pt x="223" y="2359"/>
                    <a:pt x="278" y="2359"/>
                  </a:cubicBezTo>
                  <a:cubicBezTo>
                    <a:pt x="298" y="2359"/>
                    <a:pt x="317" y="2352"/>
                    <a:pt x="331" y="2338"/>
                  </a:cubicBezTo>
                  <a:lnTo>
                    <a:pt x="3799" y="1954"/>
                  </a:lnTo>
                  <a:cubicBezTo>
                    <a:pt x="3852" y="1954"/>
                    <a:pt x="3918" y="1901"/>
                    <a:pt x="3918" y="1782"/>
                  </a:cubicBezTo>
                  <a:lnTo>
                    <a:pt x="3746" y="127"/>
                  </a:lnTo>
                  <a:cubicBezTo>
                    <a:pt x="3707" y="50"/>
                    <a:pt x="3669" y="1"/>
                    <a:pt x="36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560;p27">
              <a:extLst>
                <a:ext uri="{FF2B5EF4-FFF2-40B4-BE49-F238E27FC236}">
                  <a16:creationId xmlns:a16="http://schemas.microsoft.com/office/drawing/2014/main" id="{B44B5DFA-7D80-4F1A-AE03-8FEAACEF2203}"/>
                </a:ext>
              </a:extLst>
            </p:cNvPr>
            <p:cNvSpPr/>
            <p:nvPr/>
          </p:nvSpPr>
          <p:spPr>
            <a:xfrm rot="41933">
              <a:off x="2590197" y="4314548"/>
              <a:ext cx="215526" cy="77273"/>
            </a:xfrm>
            <a:custGeom>
              <a:avLst/>
              <a:gdLst/>
              <a:ahLst/>
              <a:cxnLst/>
              <a:rect l="l" t="t" r="r" b="b"/>
              <a:pathLst>
                <a:path w="3866" h="1398" extrusionOk="0">
                  <a:moveTo>
                    <a:pt x="3746" y="0"/>
                  </a:moveTo>
                  <a:lnTo>
                    <a:pt x="1" y="437"/>
                  </a:lnTo>
                  <a:lnTo>
                    <a:pt x="106" y="1271"/>
                  </a:lnTo>
                  <a:cubicBezTo>
                    <a:pt x="106" y="1348"/>
                    <a:pt x="170" y="1398"/>
                    <a:pt x="225" y="1398"/>
                  </a:cubicBezTo>
                  <a:cubicBezTo>
                    <a:pt x="245" y="1398"/>
                    <a:pt x="264" y="1391"/>
                    <a:pt x="278" y="1377"/>
                  </a:cubicBezTo>
                  <a:lnTo>
                    <a:pt x="3746" y="993"/>
                  </a:lnTo>
                  <a:cubicBezTo>
                    <a:pt x="3799" y="993"/>
                    <a:pt x="3865" y="940"/>
                    <a:pt x="3865" y="821"/>
                  </a:cubicBezTo>
                  <a:lnTo>
                    <a:pt x="3746" y="0"/>
                  </a:lnTo>
                  <a:close/>
                </a:path>
              </a:pathLst>
            </a:custGeom>
            <a:solidFill>
              <a:srgbClr val="CCC4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561;p27">
              <a:extLst>
                <a:ext uri="{FF2B5EF4-FFF2-40B4-BE49-F238E27FC236}">
                  <a16:creationId xmlns:a16="http://schemas.microsoft.com/office/drawing/2014/main" id="{D082B021-A386-43D4-99F1-601F9858A307}"/>
                </a:ext>
              </a:extLst>
            </p:cNvPr>
            <p:cNvSpPr/>
            <p:nvPr/>
          </p:nvSpPr>
          <p:spPr>
            <a:xfrm>
              <a:off x="2724193" y="5007670"/>
              <a:ext cx="239982" cy="242138"/>
            </a:xfrm>
            <a:custGeom>
              <a:avLst/>
              <a:gdLst/>
              <a:ahLst/>
              <a:cxnLst/>
              <a:rect l="l" t="t" r="r" b="b"/>
              <a:pathLst>
                <a:path w="4342" h="4381" extrusionOk="0">
                  <a:moveTo>
                    <a:pt x="2635" y="1"/>
                  </a:moveTo>
                  <a:lnTo>
                    <a:pt x="107" y="3085"/>
                  </a:lnTo>
                  <a:cubicBezTo>
                    <a:pt x="0" y="3839"/>
                    <a:pt x="1571" y="4380"/>
                    <a:pt x="2831" y="4380"/>
                  </a:cubicBezTo>
                  <a:cubicBezTo>
                    <a:pt x="3605" y="4380"/>
                    <a:pt x="4261" y="4177"/>
                    <a:pt x="4342" y="3693"/>
                  </a:cubicBezTo>
                  <a:lnTo>
                    <a:pt x="2635" y="1"/>
                  </a:lnTo>
                  <a:close/>
                </a:path>
              </a:pathLst>
            </a:custGeom>
            <a:solidFill>
              <a:srgbClr val="F9A9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562;p27">
              <a:extLst>
                <a:ext uri="{FF2B5EF4-FFF2-40B4-BE49-F238E27FC236}">
                  <a16:creationId xmlns:a16="http://schemas.microsoft.com/office/drawing/2014/main" id="{AADD5680-A88B-4DB2-AB44-BE0289A3526C}"/>
                </a:ext>
              </a:extLst>
            </p:cNvPr>
            <p:cNvSpPr/>
            <p:nvPr/>
          </p:nvSpPr>
          <p:spPr>
            <a:xfrm>
              <a:off x="2730052" y="4358081"/>
              <a:ext cx="356326" cy="853756"/>
            </a:xfrm>
            <a:custGeom>
              <a:avLst/>
              <a:gdLst/>
              <a:ahLst/>
              <a:cxnLst/>
              <a:rect l="l" t="t" r="r" b="b"/>
              <a:pathLst>
                <a:path w="6447" h="15447" extrusionOk="0">
                  <a:moveTo>
                    <a:pt x="2198" y="1"/>
                  </a:moveTo>
                  <a:lnTo>
                    <a:pt x="1" y="14785"/>
                  </a:lnTo>
                  <a:lnTo>
                    <a:pt x="4236" y="15446"/>
                  </a:lnTo>
                  <a:lnTo>
                    <a:pt x="6446" y="610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563;p27">
              <a:extLst>
                <a:ext uri="{FF2B5EF4-FFF2-40B4-BE49-F238E27FC236}">
                  <a16:creationId xmlns:a16="http://schemas.microsoft.com/office/drawing/2014/main" id="{8C0C76F0-1988-4F6C-B1A7-6BB1F602D357}"/>
                </a:ext>
              </a:extLst>
            </p:cNvPr>
            <p:cNvSpPr/>
            <p:nvPr/>
          </p:nvSpPr>
          <p:spPr>
            <a:xfrm>
              <a:off x="2842692" y="4373447"/>
              <a:ext cx="243685" cy="838391"/>
            </a:xfrm>
            <a:custGeom>
              <a:avLst/>
              <a:gdLst/>
              <a:ahLst/>
              <a:cxnLst/>
              <a:rect l="l" t="t" r="r" b="b"/>
              <a:pathLst>
                <a:path w="4409" h="15169" extrusionOk="0">
                  <a:moveTo>
                    <a:pt x="2198" y="1"/>
                  </a:moveTo>
                  <a:lnTo>
                    <a:pt x="1" y="14838"/>
                  </a:lnTo>
                  <a:lnTo>
                    <a:pt x="2198" y="15168"/>
                  </a:lnTo>
                  <a:lnTo>
                    <a:pt x="4408" y="332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564;p27">
              <a:extLst>
                <a:ext uri="{FF2B5EF4-FFF2-40B4-BE49-F238E27FC236}">
                  <a16:creationId xmlns:a16="http://schemas.microsoft.com/office/drawing/2014/main" id="{D46CBBA8-F2A2-4830-919D-D6ACE170B776}"/>
                </a:ext>
              </a:extLst>
            </p:cNvPr>
            <p:cNvSpPr/>
            <p:nvPr/>
          </p:nvSpPr>
          <p:spPr>
            <a:xfrm>
              <a:off x="2846063" y="4187684"/>
              <a:ext cx="240314" cy="242083"/>
            </a:xfrm>
            <a:custGeom>
              <a:avLst/>
              <a:gdLst/>
              <a:ahLst/>
              <a:cxnLst/>
              <a:rect l="l" t="t" r="r" b="b"/>
              <a:pathLst>
                <a:path w="4348" h="4380" extrusionOk="0">
                  <a:moveTo>
                    <a:pt x="2587" y="0"/>
                  </a:moveTo>
                  <a:lnTo>
                    <a:pt x="99" y="3084"/>
                  </a:lnTo>
                  <a:cubicBezTo>
                    <a:pt x="0" y="3839"/>
                    <a:pt x="1569" y="4380"/>
                    <a:pt x="2830" y="4380"/>
                  </a:cubicBezTo>
                  <a:cubicBezTo>
                    <a:pt x="3604" y="4380"/>
                    <a:pt x="4262" y="4176"/>
                    <a:pt x="4347" y="3693"/>
                  </a:cubicBezTo>
                  <a:lnTo>
                    <a:pt x="2587" y="0"/>
                  </a:lnTo>
                  <a:close/>
                </a:path>
              </a:pathLst>
            </a:custGeom>
            <a:solidFill>
              <a:srgbClr val="FFE7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565;p27">
              <a:extLst>
                <a:ext uri="{FF2B5EF4-FFF2-40B4-BE49-F238E27FC236}">
                  <a16:creationId xmlns:a16="http://schemas.microsoft.com/office/drawing/2014/main" id="{69E3D7B6-EC35-43DC-AE4B-2A815F0F7DB6}"/>
                </a:ext>
              </a:extLst>
            </p:cNvPr>
            <p:cNvSpPr/>
            <p:nvPr/>
          </p:nvSpPr>
          <p:spPr>
            <a:xfrm>
              <a:off x="2942952" y="4186493"/>
              <a:ext cx="79755" cy="77267"/>
            </a:xfrm>
            <a:custGeom>
              <a:avLst/>
              <a:gdLst/>
              <a:ahLst/>
              <a:cxnLst/>
              <a:rect l="l" t="t" r="r" b="b"/>
              <a:pathLst>
                <a:path w="1443" h="1398" extrusionOk="0">
                  <a:moveTo>
                    <a:pt x="834" y="0"/>
                  </a:moveTo>
                  <a:lnTo>
                    <a:pt x="0" y="1046"/>
                  </a:lnTo>
                  <a:cubicBezTo>
                    <a:pt x="172" y="1218"/>
                    <a:pt x="384" y="1324"/>
                    <a:pt x="662" y="1377"/>
                  </a:cubicBezTo>
                  <a:cubicBezTo>
                    <a:pt x="736" y="1391"/>
                    <a:pt x="811" y="1397"/>
                    <a:pt x="884" y="1397"/>
                  </a:cubicBezTo>
                  <a:cubicBezTo>
                    <a:pt x="1085" y="1397"/>
                    <a:pt x="1278" y="1348"/>
                    <a:pt x="1443" y="1271"/>
                  </a:cubicBezTo>
                  <a:lnTo>
                    <a:pt x="834" y="0"/>
                  </a:lnTo>
                  <a:close/>
                </a:path>
              </a:pathLst>
            </a:custGeom>
            <a:solidFill>
              <a:srgbClr val="233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566;p27">
              <a:extLst>
                <a:ext uri="{FF2B5EF4-FFF2-40B4-BE49-F238E27FC236}">
                  <a16:creationId xmlns:a16="http://schemas.microsoft.com/office/drawing/2014/main" id="{695748A1-FD99-49B2-B64C-0CBCF95652DF}"/>
                </a:ext>
              </a:extLst>
            </p:cNvPr>
            <p:cNvSpPr/>
            <p:nvPr/>
          </p:nvSpPr>
          <p:spPr>
            <a:xfrm>
              <a:off x="2339458" y="4663117"/>
              <a:ext cx="777649" cy="963467"/>
            </a:xfrm>
            <a:custGeom>
              <a:avLst/>
              <a:gdLst/>
              <a:ahLst/>
              <a:cxnLst/>
              <a:rect l="l" t="t" r="r" b="b"/>
              <a:pathLst>
                <a:path w="14070" h="17432" extrusionOk="0">
                  <a:moveTo>
                    <a:pt x="0" y="1"/>
                  </a:moveTo>
                  <a:lnTo>
                    <a:pt x="0" y="13726"/>
                  </a:lnTo>
                  <a:cubicBezTo>
                    <a:pt x="0" y="15777"/>
                    <a:pt x="1377" y="17432"/>
                    <a:pt x="3097" y="17432"/>
                  </a:cubicBezTo>
                  <a:lnTo>
                    <a:pt x="10972" y="17432"/>
                  </a:lnTo>
                  <a:cubicBezTo>
                    <a:pt x="12693" y="17432"/>
                    <a:pt x="14069" y="15777"/>
                    <a:pt x="14069" y="13726"/>
                  </a:cubicBezTo>
                  <a:lnTo>
                    <a:pt x="1406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567;p27">
              <a:extLst>
                <a:ext uri="{FF2B5EF4-FFF2-40B4-BE49-F238E27FC236}">
                  <a16:creationId xmlns:a16="http://schemas.microsoft.com/office/drawing/2014/main" id="{B8EF1B35-EC9B-4BDF-94AC-D722F926DD8B}"/>
                </a:ext>
              </a:extLst>
            </p:cNvPr>
            <p:cNvSpPr/>
            <p:nvPr/>
          </p:nvSpPr>
          <p:spPr>
            <a:xfrm>
              <a:off x="2375983" y="4821897"/>
              <a:ext cx="741115" cy="804661"/>
            </a:xfrm>
            <a:custGeom>
              <a:avLst/>
              <a:gdLst/>
              <a:ahLst/>
              <a:cxnLst/>
              <a:rect l="l" t="t" r="r" b="b"/>
              <a:pathLst>
                <a:path w="13409" h="17432" extrusionOk="0">
                  <a:moveTo>
                    <a:pt x="11701" y="1"/>
                  </a:moveTo>
                  <a:lnTo>
                    <a:pt x="11701" y="12469"/>
                  </a:lnTo>
                  <a:cubicBezTo>
                    <a:pt x="11701" y="14507"/>
                    <a:pt x="10258" y="16161"/>
                    <a:pt x="8551" y="16161"/>
                  </a:cubicBezTo>
                  <a:lnTo>
                    <a:pt x="716" y="16161"/>
                  </a:lnTo>
                  <a:cubicBezTo>
                    <a:pt x="451" y="16161"/>
                    <a:pt x="226" y="16108"/>
                    <a:pt x="1" y="16042"/>
                  </a:cubicBezTo>
                  <a:lnTo>
                    <a:pt x="1" y="16042"/>
                  </a:lnTo>
                  <a:cubicBezTo>
                    <a:pt x="557" y="16876"/>
                    <a:pt x="1443" y="17432"/>
                    <a:pt x="2436" y="17432"/>
                  </a:cubicBezTo>
                  <a:lnTo>
                    <a:pt x="10311" y="17432"/>
                  </a:lnTo>
                  <a:cubicBezTo>
                    <a:pt x="12032" y="17432"/>
                    <a:pt x="13408" y="15777"/>
                    <a:pt x="13408" y="13726"/>
                  </a:cubicBezTo>
                  <a:lnTo>
                    <a:pt x="1340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568;p27">
              <a:extLst>
                <a:ext uri="{FF2B5EF4-FFF2-40B4-BE49-F238E27FC236}">
                  <a16:creationId xmlns:a16="http://schemas.microsoft.com/office/drawing/2014/main" id="{437A574E-5D46-4B2D-B081-522030A64E3F}"/>
                </a:ext>
              </a:extLst>
            </p:cNvPr>
            <p:cNvSpPr/>
            <p:nvPr/>
          </p:nvSpPr>
          <p:spPr>
            <a:xfrm>
              <a:off x="2433804" y="4873087"/>
              <a:ext cx="460897" cy="490908"/>
            </a:xfrm>
            <a:custGeom>
              <a:avLst/>
              <a:gdLst/>
              <a:ahLst/>
              <a:cxnLst/>
              <a:rect l="l" t="t" r="r" b="b"/>
              <a:pathLst>
                <a:path w="8339" h="8882" extrusionOk="0">
                  <a:moveTo>
                    <a:pt x="4196" y="1"/>
                  </a:moveTo>
                  <a:cubicBezTo>
                    <a:pt x="1880" y="1"/>
                    <a:pt x="0" y="1986"/>
                    <a:pt x="0" y="4421"/>
                  </a:cubicBezTo>
                  <a:cubicBezTo>
                    <a:pt x="0" y="6896"/>
                    <a:pt x="1880" y="8881"/>
                    <a:pt x="4196" y="8881"/>
                  </a:cubicBezTo>
                  <a:cubicBezTo>
                    <a:pt x="6459" y="8881"/>
                    <a:pt x="8339" y="6896"/>
                    <a:pt x="8339" y="4421"/>
                  </a:cubicBezTo>
                  <a:cubicBezTo>
                    <a:pt x="8339" y="1986"/>
                    <a:pt x="6459" y="1"/>
                    <a:pt x="4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569;p27">
              <a:extLst>
                <a:ext uri="{FF2B5EF4-FFF2-40B4-BE49-F238E27FC236}">
                  <a16:creationId xmlns:a16="http://schemas.microsoft.com/office/drawing/2014/main" id="{0B5EFB62-EEA1-4785-ADCF-50D9C22552BF}"/>
                </a:ext>
              </a:extLst>
            </p:cNvPr>
            <p:cNvSpPr/>
            <p:nvPr/>
          </p:nvSpPr>
          <p:spPr>
            <a:xfrm>
              <a:off x="3375992" y="4937477"/>
              <a:ext cx="426519" cy="429448"/>
            </a:xfrm>
            <a:custGeom>
              <a:avLst/>
              <a:gdLst/>
              <a:ahLst/>
              <a:cxnLst/>
              <a:rect l="l" t="t" r="r" b="b"/>
              <a:pathLst>
                <a:path w="7717" h="7770" extrusionOk="0">
                  <a:moveTo>
                    <a:pt x="3865" y="1430"/>
                  </a:moveTo>
                  <a:cubicBezTo>
                    <a:pt x="5189" y="1430"/>
                    <a:pt x="6287" y="2541"/>
                    <a:pt x="6287" y="3865"/>
                  </a:cubicBezTo>
                  <a:cubicBezTo>
                    <a:pt x="6287" y="5241"/>
                    <a:pt x="5189" y="6287"/>
                    <a:pt x="3865" y="6287"/>
                  </a:cubicBezTo>
                  <a:cubicBezTo>
                    <a:pt x="2542" y="6287"/>
                    <a:pt x="1430" y="5241"/>
                    <a:pt x="1430" y="3865"/>
                  </a:cubicBezTo>
                  <a:cubicBezTo>
                    <a:pt x="1430" y="2541"/>
                    <a:pt x="2542" y="1430"/>
                    <a:pt x="3865" y="1430"/>
                  </a:cubicBezTo>
                  <a:close/>
                  <a:moveTo>
                    <a:pt x="3865" y="0"/>
                  </a:moveTo>
                  <a:cubicBezTo>
                    <a:pt x="1708" y="0"/>
                    <a:pt x="0" y="1708"/>
                    <a:pt x="0" y="3865"/>
                  </a:cubicBezTo>
                  <a:cubicBezTo>
                    <a:pt x="0" y="6009"/>
                    <a:pt x="1708" y="7769"/>
                    <a:pt x="3865" y="7769"/>
                  </a:cubicBezTo>
                  <a:cubicBezTo>
                    <a:pt x="6009" y="7769"/>
                    <a:pt x="7717" y="6009"/>
                    <a:pt x="7717" y="3865"/>
                  </a:cubicBezTo>
                  <a:cubicBezTo>
                    <a:pt x="7717" y="1708"/>
                    <a:pt x="6009" y="0"/>
                    <a:pt x="38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570;p27">
              <a:extLst>
                <a:ext uri="{FF2B5EF4-FFF2-40B4-BE49-F238E27FC236}">
                  <a16:creationId xmlns:a16="http://schemas.microsoft.com/office/drawing/2014/main" id="{1D80BD4C-514B-4C3F-9044-4B92E1B038C3}"/>
                </a:ext>
              </a:extLst>
            </p:cNvPr>
            <p:cNvSpPr/>
            <p:nvPr/>
          </p:nvSpPr>
          <p:spPr>
            <a:xfrm>
              <a:off x="2894646" y="4821907"/>
              <a:ext cx="658432" cy="768142"/>
            </a:xfrm>
            <a:custGeom>
              <a:avLst/>
              <a:gdLst/>
              <a:ahLst/>
              <a:cxnLst/>
              <a:rect l="l" t="t" r="r" b="b"/>
              <a:pathLst>
                <a:path w="11913" h="13898" extrusionOk="0">
                  <a:moveTo>
                    <a:pt x="1" y="0"/>
                  </a:moveTo>
                  <a:lnTo>
                    <a:pt x="1" y="10853"/>
                  </a:lnTo>
                  <a:cubicBezTo>
                    <a:pt x="1" y="12507"/>
                    <a:pt x="1205" y="13897"/>
                    <a:pt x="2648" y="13897"/>
                  </a:cubicBezTo>
                  <a:lnTo>
                    <a:pt x="9265" y="13897"/>
                  </a:lnTo>
                  <a:cubicBezTo>
                    <a:pt x="10695" y="13897"/>
                    <a:pt x="11912" y="12507"/>
                    <a:pt x="11912" y="10853"/>
                  </a:cubicBezTo>
                  <a:lnTo>
                    <a:pt x="1191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1" name="Google Shape;571;p27">
              <a:extLst>
                <a:ext uri="{FF2B5EF4-FFF2-40B4-BE49-F238E27FC236}">
                  <a16:creationId xmlns:a16="http://schemas.microsoft.com/office/drawing/2014/main" id="{46BE8CA5-CDE1-4274-918B-09322F831DB0}"/>
                </a:ext>
              </a:extLst>
            </p:cNvPr>
            <p:cNvSpPr/>
            <p:nvPr/>
          </p:nvSpPr>
          <p:spPr>
            <a:xfrm>
              <a:off x="2927587" y="4821907"/>
              <a:ext cx="625491" cy="768142"/>
            </a:xfrm>
            <a:custGeom>
              <a:avLst/>
              <a:gdLst/>
              <a:ahLst/>
              <a:cxnLst/>
              <a:rect l="l" t="t" r="r" b="b"/>
              <a:pathLst>
                <a:path w="11317" h="13898" extrusionOk="0">
                  <a:moveTo>
                    <a:pt x="9768" y="0"/>
                  </a:moveTo>
                  <a:lnTo>
                    <a:pt x="9768" y="9860"/>
                  </a:lnTo>
                  <a:cubicBezTo>
                    <a:pt x="9768" y="11462"/>
                    <a:pt x="8669" y="12785"/>
                    <a:pt x="7174" y="12785"/>
                  </a:cubicBezTo>
                  <a:lnTo>
                    <a:pt x="609" y="12785"/>
                  </a:lnTo>
                  <a:cubicBezTo>
                    <a:pt x="397" y="12785"/>
                    <a:pt x="172" y="12785"/>
                    <a:pt x="0" y="12732"/>
                  </a:cubicBezTo>
                  <a:lnTo>
                    <a:pt x="0" y="12732"/>
                  </a:lnTo>
                  <a:cubicBezTo>
                    <a:pt x="503" y="13394"/>
                    <a:pt x="1218" y="13897"/>
                    <a:pt x="2052" y="13897"/>
                  </a:cubicBezTo>
                  <a:lnTo>
                    <a:pt x="8669" y="13897"/>
                  </a:lnTo>
                  <a:cubicBezTo>
                    <a:pt x="10099" y="13897"/>
                    <a:pt x="11316" y="12507"/>
                    <a:pt x="11316" y="10853"/>
                  </a:cubicBezTo>
                  <a:lnTo>
                    <a:pt x="113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52" name="Google Shape;572;p27">
              <a:extLst>
                <a:ext uri="{FF2B5EF4-FFF2-40B4-BE49-F238E27FC236}">
                  <a16:creationId xmlns:a16="http://schemas.microsoft.com/office/drawing/2014/main" id="{B70FF2C3-E679-4C50-9037-629C23F46791}"/>
                </a:ext>
              </a:extLst>
            </p:cNvPr>
            <p:cNvGrpSpPr/>
            <p:nvPr/>
          </p:nvGrpSpPr>
          <p:grpSpPr>
            <a:xfrm>
              <a:off x="3041664" y="5111577"/>
              <a:ext cx="320455" cy="156580"/>
              <a:chOff x="2774143" y="4536556"/>
              <a:chExt cx="320455" cy="156580"/>
            </a:xfrm>
          </p:grpSpPr>
          <p:sp>
            <p:nvSpPr>
              <p:cNvPr id="256" name="Google Shape;573;p27">
                <a:extLst>
                  <a:ext uri="{FF2B5EF4-FFF2-40B4-BE49-F238E27FC236}">
                    <a16:creationId xmlns:a16="http://schemas.microsoft.com/office/drawing/2014/main" id="{1120E790-167B-44C9-ABF2-B9A6CC919A9C}"/>
                  </a:ext>
                </a:extLst>
              </p:cNvPr>
              <p:cNvSpPr/>
              <p:nvPr/>
            </p:nvSpPr>
            <p:spPr>
              <a:xfrm>
                <a:off x="2774143" y="4562865"/>
                <a:ext cx="112751" cy="98104"/>
              </a:xfrm>
              <a:custGeom>
                <a:avLst/>
                <a:gdLst/>
                <a:ahLst/>
                <a:cxnLst/>
                <a:rect l="l" t="t" r="r" b="b"/>
                <a:pathLst>
                  <a:path w="2040" h="1775" extrusionOk="0">
                    <a:moveTo>
                      <a:pt x="292" y="1"/>
                    </a:moveTo>
                    <a:cubicBezTo>
                      <a:pt x="173" y="1"/>
                      <a:pt x="94" y="14"/>
                      <a:pt x="67" y="27"/>
                    </a:cubicBezTo>
                    <a:cubicBezTo>
                      <a:pt x="27" y="40"/>
                      <a:pt x="1" y="67"/>
                      <a:pt x="1" y="107"/>
                    </a:cubicBezTo>
                    <a:cubicBezTo>
                      <a:pt x="1" y="146"/>
                      <a:pt x="27" y="173"/>
                      <a:pt x="54" y="186"/>
                    </a:cubicBezTo>
                    <a:cubicBezTo>
                      <a:pt x="94" y="199"/>
                      <a:pt x="147" y="212"/>
                      <a:pt x="226" y="212"/>
                    </a:cubicBezTo>
                    <a:cubicBezTo>
                      <a:pt x="279" y="226"/>
                      <a:pt x="319" y="239"/>
                      <a:pt x="345" y="252"/>
                    </a:cubicBezTo>
                    <a:cubicBezTo>
                      <a:pt x="385" y="265"/>
                      <a:pt x="411" y="292"/>
                      <a:pt x="451" y="358"/>
                    </a:cubicBezTo>
                    <a:lnTo>
                      <a:pt x="835" y="887"/>
                    </a:lnTo>
                    <a:lnTo>
                      <a:pt x="782" y="967"/>
                    </a:lnTo>
                    <a:lnTo>
                      <a:pt x="729" y="1033"/>
                    </a:lnTo>
                    <a:lnTo>
                      <a:pt x="636" y="1165"/>
                    </a:lnTo>
                    <a:cubicBezTo>
                      <a:pt x="597" y="1205"/>
                      <a:pt x="544" y="1271"/>
                      <a:pt x="477" y="1364"/>
                    </a:cubicBezTo>
                    <a:cubicBezTo>
                      <a:pt x="464" y="1390"/>
                      <a:pt x="438" y="1404"/>
                      <a:pt x="411" y="1417"/>
                    </a:cubicBezTo>
                    <a:cubicBezTo>
                      <a:pt x="385" y="1430"/>
                      <a:pt x="358" y="1443"/>
                      <a:pt x="319" y="1443"/>
                    </a:cubicBezTo>
                    <a:cubicBezTo>
                      <a:pt x="266" y="1443"/>
                      <a:pt x="213" y="1457"/>
                      <a:pt x="173" y="1470"/>
                    </a:cubicBezTo>
                    <a:cubicBezTo>
                      <a:pt x="120" y="1483"/>
                      <a:pt x="94" y="1509"/>
                      <a:pt x="94" y="1562"/>
                    </a:cubicBezTo>
                    <a:cubicBezTo>
                      <a:pt x="94" y="1576"/>
                      <a:pt x="94" y="1602"/>
                      <a:pt x="107" y="1615"/>
                    </a:cubicBezTo>
                    <a:cubicBezTo>
                      <a:pt x="120" y="1629"/>
                      <a:pt x="133" y="1642"/>
                      <a:pt x="147" y="1642"/>
                    </a:cubicBezTo>
                    <a:cubicBezTo>
                      <a:pt x="160" y="1655"/>
                      <a:pt x="186" y="1655"/>
                      <a:pt x="199" y="1668"/>
                    </a:cubicBezTo>
                    <a:lnTo>
                      <a:pt x="385" y="1668"/>
                    </a:lnTo>
                    <a:cubicBezTo>
                      <a:pt x="438" y="1655"/>
                      <a:pt x="491" y="1655"/>
                      <a:pt x="544" y="1655"/>
                    </a:cubicBezTo>
                    <a:cubicBezTo>
                      <a:pt x="570" y="1655"/>
                      <a:pt x="597" y="1655"/>
                      <a:pt x="623" y="1668"/>
                    </a:cubicBezTo>
                    <a:lnTo>
                      <a:pt x="822" y="1668"/>
                    </a:lnTo>
                    <a:cubicBezTo>
                      <a:pt x="848" y="1668"/>
                      <a:pt x="888" y="1655"/>
                      <a:pt x="927" y="1655"/>
                    </a:cubicBezTo>
                    <a:cubicBezTo>
                      <a:pt x="954" y="1642"/>
                      <a:pt x="980" y="1615"/>
                      <a:pt x="980" y="1562"/>
                    </a:cubicBezTo>
                    <a:cubicBezTo>
                      <a:pt x="980" y="1549"/>
                      <a:pt x="967" y="1536"/>
                      <a:pt x="954" y="1509"/>
                    </a:cubicBezTo>
                    <a:cubicBezTo>
                      <a:pt x="927" y="1483"/>
                      <a:pt x="874" y="1470"/>
                      <a:pt x="808" y="1470"/>
                    </a:cubicBezTo>
                    <a:cubicBezTo>
                      <a:pt x="769" y="1470"/>
                      <a:pt x="755" y="1470"/>
                      <a:pt x="742" y="1457"/>
                    </a:cubicBezTo>
                    <a:cubicBezTo>
                      <a:pt x="742" y="1457"/>
                      <a:pt x="729" y="1443"/>
                      <a:pt x="729" y="1430"/>
                    </a:cubicBezTo>
                    <a:cubicBezTo>
                      <a:pt x="729" y="1417"/>
                      <a:pt x="742" y="1404"/>
                      <a:pt x="755" y="1377"/>
                    </a:cubicBezTo>
                    <a:cubicBezTo>
                      <a:pt x="782" y="1351"/>
                      <a:pt x="795" y="1324"/>
                      <a:pt x="808" y="1311"/>
                    </a:cubicBezTo>
                    <a:cubicBezTo>
                      <a:pt x="835" y="1271"/>
                      <a:pt x="861" y="1245"/>
                      <a:pt x="888" y="1218"/>
                    </a:cubicBezTo>
                    <a:cubicBezTo>
                      <a:pt x="901" y="1179"/>
                      <a:pt x="941" y="1139"/>
                      <a:pt x="980" y="1086"/>
                    </a:cubicBezTo>
                    <a:cubicBezTo>
                      <a:pt x="1007" y="1126"/>
                      <a:pt x="1047" y="1165"/>
                      <a:pt x="1086" y="1218"/>
                    </a:cubicBezTo>
                    <a:cubicBezTo>
                      <a:pt x="1113" y="1258"/>
                      <a:pt x="1152" y="1298"/>
                      <a:pt x="1179" y="1337"/>
                    </a:cubicBezTo>
                    <a:cubicBezTo>
                      <a:pt x="1205" y="1377"/>
                      <a:pt x="1219" y="1417"/>
                      <a:pt x="1245" y="1457"/>
                    </a:cubicBezTo>
                    <a:cubicBezTo>
                      <a:pt x="1258" y="1483"/>
                      <a:pt x="1272" y="1496"/>
                      <a:pt x="1272" y="1509"/>
                    </a:cubicBezTo>
                    <a:cubicBezTo>
                      <a:pt x="1272" y="1536"/>
                      <a:pt x="1258" y="1549"/>
                      <a:pt x="1258" y="1549"/>
                    </a:cubicBezTo>
                    <a:lnTo>
                      <a:pt x="1205" y="1562"/>
                    </a:lnTo>
                    <a:cubicBezTo>
                      <a:pt x="1179" y="1576"/>
                      <a:pt x="1166" y="1589"/>
                      <a:pt x="1152" y="1602"/>
                    </a:cubicBezTo>
                    <a:cubicBezTo>
                      <a:pt x="1152" y="1629"/>
                      <a:pt x="1152" y="1642"/>
                      <a:pt x="1152" y="1655"/>
                    </a:cubicBezTo>
                    <a:cubicBezTo>
                      <a:pt x="1152" y="1682"/>
                      <a:pt x="1166" y="1708"/>
                      <a:pt x="1179" y="1734"/>
                    </a:cubicBezTo>
                    <a:cubicBezTo>
                      <a:pt x="1219" y="1761"/>
                      <a:pt x="1258" y="1774"/>
                      <a:pt x="1324" y="1774"/>
                    </a:cubicBezTo>
                    <a:cubicBezTo>
                      <a:pt x="1364" y="1774"/>
                      <a:pt x="1404" y="1774"/>
                      <a:pt x="1444" y="1761"/>
                    </a:cubicBezTo>
                    <a:lnTo>
                      <a:pt x="1708" y="1761"/>
                    </a:lnTo>
                    <a:cubicBezTo>
                      <a:pt x="1761" y="1774"/>
                      <a:pt x="1814" y="1774"/>
                      <a:pt x="1867" y="1774"/>
                    </a:cubicBezTo>
                    <a:cubicBezTo>
                      <a:pt x="1907" y="1774"/>
                      <a:pt x="1947" y="1761"/>
                      <a:pt x="1986" y="1761"/>
                    </a:cubicBezTo>
                    <a:cubicBezTo>
                      <a:pt x="2013" y="1748"/>
                      <a:pt x="2039" y="1721"/>
                      <a:pt x="2039" y="1668"/>
                    </a:cubicBezTo>
                    <a:cubicBezTo>
                      <a:pt x="2039" y="1642"/>
                      <a:pt x="2013" y="1615"/>
                      <a:pt x="1986" y="1602"/>
                    </a:cubicBezTo>
                    <a:cubicBezTo>
                      <a:pt x="1960" y="1589"/>
                      <a:pt x="1933" y="1576"/>
                      <a:pt x="1880" y="1576"/>
                    </a:cubicBezTo>
                    <a:lnTo>
                      <a:pt x="1774" y="1576"/>
                    </a:lnTo>
                    <a:cubicBezTo>
                      <a:pt x="1735" y="1562"/>
                      <a:pt x="1708" y="1562"/>
                      <a:pt x="1669" y="1549"/>
                    </a:cubicBezTo>
                    <a:cubicBezTo>
                      <a:pt x="1655" y="1536"/>
                      <a:pt x="1629" y="1536"/>
                      <a:pt x="1602" y="1509"/>
                    </a:cubicBezTo>
                    <a:cubicBezTo>
                      <a:pt x="1589" y="1496"/>
                      <a:pt x="1563" y="1457"/>
                      <a:pt x="1523" y="1417"/>
                    </a:cubicBezTo>
                    <a:cubicBezTo>
                      <a:pt x="1483" y="1364"/>
                      <a:pt x="1430" y="1298"/>
                      <a:pt x="1364" y="1218"/>
                    </a:cubicBezTo>
                    <a:cubicBezTo>
                      <a:pt x="1298" y="1126"/>
                      <a:pt x="1219" y="1020"/>
                      <a:pt x="1126" y="887"/>
                    </a:cubicBezTo>
                    <a:cubicBezTo>
                      <a:pt x="1179" y="808"/>
                      <a:pt x="1219" y="742"/>
                      <a:pt x="1272" y="676"/>
                    </a:cubicBezTo>
                    <a:cubicBezTo>
                      <a:pt x="1311" y="609"/>
                      <a:pt x="1364" y="543"/>
                      <a:pt x="1430" y="464"/>
                    </a:cubicBezTo>
                    <a:cubicBezTo>
                      <a:pt x="1470" y="424"/>
                      <a:pt x="1510" y="384"/>
                      <a:pt x="1549" y="371"/>
                    </a:cubicBezTo>
                    <a:cubicBezTo>
                      <a:pt x="1576" y="358"/>
                      <a:pt x="1629" y="345"/>
                      <a:pt x="1682" y="345"/>
                    </a:cubicBezTo>
                    <a:lnTo>
                      <a:pt x="1933" y="345"/>
                    </a:lnTo>
                    <a:cubicBezTo>
                      <a:pt x="1960" y="345"/>
                      <a:pt x="1986" y="332"/>
                      <a:pt x="1999" y="318"/>
                    </a:cubicBezTo>
                    <a:cubicBezTo>
                      <a:pt x="2013" y="292"/>
                      <a:pt x="2013" y="279"/>
                      <a:pt x="2013" y="252"/>
                    </a:cubicBezTo>
                    <a:cubicBezTo>
                      <a:pt x="2013" y="173"/>
                      <a:pt x="1986" y="133"/>
                      <a:pt x="1933" y="133"/>
                    </a:cubicBezTo>
                    <a:lnTo>
                      <a:pt x="1245" y="133"/>
                    </a:lnTo>
                    <a:cubicBezTo>
                      <a:pt x="1192" y="133"/>
                      <a:pt x="1152" y="146"/>
                      <a:pt x="1126" y="159"/>
                    </a:cubicBezTo>
                    <a:cubicBezTo>
                      <a:pt x="1086" y="186"/>
                      <a:pt x="1073" y="212"/>
                      <a:pt x="1073" y="252"/>
                    </a:cubicBezTo>
                    <a:cubicBezTo>
                      <a:pt x="1073" y="279"/>
                      <a:pt x="1086" y="305"/>
                      <a:pt x="1099" y="318"/>
                    </a:cubicBezTo>
                    <a:cubicBezTo>
                      <a:pt x="1126" y="332"/>
                      <a:pt x="1139" y="332"/>
                      <a:pt x="1152" y="345"/>
                    </a:cubicBezTo>
                    <a:cubicBezTo>
                      <a:pt x="1166" y="345"/>
                      <a:pt x="1179" y="358"/>
                      <a:pt x="1179" y="358"/>
                    </a:cubicBezTo>
                    <a:cubicBezTo>
                      <a:pt x="1179" y="371"/>
                      <a:pt x="1166" y="398"/>
                      <a:pt x="1139" y="437"/>
                    </a:cubicBezTo>
                    <a:cubicBezTo>
                      <a:pt x="1126" y="464"/>
                      <a:pt x="1099" y="504"/>
                      <a:pt x="1073" y="543"/>
                    </a:cubicBezTo>
                    <a:lnTo>
                      <a:pt x="980" y="689"/>
                    </a:lnTo>
                    <a:cubicBezTo>
                      <a:pt x="941" y="636"/>
                      <a:pt x="901" y="583"/>
                      <a:pt x="861" y="530"/>
                    </a:cubicBezTo>
                    <a:cubicBezTo>
                      <a:pt x="835" y="490"/>
                      <a:pt x="808" y="437"/>
                      <a:pt x="782" y="411"/>
                    </a:cubicBezTo>
                    <a:cubicBezTo>
                      <a:pt x="755" y="371"/>
                      <a:pt x="729" y="332"/>
                      <a:pt x="716" y="305"/>
                    </a:cubicBezTo>
                    <a:cubicBezTo>
                      <a:pt x="702" y="279"/>
                      <a:pt x="702" y="265"/>
                      <a:pt x="702" y="252"/>
                    </a:cubicBezTo>
                    <a:cubicBezTo>
                      <a:pt x="702" y="239"/>
                      <a:pt x="702" y="226"/>
                      <a:pt x="729" y="226"/>
                    </a:cubicBezTo>
                    <a:lnTo>
                      <a:pt x="808" y="226"/>
                    </a:lnTo>
                    <a:cubicBezTo>
                      <a:pt x="848" y="226"/>
                      <a:pt x="888" y="212"/>
                      <a:pt x="901" y="186"/>
                    </a:cubicBezTo>
                    <a:cubicBezTo>
                      <a:pt x="927" y="173"/>
                      <a:pt x="941" y="146"/>
                      <a:pt x="941" y="120"/>
                    </a:cubicBezTo>
                    <a:cubicBezTo>
                      <a:pt x="941" y="107"/>
                      <a:pt x="941" y="93"/>
                      <a:pt x="927" y="80"/>
                    </a:cubicBezTo>
                    <a:cubicBezTo>
                      <a:pt x="927" y="67"/>
                      <a:pt x="927" y="54"/>
                      <a:pt x="901" y="40"/>
                    </a:cubicBezTo>
                    <a:cubicBezTo>
                      <a:pt x="901" y="27"/>
                      <a:pt x="874" y="27"/>
                      <a:pt x="848" y="14"/>
                    </a:cubicBezTo>
                    <a:cubicBezTo>
                      <a:pt x="822" y="1"/>
                      <a:pt x="782" y="1"/>
                      <a:pt x="729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7" name="Google Shape;574;p27">
                <a:extLst>
                  <a:ext uri="{FF2B5EF4-FFF2-40B4-BE49-F238E27FC236}">
                    <a16:creationId xmlns:a16="http://schemas.microsoft.com/office/drawing/2014/main" id="{88A7C46A-1524-4E67-88DD-E496954265FE}"/>
                  </a:ext>
                </a:extLst>
              </p:cNvPr>
              <p:cNvSpPr/>
              <p:nvPr/>
            </p:nvSpPr>
            <p:spPr>
              <a:xfrm>
                <a:off x="2897782" y="4536556"/>
                <a:ext cx="65882" cy="6660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205" extrusionOk="0">
                    <a:moveTo>
                      <a:pt x="596" y="0"/>
                    </a:moveTo>
                    <a:cubicBezTo>
                      <a:pt x="557" y="0"/>
                      <a:pt x="530" y="13"/>
                      <a:pt x="504" y="40"/>
                    </a:cubicBezTo>
                    <a:cubicBezTo>
                      <a:pt x="477" y="53"/>
                      <a:pt x="477" y="80"/>
                      <a:pt x="477" y="106"/>
                    </a:cubicBezTo>
                    <a:cubicBezTo>
                      <a:pt x="477" y="159"/>
                      <a:pt x="477" y="212"/>
                      <a:pt x="477" y="278"/>
                    </a:cubicBezTo>
                    <a:cubicBezTo>
                      <a:pt x="477" y="331"/>
                      <a:pt x="477" y="410"/>
                      <a:pt x="477" y="490"/>
                    </a:cubicBezTo>
                    <a:lnTo>
                      <a:pt x="93" y="490"/>
                    </a:lnTo>
                    <a:cubicBezTo>
                      <a:pt x="67" y="490"/>
                      <a:pt x="54" y="503"/>
                      <a:pt x="27" y="516"/>
                    </a:cubicBezTo>
                    <a:cubicBezTo>
                      <a:pt x="1" y="543"/>
                      <a:pt x="1" y="569"/>
                      <a:pt x="1" y="609"/>
                    </a:cubicBezTo>
                    <a:cubicBezTo>
                      <a:pt x="1" y="649"/>
                      <a:pt x="1" y="688"/>
                      <a:pt x="27" y="702"/>
                    </a:cubicBezTo>
                    <a:cubicBezTo>
                      <a:pt x="54" y="728"/>
                      <a:pt x="80" y="728"/>
                      <a:pt x="93" y="728"/>
                    </a:cubicBezTo>
                    <a:lnTo>
                      <a:pt x="252" y="728"/>
                    </a:lnTo>
                    <a:cubicBezTo>
                      <a:pt x="318" y="728"/>
                      <a:pt x="398" y="728"/>
                      <a:pt x="477" y="715"/>
                    </a:cubicBezTo>
                    <a:lnTo>
                      <a:pt x="477" y="715"/>
                    </a:lnTo>
                    <a:cubicBezTo>
                      <a:pt x="477" y="781"/>
                      <a:pt x="464" y="860"/>
                      <a:pt x="464" y="940"/>
                    </a:cubicBezTo>
                    <a:cubicBezTo>
                      <a:pt x="464" y="1006"/>
                      <a:pt x="464" y="1072"/>
                      <a:pt x="464" y="1112"/>
                    </a:cubicBezTo>
                    <a:cubicBezTo>
                      <a:pt x="464" y="1125"/>
                      <a:pt x="477" y="1152"/>
                      <a:pt x="490" y="1165"/>
                    </a:cubicBezTo>
                    <a:cubicBezTo>
                      <a:pt x="517" y="1191"/>
                      <a:pt x="543" y="1205"/>
                      <a:pt x="583" y="1205"/>
                    </a:cubicBezTo>
                    <a:cubicBezTo>
                      <a:pt x="636" y="1205"/>
                      <a:pt x="662" y="1191"/>
                      <a:pt x="689" y="1165"/>
                    </a:cubicBezTo>
                    <a:cubicBezTo>
                      <a:pt x="702" y="1138"/>
                      <a:pt x="715" y="1125"/>
                      <a:pt x="715" y="1112"/>
                    </a:cubicBezTo>
                    <a:lnTo>
                      <a:pt x="715" y="715"/>
                    </a:lnTo>
                    <a:lnTo>
                      <a:pt x="1086" y="715"/>
                    </a:lnTo>
                    <a:cubicBezTo>
                      <a:pt x="1112" y="715"/>
                      <a:pt x="1139" y="715"/>
                      <a:pt x="1165" y="688"/>
                    </a:cubicBezTo>
                    <a:cubicBezTo>
                      <a:pt x="1179" y="662"/>
                      <a:pt x="1192" y="635"/>
                      <a:pt x="1192" y="596"/>
                    </a:cubicBezTo>
                    <a:cubicBezTo>
                      <a:pt x="1192" y="543"/>
                      <a:pt x="1192" y="516"/>
                      <a:pt x="1165" y="503"/>
                    </a:cubicBezTo>
                    <a:cubicBezTo>
                      <a:pt x="1152" y="477"/>
                      <a:pt x="1139" y="477"/>
                      <a:pt x="1112" y="477"/>
                    </a:cubicBezTo>
                    <a:lnTo>
                      <a:pt x="940" y="477"/>
                    </a:lnTo>
                    <a:cubicBezTo>
                      <a:pt x="874" y="490"/>
                      <a:pt x="808" y="490"/>
                      <a:pt x="715" y="490"/>
                    </a:cubicBezTo>
                    <a:lnTo>
                      <a:pt x="715" y="278"/>
                    </a:lnTo>
                    <a:cubicBezTo>
                      <a:pt x="715" y="212"/>
                      <a:pt x="729" y="159"/>
                      <a:pt x="729" y="106"/>
                    </a:cubicBezTo>
                    <a:cubicBezTo>
                      <a:pt x="729" y="80"/>
                      <a:pt x="715" y="53"/>
                      <a:pt x="689" y="40"/>
                    </a:cubicBezTo>
                    <a:cubicBezTo>
                      <a:pt x="662" y="13"/>
                      <a:pt x="636" y="0"/>
                      <a:pt x="596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8" name="Google Shape;575;p27">
                <a:extLst>
                  <a:ext uri="{FF2B5EF4-FFF2-40B4-BE49-F238E27FC236}">
                    <a16:creationId xmlns:a16="http://schemas.microsoft.com/office/drawing/2014/main" id="{BADDB4E0-619F-41C3-9B5E-847A331F9A0D}"/>
                  </a:ext>
                </a:extLst>
              </p:cNvPr>
              <p:cNvSpPr/>
              <p:nvPr/>
            </p:nvSpPr>
            <p:spPr>
              <a:xfrm>
                <a:off x="2967311" y="4565794"/>
                <a:ext cx="127287" cy="127342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304" extrusionOk="0">
                    <a:moveTo>
                      <a:pt x="225" y="1"/>
                    </a:moveTo>
                    <a:cubicBezTo>
                      <a:pt x="172" y="1"/>
                      <a:pt x="119" y="14"/>
                      <a:pt x="66" y="40"/>
                    </a:cubicBezTo>
                    <a:cubicBezTo>
                      <a:pt x="27" y="54"/>
                      <a:pt x="0" y="80"/>
                      <a:pt x="0" y="133"/>
                    </a:cubicBezTo>
                    <a:cubicBezTo>
                      <a:pt x="0" y="173"/>
                      <a:pt x="27" y="199"/>
                      <a:pt x="79" y="212"/>
                    </a:cubicBezTo>
                    <a:cubicBezTo>
                      <a:pt x="119" y="212"/>
                      <a:pt x="199" y="226"/>
                      <a:pt x="291" y="226"/>
                    </a:cubicBezTo>
                    <a:lnTo>
                      <a:pt x="371" y="226"/>
                    </a:lnTo>
                    <a:cubicBezTo>
                      <a:pt x="384" y="226"/>
                      <a:pt x="397" y="239"/>
                      <a:pt x="424" y="239"/>
                    </a:cubicBezTo>
                    <a:cubicBezTo>
                      <a:pt x="437" y="252"/>
                      <a:pt x="450" y="252"/>
                      <a:pt x="450" y="279"/>
                    </a:cubicBezTo>
                    <a:cubicBezTo>
                      <a:pt x="463" y="292"/>
                      <a:pt x="477" y="305"/>
                      <a:pt x="490" y="331"/>
                    </a:cubicBezTo>
                    <a:lnTo>
                      <a:pt x="1231" y="1655"/>
                    </a:lnTo>
                    <a:cubicBezTo>
                      <a:pt x="1191" y="1734"/>
                      <a:pt x="1165" y="1801"/>
                      <a:pt x="1125" y="1854"/>
                    </a:cubicBezTo>
                    <a:cubicBezTo>
                      <a:pt x="1099" y="1906"/>
                      <a:pt x="1059" y="1946"/>
                      <a:pt x="1019" y="1986"/>
                    </a:cubicBezTo>
                    <a:cubicBezTo>
                      <a:pt x="993" y="2012"/>
                      <a:pt x="953" y="2039"/>
                      <a:pt x="913" y="2065"/>
                    </a:cubicBezTo>
                    <a:cubicBezTo>
                      <a:pt x="874" y="2079"/>
                      <a:pt x="821" y="2092"/>
                      <a:pt x="781" y="2092"/>
                    </a:cubicBezTo>
                    <a:cubicBezTo>
                      <a:pt x="715" y="2092"/>
                      <a:pt x="649" y="2079"/>
                      <a:pt x="609" y="2039"/>
                    </a:cubicBezTo>
                    <a:cubicBezTo>
                      <a:pt x="556" y="2012"/>
                      <a:pt x="529" y="1973"/>
                      <a:pt x="529" y="1933"/>
                    </a:cubicBezTo>
                    <a:cubicBezTo>
                      <a:pt x="529" y="1906"/>
                      <a:pt x="543" y="1893"/>
                      <a:pt x="556" y="1867"/>
                    </a:cubicBezTo>
                    <a:cubicBezTo>
                      <a:pt x="556" y="1854"/>
                      <a:pt x="582" y="1840"/>
                      <a:pt x="609" y="1840"/>
                    </a:cubicBezTo>
                    <a:lnTo>
                      <a:pt x="649" y="1840"/>
                    </a:lnTo>
                    <a:cubicBezTo>
                      <a:pt x="662" y="1827"/>
                      <a:pt x="675" y="1827"/>
                      <a:pt x="702" y="1814"/>
                    </a:cubicBezTo>
                    <a:cubicBezTo>
                      <a:pt x="715" y="1814"/>
                      <a:pt x="728" y="1801"/>
                      <a:pt x="728" y="1787"/>
                    </a:cubicBezTo>
                    <a:cubicBezTo>
                      <a:pt x="741" y="1761"/>
                      <a:pt x="754" y="1748"/>
                      <a:pt x="754" y="1721"/>
                    </a:cubicBezTo>
                    <a:cubicBezTo>
                      <a:pt x="754" y="1681"/>
                      <a:pt x="728" y="1655"/>
                      <a:pt x="702" y="1629"/>
                    </a:cubicBezTo>
                    <a:cubicBezTo>
                      <a:pt x="675" y="1615"/>
                      <a:pt x="649" y="1602"/>
                      <a:pt x="609" y="1602"/>
                    </a:cubicBezTo>
                    <a:cubicBezTo>
                      <a:pt x="582" y="1602"/>
                      <a:pt x="543" y="1615"/>
                      <a:pt x="516" y="1629"/>
                    </a:cubicBezTo>
                    <a:cubicBezTo>
                      <a:pt x="477" y="1642"/>
                      <a:pt x="450" y="1655"/>
                      <a:pt x="424" y="1681"/>
                    </a:cubicBezTo>
                    <a:cubicBezTo>
                      <a:pt x="397" y="1708"/>
                      <a:pt x="371" y="1748"/>
                      <a:pt x="357" y="1787"/>
                    </a:cubicBezTo>
                    <a:cubicBezTo>
                      <a:pt x="344" y="1827"/>
                      <a:pt x="331" y="1880"/>
                      <a:pt x="331" y="1933"/>
                    </a:cubicBezTo>
                    <a:cubicBezTo>
                      <a:pt x="331" y="1986"/>
                      <a:pt x="344" y="2039"/>
                      <a:pt x="371" y="2092"/>
                    </a:cubicBezTo>
                    <a:cubicBezTo>
                      <a:pt x="397" y="2131"/>
                      <a:pt x="424" y="2171"/>
                      <a:pt x="463" y="2198"/>
                    </a:cubicBezTo>
                    <a:cubicBezTo>
                      <a:pt x="503" y="2237"/>
                      <a:pt x="543" y="2264"/>
                      <a:pt x="582" y="2277"/>
                    </a:cubicBezTo>
                    <a:cubicBezTo>
                      <a:pt x="635" y="2290"/>
                      <a:pt x="688" y="2304"/>
                      <a:pt x="741" y="2304"/>
                    </a:cubicBezTo>
                    <a:cubicBezTo>
                      <a:pt x="847" y="2304"/>
                      <a:pt x="927" y="2277"/>
                      <a:pt x="1006" y="2237"/>
                    </a:cubicBezTo>
                    <a:cubicBezTo>
                      <a:pt x="1085" y="2198"/>
                      <a:pt x="1165" y="2145"/>
                      <a:pt x="1244" y="2052"/>
                    </a:cubicBezTo>
                    <a:cubicBezTo>
                      <a:pt x="1297" y="1986"/>
                      <a:pt x="1350" y="1906"/>
                      <a:pt x="1403" y="1801"/>
                    </a:cubicBezTo>
                    <a:cubicBezTo>
                      <a:pt x="1443" y="1695"/>
                      <a:pt x="1496" y="1589"/>
                      <a:pt x="1535" y="1443"/>
                    </a:cubicBezTo>
                    <a:lnTo>
                      <a:pt x="1919" y="371"/>
                    </a:lnTo>
                    <a:cubicBezTo>
                      <a:pt x="1932" y="331"/>
                      <a:pt x="1959" y="305"/>
                      <a:pt x="1972" y="305"/>
                    </a:cubicBezTo>
                    <a:cubicBezTo>
                      <a:pt x="1999" y="292"/>
                      <a:pt x="2038" y="279"/>
                      <a:pt x="2091" y="279"/>
                    </a:cubicBezTo>
                    <a:cubicBezTo>
                      <a:pt x="2144" y="279"/>
                      <a:pt x="2197" y="265"/>
                      <a:pt x="2237" y="252"/>
                    </a:cubicBezTo>
                    <a:cubicBezTo>
                      <a:pt x="2277" y="252"/>
                      <a:pt x="2303" y="212"/>
                      <a:pt x="2303" y="173"/>
                    </a:cubicBezTo>
                    <a:cubicBezTo>
                      <a:pt x="2303" y="133"/>
                      <a:pt x="2277" y="106"/>
                      <a:pt x="2237" y="93"/>
                    </a:cubicBezTo>
                    <a:cubicBezTo>
                      <a:pt x="2197" y="80"/>
                      <a:pt x="2157" y="67"/>
                      <a:pt x="2091" y="67"/>
                    </a:cubicBezTo>
                    <a:lnTo>
                      <a:pt x="1469" y="67"/>
                    </a:lnTo>
                    <a:cubicBezTo>
                      <a:pt x="1403" y="67"/>
                      <a:pt x="1377" y="80"/>
                      <a:pt x="1350" y="93"/>
                    </a:cubicBezTo>
                    <a:cubicBezTo>
                      <a:pt x="1337" y="106"/>
                      <a:pt x="1337" y="133"/>
                      <a:pt x="1337" y="173"/>
                    </a:cubicBezTo>
                    <a:cubicBezTo>
                      <a:pt x="1337" y="199"/>
                      <a:pt x="1337" y="226"/>
                      <a:pt x="1363" y="252"/>
                    </a:cubicBezTo>
                    <a:cubicBezTo>
                      <a:pt x="1390" y="265"/>
                      <a:pt x="1443" y="279"/>
                      <a:pt x="1496" y="279"/>
                    </a:cubicBezTo>
                    <a:cubicBezTo>
                      <a:pt x="1562" y="279"/>
                      <a:pt x="1602" y="292"/>
                      <a:pt x="1615" y="305"/>
                    </a:cubicBezTo>
                    <a:cubicBezTo>
                      <a:pt x="1628" y="305"/>
                      <a:pt x="1641" y="318"/>
                      <a:pt x="1641" y="345"/>
                    </a:cubicBezTo>
                    <a:cubicBezTo>
                      <a:pt x="1641" y="384"/>
                      <a:pt x="1628" y="424"/>
                      <a:pt x="1615" y="490"/>
                    </a:cubicBezTo>
                    <a:lnTo>
                      <a:pt x="1324" y="1364"/>
                    </a:lnTo>
                    <a:lnTo>
                      <a:pt x="807" y="384"/>
                    </a:lnTo>
                    <a:cubicBezTo>
                      <a:pt x="794" y="358"/>
                      <a:pt x="794" y="331"/>
                      <a:pt x="781" y="318"/>
                    </a:cubicBezTo>
                    <a:cubicBezTo>
                      <a:pt x="781" y="292"/>
                      <a:pt x="781" y="279"/>
                      <a:pt x="781" y="265"/>
                    </a:cubicBezTo>
                    <a:cubicBezTo>
                      <a:pt x="781" y="239"/>
                      <a:pt x="781" y="226"/>
                      <a:pt x="781" y="226"/>
                    </a:cubicBezTo>
                    <a:cubicBezTo>
                      <a:pt x="794" y="226"/>
                      <a:pt x="807" y="212"/>
                      <a:pt x="821" y="212"/>
                    </a:cubicBezTo>
                    <a:cubicBezTo>
                      <a:pt x="874" y="212"/>
                      <a:pt x="900" y="199"/>
                      <a:pt x="927" y="186"/>
                    </a:cubicBezTo>
                    <a:cubicBezTo>
                      <a:pt x="940" y="159"/>
                      <a:pt x="953" y="133"/>
                      <a:pt x="953" y="106"/>
                    </a:cubicBezTo>
                    <a:cubicBezTo>
                      <a:pt x="953" y="80"/>
                      <a:pt x="940" y="54"/>
                      <a:pt x="913" y="40"/>
                    </a:cubicBezTo>
                    <a:cubicBezTo>
                      <a:pt x="900" y="14"/>
                      <a:pt x="860" y="1"/>
                      <a:pt x="794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53" name="Google Shape;576;p27">
              <a:extLst>
                <a:ext uri="{FF2B5EF4-FFF2-40B4-BE49-F238E27FC236}">
                  <a16:creationId xmlns:a16="http://schemas.microsoft.com/office/drawing/2014/main" id="{50ED4864-BADE-4436-8E46-6281E44C4D4E}"/>
                </a:ext>
              </a:extLst>
            </p:cNvPr>
            <p:cNvSpPr/>
            <p:nvPr/>
          </p:nvSpPr>
          <p:spPr>
            <a:xfrm>
              <a:off x="3028510" y="5577559"/>
              <a:ext cx="389985" cy="49024"/>
            </a:xfrm>
            <a:custGeom>
              <a:avLst/>
              <a:gdLst/>
              <a:ahLst/>
              <a:cxnLst/>
              <a:rect l="l" t="t" r="r" b="b"/>
              <a:pathLst>
                <a:path w="7056" h="887" extrusionOk="0">
                  <a:moveTo>
                    <a:pt x="1" y="0"/>
                  </a:moveTo>
                  <a:lnTo>
                    <a:pt x="1" y="887"/>
                  </a:lnTo>
                  <a:lnTo>
                    <a:pt x="7055" y="887"/>
                  </a:lnTo>
                  <a:lnTo>
                    <a:pt x="7055" y="0"/>
                  </a:ln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F72B040B-9D26-4535-81AC-224AA70D44B5}"/>
              </a:ext>
            </a:extLst>
          </p:cNvPr>
          <p:cNvGrpSpPr/>
          <p:nvPr userDrawn="1"/>
        </p:nvGrpSpPr>
        <p:grpSpPr>
          <a:xfrm>
            <a:off x="1524301" y="5626805"/>
            <a:ext cx="9320239" cy="1231195"/>
            <a:chOff x="1524301" y="5626805"/>
            <a:chExt cx="9320239" cy="1231195"/>
          </a:xfrm>
        </p:grpSpPr>
        <p:sp>
          <p:nvSpPr>
            <p:cNvPr id="254" name="Google Shape;577;p27">
              <a:extLst>
                <a:ext uri="{FF2B5EF4-FFF2-40B4-BE49-F238E27FC236}">
                  <a16:creationId xmlns:a16="http://schemas.microsoft.com/office/drawing/2014/main" id="{1F1FE917-12C4-4F03-BFC9-63C483556F98}"/>
                </a:ext>
              </a:extLst>
            </p:cNvPr>
            <p:cNvSpPr/>
            <p:nvPr/>
          </p:nvSpPr>
          <p:spPr>
            <a:xfrm>
              <a:off x="3307961" y="6403010"/>
              <a:ext cx="265628" cy="451390"/>
            </a:xfrm>
            <a:custGeom>
              <a:avLst/>
              <a:gdLst/>
              <a:ahLst/>
              <a:cxnLst/>
              <a:rect l="l" t="t" r="r" b="b"/>
              <a:pathLst>
                <a:path w="4806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805" y="8167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85" name="Google Shape;579;p27">
              <a:extLst>
                <a:ext uri="{FF2B5EF4-FFF2-40B4-BE49-F238E27FC236}">
                  <a16:creationId xmlns:a16="http://schemas.microsoft.com/office/drawing/2014/main" id="{F0A4A0F2-3BA1-43AA-88EB-3A3835904711}"/>
                </a:ext>
              </a:extLst>
            </p:cNvPr>
            <p:cNvGrpSpPr/>
            <p:nvPr userDrawn="1"/>
          </p:nvGrpSpPr>
          <p:grpSpPr>
            <a:xfrm>
              <a:off x="1524301" y="5626805"/>
              <a:ext cx="9320239" cy="1231195"/>
              <a:chOff x="929285" y="5051507"/>
              <a:chExt cx="7315206" cy="1231195"/>
            </a:xfrm>
          </p:grpSpPr>
          <p:sp>
            <p:nvSpPr>
              <p:cNvPr id="286" name="Google Shape;580;p27">
                <a:extLst>
                  <a:ext uri="{FF2B5EF4-FFF2-40B4-BE49-F238E27FC236}">
                    <a16:creationId xmlns:a16="http://schemas.microsoft.com/office/drawing/2014/main" id="{41EFCC98-A095-43FA-9417-A6F1AEA0054D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420715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7612" extrusionOk="0">
                    <a:moveTo>
                      <a:pt x="1" y="1"/>
                    </a:moveTo>
                    <a:lnTo>
                      <a:pt x="1" y="7611"/>
                    </a:lnTo>
                    <a:lnTo>
                      <a:pt x="132353" y="7611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EFED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" name="Google Shape;581;p27">
                <a:extLst>
                  <a:ext uri="{FF2B5EF4-FFF2-40B4-BE49-F238E27FC236}">
                    <a16:creationId xmlns:a16="http://schemas.microsoft.com/office/drawing/2014/main" id="{D7EF2A30-CDEB-4316-B82F-97D3363F3C90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133919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2423" extrusionOk="0">
                    <a:moveTo>
                      <a:pt x="1" y="1"/>
                    </a:moveTo>
                    <a:lnTo>
                      <a:pt x="1" y="2423"/>
                    </a:lnTo>
                    <a:lnTo>
                      <a:pt x="132353" y="2423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FFFE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" name="Google Shape;582;p27">
                <a:extLst>
                  <a:ext uri="{FF2B5EF4-FFF2-40B4-BE49-F238E27FC236}">
                    <a16:creationId xmlns:a16="http://schemas.microsoft.com/office/drawing/2014/main" id="{66FDB582-0AAC-4537-A858-44B9EF57CE38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45139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8167" extrusionOk="0">
                    <a:moveTo>
                      <a:pt x="1" y="1"/>
                    </a:moveTo>
                    <a:lnTo>
                      <a:pt x="1" y="8167"/>
                    </a:lnTo>
                    <a:lnTo>
                      <a:pt x="4792" y="8167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" name="Google Shape;583;p27">
                <a:extLst>
                  <a:ext uri="{FF2B5EF4-FFF2-40B4-BE49-F238E27FC236}">
                    <a16:creationId xmlns:a16="http://schemas.microsoft.com/office/drawing/2014/main" id="{AF50AB12-F2CA-445B-94F4-44131992E871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164649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2979" extrusionOk="0">
                    <a:moveTo>
                      <a:pt x="1" y="1"/>
                    </a:moveTo>
                    <a:lnTo>
                      <a:pt x="1" y="2978"/>
                    </a:lnTo>
                    <a:lnTo>
                      <a:pt x="4792" y="2978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0" name="Google Shape;584;p27">
                <a:extLst>
                  <a:ext uri="{FF2B5EF4-FFF2-40B4-BE49-F238E27FC236}">
                    <a16:creationId xmlns:a16="http://schemas.microsoft.com/office/drawing/2014/main" id="{1AF2C5CE-3EDE-4127-8D0F-59AB322B7B55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359200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6499" extrusionOk="0">
                    <a:moveTo>
                      <a:pt x="1" y="0"/>
                    </a:moveTo>
                    <a:lnTo>
                      <a:pt x="1" y="6499"/>
                    </a:lnTo>
                    <a:lnTo>
                      <a:pt x="106108" y="6499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" name="Google Shape;585;p27">
                <a:extLst>
                  <a:ext uri="{FF2B5EF4-FFF2-40B4-BE49-F238E27FC236}">
                    <a16:creationId xmlns:a16="http://schemas.microsoft.com/office/drawing/2014/main" id="{ED751F2E-938C-441D-80EA-F8BB05A93F91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176311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3190" extrusionOk="0">
                    <a:moveTo>
                      <a:pt x="1" y="0"/>
                    </a:moveTo>
                    <a:lnTo>
                      <a:pt x="1" y="3190"/>
                    </a:lnTo>
                    <a:lnTo>
                      <a:pt x="106108" y="3190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B7B7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076199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4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4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8" grpId="0" animBg="1"/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00" name="Google Shape;211;p3">
            <a:extLst>
              <a:ext uri="{FF2B5EF4-FFF2-40B4-BE49-F238E27FC236}">
                <a16:creationId xmlns:a16="http://schemas.microsoft.com/office/drawing/2014/main" id="{3EE8E1EA-42BA-40F4-91B8-92E720E0C7B3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101" name="Google Shape;212;p3">
              <a:extLst>
                <a:ext uri="{FF2B5EF4-FFF2-40B4-BE49-F238E27FC236}">
                  <a16:creationId xmlns:a16="http://schemas.microsoft.com/office/drawing/2014/main" id="{535446D6-A2F2-4960-9F20-4FD2FC844655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2" name="Google Shape;213;p3">
              <a:extLst>
                <a:ext uri="{FF2B5EF4-FFF2-40B4-BE49-F238E27FC236}">
                  <a16:creationId xmlns:a16="http://schemas.microsoft.com/office/drawing/2014/main" id="{E3877D8C-8D49-48AE-983D-46B3D4C316A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3" name="Google Shape;214;p3">
            <a:extLst>
              <a:ext uri="{FF2B5EF4-FFF2-40B4-BE49-F238E27FC236}">
                <a16:creationId xmlns:a16="http://schemas.microsoft.com/office/drawing/2014/main" id="{6B26BBFF-8A4A-4D77-8E20-7565D314876E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104" name="Google Shape;215;p3">
              <a:extLst>
                <a:ext uri="{FF2B5EF4-FFF2-40B4-BE49-F238E27FC236}">
                  <a16:creationId xmlns:a16="http://schemas.microsoft.com/office/drawing/2014/main" id="{5905416B-3780-49A3-85AC-E7AB8A365E53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216;p3">
              <a:extLst>
                <a:ext uri="{FF2B5EF4-FFF2-40B4-BE49-F238E27FC236}">
                  <a16:creationId xmlns:a16="http://schemas.microsoft.com/office/drawing/2014/main" id="{B31BA3B0-0DA2-4CD9-AB3D-C2DF62186FC9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217;p3">
              <a:extLst>
                <a:ext uri="{FF2B5EF4-FFF2-40B4-BE49-F238E27FC236}">
                  <a16:creationId xmlns:a16="http://schemas.microsoft.com/office/drawing/2014/main" id="{367F9544-3ED4-4D1E-8702-43837309CF8C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218;p3">
              <a:extLst>
                <a:ext uri="{FF2B5EF4-FFF2-40B4-BE49-F238E27FC236}">
                  <a16:creationId xmlns:a16="http://schemas.microsoft.com/office/drawing/2014/main" id="{8C773ACC-4F47-4265-AF08-3AAA1BA820F1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219;p3">
              <a:extLst>
                <a:ext uri="{FF2B5EF4-FFF2-40B4-BE49-F238E27FC236}">
                  <a16:creationId xmlns:a16="http://schemas.microsoft.com/office/drawing/2014/main" id="{1E75251D-8191-4F83-B19D-C278B5C567D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220;p3">
              <a:extLst>
                <a:ext uri="{FF2B5EF4-FFF2-40B4-BE49-F238E27FC236}">
                  <a16:creationId xmlns:a16="http://schemas.microsoft.com/office/drawing/2014/main" id="{CD244239-4494-4523-A92A-04BBF5524A6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221;p3">
              <a:extLst>
                <a:ext uri="{FF2B5EF4-FFF2-40B4-BE49-F238E27FC236}">
                  <a16:creationId xmlns:a16="http://schemas.microsoft.com/office/drawing/2014/main" id="{C8D2A7B8-8AEC-4A7B-A85D-C49CFD031893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1" name="Google Shape;222;p3">
              <a:extLst>
                <a:ext uri="{FF2B5EF4-FFF2-40B4-BE49-F238E27FC236}">
                  <a16:creationId xmlns:a16="http://schemas.microsoft.com/office/drawing/2014/main" id="{1BEBBF71-61D7-45D6-BB70-B4B6FDBF84CF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223;p3">
              <a:extLst>
                <a:ext uri="{FF2B5EF4-FFF2-40B4-BE49-F238E27FC236}">
                  <a16:creationId xmlns:a16="http://schemas.microsoft.com/office/drawing/2014/main" id="{1C8DD35C-E26B-4702-B102-151D077CFA0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224;p3">
              <a:extLst>
                <a:ext uri="{FF2B5EF4-FFF2-40B4-BE49-F238E27FC236}">
                  <a16:creationId xmlns:a16="http://schemas.microsoft.com/office/drawing/2014/main" id="{FAEA3EBF-3AF4-48CF-B780-2C24192864A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4" name="Google Shape;225;p3">
            <a:extLst>
              <a:ext uri="{FF2B5EF4-FFF2-40B4-BE49-F238E27FC236}">
                <a16:creationId xmlns:a16="http://schemas.microsoft.com/office/drawing/2014/main" id="{8349EE9D-865C-4187-8F2A-C8D67A315C95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115" name="Google Shape;226;p3">
              <a:extLst>
                <a:ext uri="{FF2B5EF4-FFF2-40B4-BE49-F238E27FC236}">
                  <a16:creationId xmlns:a16="http://schemas.microsoft.com/office/drawing/2014/main" id="{C3E893B2-B741-45D1-AA70-EFBF2C1CCB32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227;p3">
              <a:extLst>
                <a:ext uri="{FF2B5EF4-FFF2-40B4-BE49-F238E27FC236}">
                  <a16:creationId xmlns:a16="http://schemas.microsoft.com/office/drawing/2014/main" id="{4806DF11-E7A6-4BCA-864C-D4BB12AF1B7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7" name="Google Shape;228;p3">
            <a:extLst>
              <a:ext uri="{FF2B5EF4-FFF2-40B4-BE49-F238E27FC236}">
                <a16:creationId xmlns:a16="http://schemas.microsoft.com/office/drawing/2014/main" id="{DE8A01B2-77F0-42CA-BCD0-4D9A98E4E84B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229;p3">
            <a:extLst>
              <a:ext uri="{FF2B5EF4-FFF2-40B4-BE49-F238E27FC236}">
                <a16:creationId xmlns:a16="http://schemas.microsoft.com/office/drawing/2014/main" id="{040941FA-39DE-4897-9957-4F8E125A8F2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9" name="Google Shape;230;p3">
            <a:extLst>
              <a:ext uri="{FF2B5EF4-FFF2-40B4-BE49-F238E27FC236}">
                <a16:creationId xmlns:a16="http://schemas.microsoft.com/office/drawing/2014/main" id="{39E1EAF3-ED4F-4E40-A591-87F74A538B8E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120" name="Google Shape;231;p3">
              <a:extLst>
                <a:ext uri="{FF2B5EF4-FFF2-40B4-BE49-F238E27FC236}">
                  <a16:creationId xmlns:a16="http://schemas.microsoft.com/office/drawing/2014/main" id="{637B9622-5D72-4988-A025-9DDD451CEE6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232;p3">
              <a:extLst>
                <a:ext uri="{FF2B5EF4-FFF2-40B4-BE49-F238E27FC236}">
                  <a16:creationId xmlns:a16="http://schemas.microsoft.com/office/drawing/2014/main" id="{90AFE972-DB48-45E9-9EE9-E273CE0A3941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2" name="Google Shape;769;p31">
            <a:extLst>
              <a:ext uri="{FF2B5EF4-FFF2-40B4-BE49-F238E27FC236}">
                <a16:creationId xmlns:a16="http://schemas.microsoft.com/office/drawing/2014/main" id="{9BC6E0ED-AB1D-4836-B4E8-0379D97072CC}"/>
              </a:ext>
            </a:extLst>
          </p:cNvPr>
          <p:cNvGrpSpPr/>
          <p:nvPr userDrawn="1"/>
        </p:nvGrpSpPr>
        <p:grpSpPr>
          <a:xfrm>
            <a:off x="2548289" y="3588080"/>
            <a:ext cx="2599446" cy="2521829"/>
            <a:chOff x="5641385" y="2381306"/>
            <a:chExt cx="2599446" cy="2521829"/>
          </a:xfrm>
        </p:grpSpPr>
        <p:sp>
          <p:nvSpPr>
            <p:cNvPr id="123" name="Google Shape;770;p31">
              <a:extLst>
                <a:ext uri="{FF2B5EF4-FFF2-40B4-BE49-F238E27FC236}">
                  <a16:creationId xmlns:a16="http://schemas.microsoft.com/office/drawing/2014/main" id="{54FBC327-7229-4E48-B70D-221E3B4ABBD6}"/>
                </a:ext>
              </a:extLst>
            </p:cNvPr>
            <p:cNvSpPr/>
            <p:nvPr/>
          </p:nvSpPr>
          <p:spPr>
            <a:xfrm>
              <a:off x="5715495" y="4459755"/>
              <a:ext cx="2364987" cy="361232"/>
            </a:xfrm>
            <a:custGeom>
              <a:avLst/>
              <a:gdLst/>
              <a:ahLst/>
              <a:cxnLst/>
              <a:rect l="l" t="t" r="r" b="b"/>
              <a:pathLst>
                <a:path w="38516" h="5883" extrusionOk="0">
                  <a:moveTo>
                    <a:pt x="19191" y="1"/>
                  </a:moveTo>
                  <a:cubicBezTo>
                    <a:pt x="8537" y="1"/>
                    <a:pt x="0" y="1379"/>
                    <a:pt x="0" y="2925"/>
                  </a:cubicBezTo>
                  <a:cubicBezTo>
                    <a:pt x="0" y="4471"/>
                    <a:pt x="8537" y="5882"/>
                    <a:pt x="19191" y="5882"/>
                  </a:cubicBezTo>
                  <a:cubicBezTo>
                    <a:pt x="29811" y="5882"/>
                    <a:pt x="38516" y="4471"/>
                    <a:pt x="38516" y="2925"/>
                  </a:cubicBezTo>
                  <a:cubicBezTo>
                    <a:pt x="38516" y="1379"/>
                    <a:pt x="29811" y="1"/>
                    <a:pt x="191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4" name="Google Shape;771;p31">
              <a:extLst>
                <a:ext uri="{FF2B5EF4-FFF2-40B4-BE49-F238E27FC236}">
                  <a16:creationId xmlns:a16="http://schemas.microsoft.com/office/drawing/2014/main" id="{735A0EF3-CD49-4849-A6D0-53FADD84C85D}"/>
                </a:ext>
              </a:extLst>
            </p:cNvPr>
            <p:cNvGrpSpPr/>
            <p:nvPr/>
          </p:nvGrpSpPr>
          <p:grpSpPr>
            <a:xfrm flipH="1">
              <a:off x="6793275" y="3690844"/>
              <a:ext cx="1447557" cy="1002468"/>
              <a:chOff x="4799733" y="3457797"/>
              <a:chExt cx="2301388" cy="1593766"/>
            </a:xfrm>
          </p:grpSpPr>
          <p:sp>
            <p:nvSpPr>
              <p:cNvPr id="179" name="Google Shape;772;p31">
                <a:extLst>
                  <a:ext uri="{FF2B5EF4-FFF2-40B4-BE49-F238E27FC236}">
                    <a16:creationId xmlns:a16="http://schemas.microsoft.com/office/drawing/2014/main" id="{F854EEEE-60A7-4C8E-8953-E8769EEC5813}"/>
                  </a:ext>
                </a:extLst>
              </p:cNvPr>
              <p:cNvSpPr/>
              <p:nvPr/>
            </p:nvSpPr>
            <p:spPr>
              <a:xfrm>
                <a:off x="5512937" y="4441437"/>
                <a:ext cx="134693" cy="122202"/>
              </a:xfrm>
              <a:custGeom>
                <a:avLst/>
                <a:gdLst/>
                <a:ahLst/>
                <a:cxnLst/>
                <a:rect l="l" t="t" r="r" b="b"/>
                <a:pathLst>
                  <a:path w="2437" h="2211" extrusionOk="0">
                    <a:moveTo>
                      <a:pt x="1" y="1"/>
                    </a:moveTo>
                    <a:lnTo>
                      <a:pt x="1" y="715"/>
                    </a:lnTo>
                    <a:lnTo>
                      <a:pt x="1" y="1271"/>
                    </a:lnTo>
                    <a:lnTo>
                      <a:pt x="1" y="2211"/>
                    </a:lnTo>
                    <a:lnTo>
                      <a:pt x="2436" y="111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" name="Google Shape;773;p31">
                <a:extLst>
                  <a:ext uri="{FF2B5EF4-FFF2-40B4-BE49-F238E27FC236}">
                    <a16:creationId xmlns:a16="http://schemas.microsoft.com/office/drawing/2014/main" id="{3A64CB13-0C6D-4353-9509-7D271A41CDF4}"/>
                  </a:ext>
                </a:extLst>
              </p:cNvPr>
              <p:cNvSpPr/>
              <p:nvPr/>
            </p:nvSpPr>
            <p:spPr>
              <a:xfrm>
                <a:off x="5671673" y="4450943"/>
                <a:ext cx="91527" cy="79091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1431" extrusionOk="0">
                    <a:moveTo>
                      <a:pt x="1" y="1"/>
                    </a:moveTo>
                    <a:lnTo>
                      <a:pt x="1" y="1430"/>
                    </a:lnTo>
                    <a:lnTo>
                      <a:pt x="1655" y="1430"/>
                    </a:lnTo>
                    <a:lnTo>
                      <a:pt x="1655" y="1"/>
                    </a:lnTo>
                    <a:close/>
                  </a:path>
                </a:pathLst>
              </a:custGeom>
              <a:solidFill>
                <a:srgbClr val="F9CF7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" name="Google Shape;774;p31">
                <a:extLst>
                  <a:ext uri="{FF2B5EF4-FFF2-40B4-BE49-F238E27FC236}">
                    <a16:creationId xmlns:a16="http://schemas.microsoft.com/office/drawing/2014/main" id="{CA6E3753-A1B1-4953-8CA7-64699041E7E4}"/>
                  </a:ext>
                </a:extLst>
              </p:cNvPr>
              <p:cNvSpPr/>
              <p:nvPr/>
            </p:nvSpPr>
            <p:spPr>
              <a:xfrm>
                <a:off x="5670236" y="4448014"/>
                <a:ext cx="92246" cy="80528"/>
              </a:xfrm>
              <a:custGeom>
                <a:avLst/>
                <a:gdLst/>
                <a:ahLst/>
                <a:cxnLst/>
                <a:rect l="l" t="t" r="r" b="b"/>
                <a:pathLst>
                  <a:path w="1669" h="1457" extrusionOk="0">
                    <a:moveTo>
                      <a:pt x="239" y="1"/>
                    </a:moveTo>
                    <a:cubicBezTo>
                      <a:pt x="146" y="1"/>
                      <a:pt x="80" y="14"/>
                      <a:pt x="53" y="27"/>
                    </a:cubicBezTo>
                    <a:cubicBezTo>
                      <a:pt x="14" y="40"/>
                      <a:pt x="0" y="54"/>
                      <a:pt x="0" y="93"/>
                    </a:cubicBezTo>
                    <a:cubicBezTo>
                      <a:pt x="0" y="120"/>
                      <a:pt x="14" y="146"/>
                      <a:pt x="40" y="160"/>
                    </a:cubicBezTo>
                    <a:cubicBezTo>
                      <a:pt x="80" y="173"/>
                      <a:pt x="120" y="173"/>
                      <a:pt x="186" y="173"/>
                    </a:cubicBezTo>
                    <a:cubicBezTo>
                      <a:pt x="225" y="186"/>
                      <a:pt x="265" y="186"/>
                      <a:pt x="292" y="199"/>
                    </a:cubicBezTo>
                    <a:cubicBezTo>
                      <a:pt x="305" y="212"/>
                      <a:pt x="345" y="239"/>
                      <a:pt x="371" y="292"/>
                    </a:cubicBezTo>
                    <a:lnTo>
                      <a:pt x="689" y="729"/>
                    </a:lnTo>
                    <a:lnTo>
                      <a:pt x="636" y="795"/>
                    </a:lnTo>
                    <a:lnTo>
                      <a:pt x="596" y="861"/>
                    </a:lnTo>
                    <a:lnTo>
                      <a:pt x="517" y="954"/>
                    </a:lnTo>
                    <a:cubicBezTo>
                      <a:pt x="490" y="993"/>
                      <a:pt x="450" y="1046"/>
                      <a:pt x="398" y="1126"/>
                    </a:cubicBezTo>
                    <a:cubicBezTo>
                      <a:pt x="371" y="1139"/>
                      <a:pt x="358" y="1152"/>
                      <a:pt x="331" y="1165"/>
                    </a:cubicBezTo>
                    <a:cubicBezTo>
                      <a:pt x="318" y="1179"/>
                      <a:pt x="292" y="1179"/>
                      <a:pt x="265" y="1192"/>
                    </a:cubicBezTo>
                    <a:cubicBezTo>
                      <a:pt x="212" y="1192"/>
                      <a:pt x="173" y="1205"/>
                      <a:pt x="133" y="1218"/>
                    </a:cubicBezTo>
                    <a:cubicBezTo>
                      <a:pt x="93" y="1232"/>
                      <a:pt x="80" y="1245"/>
                      <a:pt x="80" y="1285"/>
                    </a:cubicBezTo>
                    <a:cubicBezTo>
                      <a:pt x="80" y="1298"/>
                      <a:pt x="80" y="1324"/>
                      <a:pt x="80" y="1337"/>
                    </a:cubicBezTo>
                    <a:cubicBezTo>
                      <a:pt x="93" y="1337"/>
                      <a:pt x="106" y="1351"/>
                      <a:pt x="120" y="1351"/>
                    </a:cubicBezTo>
                    <a:cubicBezTo>
                      <a:pt x="133" y="1364"/>
                      <a:pt x="146" y="1364"/>
                      <a:pt x="159" y="1364"/>
                    </a:cubicBezTo>
                    <a:lnTo>
                      <a:pt x="556" y="1364"/>
                    </a:lnTo>
                    <a:cubicBezTo>
                      <a:pt x="570" y="1364"/>
                      <a:pt x="583" y="1377"/>
                      <a:pt x="609" y="1377"/>
                    </a:cubicBezTo>
                    <a:lnTo>
                      <a:pt x="675" y="1377"/>
                    </a:lnTo>
                    <a:cubicBezTo>
                      <a:pt x="702" y="1377"/>
                      <a:pt x="728" y="1364"/>
                      <a:pt x="755" y="1364"/>
                    </a:cubicBezTo>
                    <a:cubicBezTo>
                      <a:pt x="781" y="1351"/>
                      <a:pt x="808" y="1324"/>
                      <a:pt x="808" y="1298"/>
                    </a:cubicBezTo>
                    <a:cubicBezTo>
                      <a:pt x="808" y="1285"/>
                      <a:pt x="795" y="1258"/>
                      <a:pt x="781" y="1245"/>
                    </a:cubicBezTo>
                    <a:cubicBezTo>
                      <a:pt x="768" y="1218"/>
                      <a:pt x="715" y="1218"/>
                      <a:pt x="662" y="1218"/>
                    </a:cubicBezTo>
                    <a:cubicBezTo>
                      <a:pt x="636" y="1218"/>
                      <a:pt x="609" y="1205"/>
                      <a:pt x="609" y="1205"/>
                    </a:cubicBezTo>
                    <a:cubicBezTo>
                      <a:pt x="609" y="1192"/>
                      <a:pt x="596" y="1192"/>
                      <a:pt x="596" y="1179"/>
                    </a:cubicBezTo>
                    <a:cubicBezTo>
                      <a:pt x="596" y="1179"/>
                      <a:pt x="609" y="1152"/>
                      <a:pt x="623" y="1139"/>
                    </a:cubicBezTo>
                    <a:cubicBezTo>
                      <a:pt x="636" y="1112"/>
                      <a:pt x="649" y="1099"/>
                      <a:pt x="662" y="1086"/>
                    </a:cubicBezTo>
                    <a:cubicBezTo>
                      <a:pt x="689" y="1046"/>
                      <a:pt x="702" y="1020"/>
                      <a:pt x="728" y="993"/>
                    </a:cubicBezTo>
                    <a:cubicBezTo>
                      <a:pt x="742" y="980"/>
                      <a:pt x="768" y="940"/>
                      <a:pt x="808" y="887"/>
                    </a:cubicBezTo>
                    <a:cubicBezTo>
                      <a:pt x="834" y="927"/>
                      <a:pt x="861" y="967"/>
                      <a:pt x="887" y="1007"/>
                    </a:cubicBezTo>
                    <a:cubicBezTo>
                      <a:pt x="914" y="1033"/>
                      <a:pt x="940" y="1073"/>
                      <a:pt x="967" y="1112"/>
                    </a:cubicBezTo>
                    <a:cubicBezTo>
                      <a:pt x="980" y="1139"/>
                      <a:pt x="1006" y="1165"/>
                      <a:pt x="1020" y="1192"/>
                    </a:cubicBezTo>
                    <a:cubicBezTo>
                      <a:pt x="1033" y="1218"/>
                      <a:pt x="1046" y="1232"/>
                      <a:pt x="1046" y="1245"/>
                    </a:cubicBezTo>
                    <a:cubicBezTo>
                      <a:pt x="1046" y="1258"/>
                      <a:pt x="1033" y="1271"/>
                      <a:pt x="1033" y="1285"/>
                    </a:cubicBezTo>
                    <a:lnTo>
                      <a:pt x="993" y="1285"/>
                    </a:lnTo>
                    <a:cubicBezTo>
                      <a:pt x="967" y="1298"/>
                      <a:pt x="953" y="1311"/>
                      <a:pt x="953" y="1324"/>
                    </a:cubicBezTo>
                    <a:cubicBezTo>
                      <a:pt x="940" y="1337"/>
                      <a:pt x="940" y="1351"/>
                      <a:pt x="940" y="1364"/>
                    </a:cubicBezTo>
                    <a:cubicBezTo>
                      <a:pt x="940" y="1377"/>
                      <a:pt x="953" y="1404"/>
                      <a:pt x="967" y="1430"/>
                    </a:cubicBezTo>
                    <a:cubicBezTo>
                      <a:pt x="993" y="1443"/>
                      <a:pt x="1033" y="1457"/>
                      <a:pt x="1086" y="1457"/>
                    </a:cubicBezTo>
                    <a:lnTo>
                      <a:pt x="1536" y="1457"/>
                    </a:lnTo>
                    <a:cubicBezTo>
                      <a:pt x="1575" y="1457"/>
                      <a:pt x="1602" y="1457"/>
                      <a:pt x="1628" y="1443"/>
                    </a:cubicBezTo>
                    <a:cubicBezTo>
                      <a:pt x="1655" y="1443"/>
                      <a:pt x="1668" y="1417"/>
                      <a:pt x="1668" y="1377"/>
                    </a:cubicBezTo>
                    <a:cubicBezTo>
                      <a:pt x="1668" y="1351"/>
                      <a:pt x="1655" y="1337"/>
                      <a:pt x="1628" y="1324"/>
                    </a:cubicBezTo>
                    <a:cubicBezTo>
                      <a:pt x="1615" y="1311"/>
                      <a:pt x="1589" y="1298"/>
                      <a:pt x="1549" y="1298"/>
                    </a:cubicBezTo>
                    <a:lnTo>
                      <a:pt x="1456" y="1298"/>
                    </a:lnTo>
                    <a:cubicBezTo>
                      <a:pt x="1430" y="1298"/>
                      <a:pt x="1403" y="1285"/>
                      <a:pt x="1364" y="1271"/>
                    </a:cubicBezTo>
                    <a:cubicBezTo>
                      <a:pt x="1350" y="1271"/>
                      <a:pt x="1337" y="1258"/>
                      <a:pt x="1324" y="1245"/>
                    </a:cubicBezTo>
                    <a:cubicBezTo>
                      <a:pt x="1311" y="1232"/>
                      <a:pt x="1284" y="1205"/>
                      <a:pt x="1245" y="1165"/>
                    </a:cubicBezTo>
                    <a:cubicBezTo>
                      <a:pt x="1218" y="1126"/>
                      <a:pt x="1178" y="1073"/>
                      <a:pt x="1125" y="1007"/>
                    </a:cubicBezTo>
                    <a:cubicBezTo>
                      <a:pt x="1073" y="927"/>
                      <a:pt x="1006" y="835"/>
                      <a:pt x="927" y="729"/>
                    </a:cubicBezTo>
                    <a:cubicBezTo>
                      <a:pt x="967" y="676"/>
                      <a:pt x="1006" y="610"/>
                      <a:pt x="1046" y="557"/>
                    </a:cubicBezTo>
                    <a:cubicBezTo>
                      <a:pt x="1073" y="504"/>
                      <a:pt x="1125" y="451"/>
                      <a:pt x="1165" y="385"/>
                    </a:cubicBezTo>
                    <a:cubicBezTo>
                      <a:pt x="1205" y="345"/>
                      <a:pt x="1245" y="318"/>
                      <a:pt x="1271" y="305"/>
                    </a:cubicBezTo>
                    <a:cubicBezTo>
                      <a:pt x="1298" y="292"/>
                      <a:pt x="1337" y="292"/>
                      <a:pt x="1390" y="292"/>
                    </a:cubicBezTo>
                    <a:cubicBezTo>
                      <a:pt x="1430" y="292"/>
                      <a:pt x="1509" y="279"/>
                      <a:pt x="1589" y="279"/>
                    </a:cubicBezTo>
                    <a:cubicBezTo>
                      <a:pt x="1615" y="279"/>
                      <a:pt x="1628" y="279"/>
                      <a:pt x="1642" y="265"/>
                    </a:cubicBezTo>
                    <a:cubicBezTo>
                      <a:pt x="1655" y="239"/>
                      <a:pt x="1655" y="226"/>
                      <a:pt x="1655" y="212"/>
                    </a:cubicBezTo>
                    <a:cubicBezTo>
                      <a:pt x="1655" y="146"/>
                      <a:pt x="1642" y="120"/>
                      <a:pt x="1589" y="120"/>
                    </a:cubicBezTo>
                    <a:lnTo>
                      <a:pt x="1020" y="120"/>
                    </a:lnTo>
                    <a:cubicBezTo>
                      <a:pt x="980" y="120"/>
                      <a:pt x="953" y="120"/>
                      <a:pt x="927" y="133"/>
                    </a:cubicBezTo>
                    <a:cubicBezTo>
                      <a:pt x="900" y="146"/>
                      <a:pt x="887" y="173"/>
                      <a:pt x="887" y="212"/>
                    </a:cubicBezTo>
                    <a:cubicBezTo>
                      <a:pt x="887" y="226"/>
                      <a:pt x="887" y="252"/>
                      <a:pt x="914" y="265"/>
                    </a:cubicBezTo>
                    <a:cubicBezTo>
                      <a:pt x="927" y="265"/>
                      <a:pt x="940" y="279"/>
                      <a:pt x="953" y="279"/>
                    </a:cubicBezTo>
                    <a:cubicBezTo>
                      <a:pt x="953" y="292"/>
                      <a:pt x="967" y="292"/>
                      <a:pt x="967" y="305"/>
                    </a:cubicBezTo>
                    <a:cubicBezTo>
                      <a:pt x="967" y="305"/>
                      <a:pt x="953" y="332"/>
                      <a:pt x="940" y="358"/>
                    </a:cubicBezTo>
                    <a:cubicBezTo>
                      <a:pt x="927" y="385"/>
                      <a:pt x="900" y="411"/>
                      <a:pt x="874" y="451"/>
                    </a:cubicBezTo>
                    <a:lnTo>
                      <a:pt x="808" y="570"/>
                    </a:lnTo>
                    <a:cubicBezTo>
                      <a:pt x="768" y="517"/>
                      <a:pt x="742" y="477"/>
                      <a:pt x="715" y="437"/>
                    </a:cubicBezTo>
                    <a:cubicBezTo>
                      <a:pt x="689" y="398"/>
                      <a:pt x="662" y="371"/>
                      <a:pt x="636" y="332"/>
                    </a:cubicBezTo>
                    <a:cubicBezTo>
                      <a:pt x="623" y="305"/>
                      <a:pt x="596" y="279"/>
                      <a:pt x="596" y="252"/>
                    </a:cubicBezTo>
                    <a:cubicBezTo>
                      <a:pt x="583" y="239"/>
                      <a:pt x="570" y="226"/>
                      <a:pt x="570" y="212"/>
                    </a:cubicBezTo>
                    <a:cubicBezTo>
                      <a:pt x="570" y="199"/>
                      <a:pt x="583" y="186"/>
                      <a:pt x="596" y="186"/>
                    </a:cubicBezTo>
                    <a:lnTo>
                      <a:pt x="662" y="186"/>
                    </a:lnTo>
                    <a:cubicBezTo>
                      <a:pt x="702" y="186"/>
                      <a:pt x="728" y="173"/>
                      <a:pt x="742" y="160"/>
                    </a:cubicBezTo>
                    <a:cubicBezTo>
                      <a:pt x="755" y="133"/>
                      <a:pt x="768" y="120"/>
                      <a:pt x="768" y="107"/>
                    </a:cubicBezTo>
                    <a:cubicBezTo>
                      <a:pt x="768" y="93"/>
                      <a:pt x="768" y="80"/>
                      <a:pt x="768" y="67"/>
                    </a:cubicBezTo>
                    <a:cubicBezTo>
                      <a:pt x="768" y="54"/>
                      <a:pt x="755" y="40"/>
                      <a:pt x="742" y="40"/>
                    </a:cubicBezTo>
                    <a:cubicBezTo>
                      <a:pt x="728" y="27"/>
                      <a:pt x="715" y="14"/>
                      <a:pt x="689" y="14"/>
                    </a:cubicBezTo>
                    <a:cubicBezTo>
                      <a:pt x="675" y="1"/>
                      <a:pt x="636" y="1"/>
                      <a:pt x="596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" name="Google Shape;775;p31">
                <a:extLst>
                  <a:ext uri="{FF2B5EF4-FFF2-40B4-BE49-F238E27FC236}">
                    <a16:creationId xmlns:a16="http://schemas.microsoft.com/office/drawing/2014/main" id="{3E292DF2-70CE-4152-8475-FBB7C5053487}"/>
                  </a:ext>
                </a:extLst>
              </p:cNvPr>
              <p:cNvSpPr/>
              <p:nvPr/>
            </p:nvSpPr>
            <p:spPr>
              <a:xfrm>
                <a:off x="5668799" y="4448014"/>
                <a:ext cx="100260" cy="84895"/>
              </a:xfrm>
              <a:custGeom>
                <a:avLst/>
                <a:gdLst/>
                <a:ahLst/>
                <a:cxnLst/>
                <a:rect l="l" t="t" r="r" b="b"/>
                <a:pathLst>
                  <a:path w="1814" h="1536" extrusionOk="0">
                    <a:moveTo>
                      <a:pt x="768" y="107"/>
                    </a:moveTo>
                    <a:lnTo>
                      <a:pt x="768" y="160"/>
                    </a:lnTo>
                    <a:lnTo>
                      <a:pt x="662" y="160"/>
                    </a:lnTo>
                    <a:cubicBezTo>
                      <a:pt x="609" y="160"/>
                      <a:pt x="556" y="212"/>
                      <a:pt x="556" y="265"/>
                    </a:cubicBezTo>
                    <a:cubicBezTo>
                      <a:pt x="556" y="265"/>
                      <a:pt x="609" y="265"/>
                      <a:pt x="609" y="332"/>
                    </a:cubicBezTo>
                    <a:cubicBezTo>
                      <a:pt x="609" y="332"/>
                      <a:pt x="609" y="385"/>
                      <a:pt x="662" y="385"/>
                    </a:cubicBezTo>
                    <a:cubicBezTo>
                      <a:pt x="662" y="437"/>
                      <a:pt x="715" y="490"/>
                      <a:pt x="715" y="490"/>
                    </a:cubicBezTo>
                    <a:cubicBezTo>
                      <a:pt x="768" y="543"/>
                      <a:pt x="768" y="596"/>
                      <a:pt x="821" y="662"/>
                    </a:cubicBezTo>
                    <a:lnTo>
                      <a:pt x="887" y="715"/>
                    </a:lnTo>
                    <a:lnTo>
                      <a:pt x="993" y="543"/>
                    </a:lnTo>
                    <a:cubicBezTo>
                      <a:pt x="993" y="490"/>
                      <a:pt x="1046" y="437"/>
                      <a:pt x="1046" y="437"/>
                    </a:cubicBezTo>
                    <a:cubicBezTo>
                      <a:pt x="1046" y="385"/>
                      <a:pt x="1099" y="385"/>
                      <a:pt x="1099" y="332"/>
                    </a:cubicBezTo>
                    <a:cubicBezTo>
                      <a:pt x="1099" y="265"/>
                      <a:pt x="1046" y="265"/>
                      <a:pt x="1046" y="265"/>
                    </a:cubicBezTo>
                    <a:lnTo>
                      <a:pt x="993" y="265"/>
                    </a:lnTo>
                    <a:lnTo>
                      <a:pt x="993" y="212"/>
                    </a:lnTo>
                    <a:lnTo>
                      <a:pt x="1654" y="212"/>
                    </a:lnTo>
                    <a:lnTo>
                      <a:pt x="1654" y="265"/>
                    </a:lnTo>
                    <a:lnTo>
                      <a:pt x="1324" y="265"/>
                    </a:lnTo>
                    <a:cubicBezTo>
                      <a:pt x="1271" y="332"/>
                      <a:pt x="1218" y="332"/>
                      <a:pt x="1218" y="385"/>
                    </a:cubicBezTo>
                    <a:cubicBezTo>
                      <a:pt x="1151" y="437"/>
                      <a:pt x="1099" y="490"/>
                      <a:pt x="1046" y="543"/>
                    </a:cubicBezTo>
                    <a:cubicBezTo>
                      <a:pt x="993" y="596"/>
                      <a:pt x="993" y="662"/>
                      <a:pt x="940" y="715"/>
                    </a:cubicBezTo>
                    <a:lnTo>
                      <a:pt x="940" y="768"/>
                    </a:lnTo>
                    <a:lnTo>
                      <a:pt x="940" y="821"/>
                    </a:lnTo>
                    <a:cubicBezTo>
                      <a:pt x="993" y="927"/>
                      <a:pt x="1099" y="993"/>
                      <a:pt x="1151" y="1099"/>
                    </a:cubicBezTo>
                    <a:cubicBezTo>
                      <a:pt x="1218" y="1152"/>
                      <a:pt x="1218" y="1205"/>
                      <a:pt x="1271" y="1258"/>
                    </a:cubicBezTo>
                    <a:cubicBezTo>
                      <a:pt x="1324" y="1258"/>
                      <a:pt x="1324" y="1324"/>
                      <a:pt x="1324" y="1324"/>
                    </a:cubicBezTo>
                    <a:cubicBezTo>
                      <a:pt x="1376" y="1324"/>
                      <a:pt x="1376" y="1377"/>
                      <a:pt x="1429" y="1377"/>
                    </a:cubicBezTo>
                    <a:lnTo>
                      <a:pt x="1601" y="1377"/>
                    </a:lnTo>
                    <a:cubicBezTo>
                      <a:pt x="1654" y="1377"/>
                      <a:pt x="1654" y="1430"/>
                      <a:pt x="1654" y="1430"/>
                    </a:cubicBezTo>
                    <a:lnTo>
                      <a:pt x="1099" y="1430"/>
                    </a:lnTo>
                    <a:lnTo>
                      <a:pt x="1046" y="1377"/>
                    </a:lnTo>
                    <a:lnTo>
                      <a:pt x="1099" y="1377"/>
                    </a:lnTo>
                    <a:cubicBezTo>
                      <a:pt x="1151" y="1377"/>
                      <a:pt x="1151" y="1324"/>
                      <a:pt x="1151" y="1258"/>
                    </a:cubicBezTo>
                    <a:lnTo>
                      <a:pt x="1151" y="1205"/>
                    </a:lnTo>
                    <a:cubicBezTo>
                      <a:pt x="1099" y="1152"/>
                      <a:pt x="1099" y="1152"/>
                      <a:pt x="1099" y="1099"/>
                    </a:cubicBezTo>
                    <a:cubicBezTo>
                      <a:pt x="1046" y="1099"/>
                      <a:pt x="1046" y="1046"/>
                      <a:pt x="993" y="993"/>
                    </a:cubicBezTo>
                    <a:cubicBezTo>
                      <a:pt x="993" y="993"/>
                      <a:pt x="940" y="927"/>
                      <a:pt x="940" y="874"/>
                    </a:cubicBezTo>
                    <a:lnTo>
                      <a:pt x="887" y="821"/>
                    </a:lnTo>
                    <a:lnTo>
                      <a:pt x="821" y="874"/>
                    </a:lnTo>
                    <a:cubicBezTo>
                      <a:pt x="768" y="927"/>
                      <a:pt x="768" y="993"/>
                      <a:pt x="715" y="993"/>
                    </a:cubicBezTo>
                    <a:cubicBezTo>
                      <a:pt x="715" y="1046"/>
                      <a:pt x="715" y="1046"/>
                      <a:pt x="662" y="1099"/>
                    </a:cubicBezTo>
                    <a:lnTo>
                      <a:pt x="662" y="1152"/>
                    </a:lnTo>
                    <a:cubicBezTo>
                      <a:pt x="609" y="1152"/>
                      <a:pt x="609" y="1152"/>
                      <a:pt x="609" y="1205"/>
                    </a:cubicBezTo>
                    <a:lnTo>
                      <a:pt x="609" y="1258"/>
                    </a:lnTo>
                    <a:cubicBezTo>
                      <a:pt x="662" y="1324"/>
                      <a:pt x="662" y="1324"/>
                      <a:pt x="715" y="1324"/>
                    </a:cubicBezTo>
                    <a:lnTo>
                      <a:pt x="821" y="1324"/>
                    </a:lnTo>
                    <a:cubicBezTo>
                      <a:pt x="768" y="1324"/>
                      <a:pt x="768" y="1377"/>
                      <a:pt x="715" y="1377"/>
                    </a:cubicBezTo>
                    <a:lnTo>
                      <a:pt x="662" y="1377"/>
                    </a:lnTo>
                    <a:lnTo>
                      <a:pt x="609" y="1324"/>
                    </a:lnTo>
                    <a:lnTo>
                      <a:pt x="225" y="1324"/>
                    </a:lnTo>
                    <a:cubicBezTo>
                      <a:pt x="278" y="1324"/>
                      <a:pt x="278" y="1324"/>
                      <a:pt x="331" y="1258"/>
                    </a:cubicBezTo>
                    <a:lnTo>
                      <a:pt x="437" y="1258"/>
                    </a:lnTo>
                    <a:lnTo>
                      <a:pt x="490" y="1205"/>
                    </a:lnTo>
                    <a:cubicBezTo>
                      <a:pt x="556" y="1099"/>
                      <a:pt x="609" y="1046"/>
                      <a:pt x="609" y="1046"/>
                    </a:cubicBezTo>
                    <a:cubicBezTo>
                      <a:pt x="662" y="993"/>
                      <a:pt x="662" y="927"/>
                      <a:pt x="715" y="927"/>
                    </a:cubicBezTo>
                    <a:cubicBezTo>
                      <a:pt x="715" y="927"/>
                      <a:pt x="715" y="874"/>
                      <a:pt x="768" y="874"/>
                    </a:cubicBezTo>
                    <a:lnTo>
                      <a:pt x="768" y="821"/>
                    </a:lnTo>
                    <a:lnTo>
                      <a:pt x="821" y="768"/>
                    </a:lnTo>
                    <a:lnTo>
                      <a:pt x="490" y="265"/>
                    </a:lnTo>
                    <a:cubicBezTo>
                      <a:pt x="437" y="265"/>
                      <a:pt x="437" y="212"/>
                      <a:pt x="384" y="160"/>
                    </a:cubicBezTo>
                    <a:lnTo>
                      <a:pt x="106" y="160"/>
                    </a:lnTo>
                    <a:lnTo>
                      <a:pt x="106" y="107"/>
                    </a:lnTo>
                    <a:close/>
                    <a:moveTo>
                      <a:pt x="106" y="1"/>
                    </a:moveTo>
                    <a:cubicBezTo>
                      <a:pt x="53" y="54"/>
                      <a:pt x="0" y="107"/>
                      <a:pt x="0" y="107"/>
                    </a:cubicBezTo>
                    <a:cubicBezTo>
                      <a:pt x="0" y="160"/>
                      <a:pt x="53" y="212"/>
                      <a:pt x="53" y="265"/>
                    </a:cubicBezTo>
                    <a:lnTo>
                      <a:pt x="331" y="265"/>
                    </a:lnTo>
                    <a:cubicBezTo>
                      <a:pt x="331" y="332"/>
                      <a:pt x="331" y="332"/>
                      <a:pt x="384" y="385"/>
                    </a:cubicBezTo>
                    <a:lnTo>
                      <a:pt x="662" y="768"/>
                    </a:lnTo>
                    <a:lnTo>
                      <a:pt x="662" y="821"/>
                    </a:lnTo>
                    <a:cubicBezTo>
                      <a:pt x="662" y="821"/>
                      <a:pt x="609" y="821"/>
                      <a:pt x="609" y="874"/>
                    </a:cubicBezTo>
                    <a:lnTo>
                      <a:pt x="556" y="927"/>
                    </a:lnTo>
                    <a:cubicBezTo>
                      <a:pt x="490" y="993"/>
                      <a:pt x="437" y="1046"/>
                      <a:pt x="384" y="1099"/>
                    </a:cubicBezTo>
                    <a:lnTo>
                      <a:pt x="384" y="1152"/>
                    </a:lnTo>
                    <a:lnTo>
                      <a:pt x="331" y="1152"/>
                    </a:lnTo>
                    <a:cubicBezTo>
                      <a:pt x="278" y="1152"/>
                      <a:pt x="225" y="1152"/>
                      <a:pt x="159" y="1205"/>
                    </a:cubicBezTo>
                    <a:cubicBezTo>
                      <a:pt x="106" y="1205"/>
                      <a:pt x="53" y="1258"/>
                      <a:pt x="53" y="1324"/>
                    </a:cubicBezTo>
                    <a:cubicBezTo>
                      <a:pt x="53" y="1377"/>
                      <a:pt x="53" y="1377"/>
                      <a:pt x="106" y="1430"/>
                    </a:cubicBezTo>
                    <a:lnTo>
                      <a:pt x="159" y="1430"/>
                    </a:lnTo>
                    <a:cubicBezTo>
                      <a:pt x="159" y="1483"/>
                      <a:pt x="225" y="1483"/>
                      <a:pt x="225" y="1483"/>
                    </a:cubicBezTo>
                    <a:lnTo>
                      <a:pt x="715" y="1483"/>
                    </a:lnTo>
                    <a:cubicBezTo>
                      <a:pt x="768" y="1483"/>
                      <a:pt x="821" y="1483"/>
                      <a:pt x="821" y="1430"/>
                    </a:cubicBezTo>
                    <a:cubicBezTo>
                      <a:pt x="887" y="1430"/>
                      <a:pt x="940" y="1377"/>
                      <a:pt x="940" y="1324"/>
                    </a:cubicBezTo>
                    <a:cubicBezTo>
                      <a:pt x="940" y="1258"/>
                      <a:pt x="887" y="1258"/>
                      <a:pt x="887" y="1258"/>
                    </a:cubicBezTo>
                    <a:cubicBezTo>
                      <a:pt x="821" y="1205"/>
                      <a:pt x="821" y="1205"/>
                      <a:pt x="768" y="1205"/>
                    </a:cubicBezTo>
                    <a:lnTo>
                      <a:pt x="768" y="1152"/>
                    </a:lnTo>
                    <a:cubicBezTo>
                      <a:pt x="768" y="1099"/>
                      <a:pt x="821" y="1099"/>
                      <a:pt x="821" y="1099"/>
                    </a:cubicBezTo>
                    <a:cubicBezTo>
                      <a:pt x="821" y="1046"/>
                      <a:pt x="887" y="1046"/>
                      <a:pt x="887" y="1046"/>
                    </a:cubicBezTo>
                    <a:lnTo>
                      <a:pt x="887" y="1099"/>
                    </a:lnTo>
                    <a:cubicBezTo>
                      <a:pt x="940" y="1099"/>
                      <a:pt x="940" y="1152"/>
                      <a:pt x="993" y="1152"/>
                    </a:cubicBezTo>
                    <a:cubicBezTo>
                      <a:pt x="993" y="1205"/>
                      <a:pt x="993" y="1258"/>
                      <a:pt x="1046" y="1258"/>
                    </a:cubicBezTo>
                    <a:cubicBezTo>
                      <a:pt x="993" y="1258"/>
                      <a:pt x="993" y="1324"/>
                      <a:pt x="940" y="1324"/>
                    </a:cubicBezTo>
                    <a:lnTo>
                      <a:pt x="940" y="1430"/>
                    </a:lnTo>
                    <a:cubicBezTo>
                      <a:pt x="940" y="1430"/>
                      <a:pt x="940" y="1483"/>
                      <a:pt x="993" y="1483"/>
                    </a:cubicBezTo>
                    <a:cubicBezTo>
                      <a:pt x="1046" y="1536"/>
                      <a:pt x="1099" y="1536"/>
                      <a:pt x="1151" y="1536"/>
                    </a:cubicBezTo>
                    <a:lnTo>
                      <a:pt x="1707" y="1536"/>
                    </a:lnTo>
                    <a:cubicBezTo>
                      <a:pt x="1760" y="1536"/>
                      <a:pt x="1813" y="1483"/>
                      <a:pt x="1813" y="1430"/>
                    </a:cubicBezTo>
                    <a:cubicBezTo>
                      <a:pt x="1813" y="1377"/>
                      <a:pt x="1760" y="1324"/>
                      <a:pt x="1707" y="1324"/>
                    </a:cubicBezTo>
                    <a:cubicBezTo>
                      <a:pt x="1707" y="1258"/>
                      <a:pt x="1654" y="1258"/>
                      <a:pt x="1601" y="1258"/>
                    </a:cubicBezTo>
                    <a:lnTo>
                      <a:pt x="1429" y="1258"/>
                    </a:lnTo>
                    <a:cubicBezTo>
                      <a:pt x="1429" y="1205"/>
                      <a:pt x="1376" y="1205"/>
                      <a:pt x="1376" y="1152"/>
                    </a:cubicBezTo>
                    <a:cubicBezTo>
                      <a:pt x="1324" y="1099"/>
                      <a:pt x="1271" y="1046"/>
                      <a:pt x="1218" y="993"/>
                    </a:cubicBezTo>
                    <a:cubicBezTo>
                      <a:pt x="1218" y="927"/>
                      <a:pt x="1099" y="874"/>
                      <a:pt x="1046" y="768"/>
                    </a:cubicBezTo>
                    <a:cubicBezTo>
                      <a:pt x="1099" y="715"/>
                      <a:pt x="1099" y="662"/>
                      <a:pt x="1151" y="596"/>
                    </a:cubicBezTo>
                    <a:cubicBezTo>
                      <a:pt x="1218" y="596"/>
                      <a:pt x="1218" y="543"/>
                      <a:pt x="1271" y="490"/>
                    </a:cubicBezTo>
                    <a:cubicBezTo>
                      <a:pt x="1324" y="437"/>
                      <a:pt x="1324" y="437"/>
                      <a:pt x="1376" y="385"/>
                    </a:cubicBezTo>
                    <a:lnTo>
                      <a:pt x="1654" y="385"/>
                    </a:lnTo>
                    <a:cubicBezTo>
                      <a:pt x="1707" y="385"/>
                      <a:pt x="1707" y="385"/>
                      <a:pt x="1707" y="332"/>
                    </a:cubicBezTo>
                    <a:lnTo>
                      <a:pt x="1760" y="332"/>
                    </a:lnTo>
                    <a:lnTo>
                      <a:pt x="1760" y="265"/>
                    </a:lnTo>
                    <a:lnTo>
                      <a:pt x="1760" y="160"/>
                    </a:lnTo>
                    <a:cubicBezTo>
                      <a:pt x="1760" y="160"/>
                      <a:pt x="1760" y="107"/>
                      <a:pt x="1707" y="107"/>
                    </a:cubicBezTo>
                    <a:lnTo>
                      <a:pt x="940" y="107"/>
                    </a:lnTo>
                    <a:cubicBezTo>
                      <a:pt x="887" y="160"/>
                      <a:pt x="887" y="212"/>
                      <a:pt x="887" y="265"/>
                    </a:cubicBezTo>
                    <a:cubicBezTo>
                      <a:pt x="887" y="265"/>
                      <a:pt x="887" y="332"/>
                      <a:pt x="940" y="332"/>
                    </a:cubicBezTo>
                    <a:lnTo>
                      <a:pt x="940" y="385"/>
                    </a:lnTo>
                    <a:cubicBezTo>
                      <a:pt x="940" y="385"/>
                      <a:pt x="940" y="437"/>
                      <a:pt x="887" y="437"/>
                    </a:cubicBezTo>
                    <a:lnTo>
                      <a:pt x="887" y="490"/>
                    </a:lnTo>
                    <a:cubicBezTo>
                      <a:pt x="821" y="490"/>
                      <a:pt x="821" y="437"/>
                      <a:pt x="821" y="437"/>
                    </a:cubicBezTo>
                    <a:cubicBezTo>
                      <a:pt x="768" y="385"/>
                      <a:pt x="768" y="385"/>
                      <a:pt x="768" y="332"/>
                    </a:cubicBezTo>
                    <a:cubicBezTo>
                      <a:pt x="715" y="332"/>
                      <a:pt x="715" y="332"/>
                      <a:pt x="715" y="265"/>
                    </a:cubicBezTo>
                    <a:cubicBezTo>
                      <a:pt x="768" y="265"/>
                      <a:pt x="821" y="265"/>
                      <a:pt x="821" y="212"/>
                    </a:cubicBezTo>
                    <a:cubicBezTo>
                      <a:pt x="887" y="212"/>
                      <a:pt x="887" y="160"/>
                      <a:pt x="887" y="160"/>
                    </a:cubicBezTo>
                    <a:lnTo>
                      <a:pt x="887" y="107"/>
                    </a:lnTo>
                    <a:lnTo>
                      <a:pt x="887" y="54"/>
                    </a:lnTo>
                    <a:lnTo>
                      <a:pt x="821" y="54"/>
                    </a:lnTo>
                    <a:cubicBezTo>
                      <a:pt x="821" y="1"/>
                      <a:pt x="821" y="1"/>
                      <a:pt x="768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" name="Google Shape;776;p31">
                <a:extLst>
                  <a:ext uri="{FF2B5EF4-FFF2-40B4-BE49-F238E27FC236}">
                    <a16:creationId xmlns:a16="http://schemas.microsoft.com/office/drawing/2014/main" id="{E8A500DB-B210-4DFF-A20D-666636286385}"/>
                  </a:ext>
                </a:extLst>
              </p:cNvPr>
              <p:cNvSpPr/>
              <p:nvPr/>
            </p:nvSpPr>
            <p:spPr>
              <a:xfrm>
                <a:off x="4799733" y="3864528"/>
                <a:ext cx="1237772" cy="1187034"/>
              </a:xfrm>
              <a:custGeom>
                <a:avLst/>
                <a:gdLst/>
                <a:ahLst/>
                <a:cxnLst/>
                <a:rect l="l" t="t" r="r" b="b"/>
                <a:pathLst>
                  <a:path w="22395" h="21477" extrusionOk="0">
                    <a:moveTo>
                      <a:pt x="17201" y="8638"/>
                    </a:moveTo>
                    <a:cubicBezTo>
                      <a:pt x="17575" y="8638"/>
                      <a:pt x="17951" y="8924"/>
                      <a:pt x="17987" y="9340"/>
                    </a:cubicBezTo>
                    <a:lnTo>
                      <a:pt x="18318" y="16672"/>
                    </a:lnTo>
                    <a:cubicBezTo>
                      <a:pt x="18371" y="17228"/>
                      <a:pt x="17868" y="17718"/>
                      <a:pt x="17273" y="17718"/>
                    </a:cubicBezTo>
                    <a:lnTo>
                      <a:pt x="9821" y="17612"/>
                    </a:lnTo>
                    <a:cubicBezTo>
                      <a:pt x="9212" y="17612"/>
                      <a:pt x="8881" y="16844"/>
                      <a:pt x="9331" y="16447"/>
                    </a:cubicBezTo>
                    <a:lnTo>
                      <a:pt x="16717" y="8837"/>
                    </a:lnTo>
                    <a:cubicBezTo>
                      <a:pt x="16855" y="8699"/>
                      <a:pt x="17028" y="8638"/>
                      <a:pt x="17201" y="8638"/>
                    </a:cubicBezTo>
                    <a:close/>
                    <a:moveTo>
                      <a:pt x="20125" y="1"/>
                    </a:moveTo>
                    <a:cubicBezTo>
                      <a:pt x="19697" y="1"/>
                      <a:pt x="19262" y="159"/>
                      <a:pt x="18927" y="512"/>
                    </a:cubicBezTo>
                    <a:lnTo>
                      <a:pt x="993" y="18711"/>
                    </a:lnTo>
                    <a:cubicBezTo>
                      <a:pt x="0" y="19756"/>
                      <a:pt x="781" y="21477"/>
                      <a:pt x="2264" y="21477"/>
                    </a:cubicBezTo>
                    <a:lnTo>
                      <a:pt x="20303" y="21477"/>
                    </a:lnTo>
                    <a:cubicBezTo>
                      <a:pt x="21508" y="21477"/>
                      <a:pt x="22395" y="20537"/>
                      <a:pt x="22395" y="19425"/>
                    </a:cubicBezTo>
                    <a:lnTo>
                      <a:pt x="21786" y="1558"/>
                    </a:lnTo>
                    <a:cubicBezTo>
                      <a:pt x="21786" y="611"/>
                      <a:pt x="20967" y="1"/>
                      <a:pt x="2012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" name="Google Shape;777;p31">
                <a:extLst>
                  <a:ext uri="{FF2B5EF4-FFF2-40B4-BE49-F238E27FC236}">
                    <a16:creationId xmlns:a16="http://schemas.microsoft.com/office/drawing/2014/main" id="{E44028BD-ABE9-4D77-8E13-8D81364C0687}"/>
                  </a:ext>
                </a:extLst>
              </p:cNvPr>
              <p:cNvSpPr/>
              <p:nvPr/>
            </p:nvSpPr>
            <p:spPr>
              <a:xfrm>
                <a:off x="4845828" y="3874532"/>
                <a:ext cx="1027082" cy="1046648"/>
              </a:xfrm>
              <a:custGeom>
                <a:avLst/>
                <a:gdLst/>
                <a:ahLst/>
                <a:cxnLst/>
                <a:rect l="l" t="t" r="r" b="b"/>
                <a:pathLst>
                  <a:path w="18583" h="18937" extrusionOk="0">
                    <a:moveTo>
                      <a:pt x="18477" y="0"/>
                    </a:moveTo>
                    <a:cubicBezTo>
                      <a:pt x="18305" y="119"/>
                      <a:pt x="18199" y="225"/>
                      <a:pt x="18093" y="331"/>
                    </a:cubicBezTo>
                    <a:lnTo>
                      <a:pt x="159" y="18530"/>
                    </a:lnTo>
                    <a:cubicBezTo>
                      <a:pt x="106" y="18649"/>
                      <a:pt x="53" y="18702"/>
                      <a:pt x="0" y="18755"/>
                    </a:cubicBezTo>
                    <a:lnTo>
                      <a:pt x="0" y="18808"/>
                    </a:lnTo>
                    <a:cubicBezTo>
                      <a:pt x="80" y="18894"/>
                      <a:pt x="189" y="18937"/>
                      <a:pt x="293" y="18937"/>
                    </a:cubicBezTo>
                    <a:cubicBezTo>
                      <a:pt x="397" y="18937"/>
                      <a:pt x="497" y="18894"/>
                      <a:pt x="556" y="18808"/>
                    </a:cubicBezTo>
                    <a:lnTo>
                      <a:pt x="18477" y="556"/>
                    </a:lnTo>
                    <a:cubicBezTo>
                      <a:pt x="18583" y="384"/>
                      <a:pt x="18583" y="172"/>
                      <a:pt x="1847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" name="Google Shape;778;p31">
                <a:extLst>
                  <a:ext uri="{FF2B5EF4-FFF2-40B4-BE49-F238E27FC236}">
                    <a16:creationId xmlns:a16="http://schemas.microsoft.com/office/drawing/2014/main" id="{237C9002-05C8-4A2E-93E1-71F680200424}"/>
                  </a:ext>
                </a:extLst>
              </p:cNvPr>
              <p:cNvSpPr/>
              <p:nvPr/>
            </p:nvSpPr>
            <p:spPr>
              <a:xfrm>
                <a:off x="5818028" y="3941796"/>
                <a:ext cx="76107" cy="67374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19" extrusionOk="0">
                    <a:moveTo>
                      <a:pt x="0" y="1"/>
                    </a:moveTo>
                    <a:lnTo>
                      <a:pt x="0" y="160"/>
                    </a:lnTo>
                    <a:lnTo>
                      <a:pt x="1218" y="1219"/>
                    </a:lnTo>
                    <a:lnTo>
                      <a:pt x="1324" y="1219"/>
                    </a:lnTo>
                    <a:cubicBezTo>
                      <a:pt x="1376" y="1152"/>
                      <a:pt x="1376" y="1099"/>
                      <a:pt x="1324" y="1047"/>
                    </a:cubicBezTo>
                    <a:lnTo>
                      <a:pt x="172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" name="Google Shape;779;p31">
                <a:extLst>
                  <a:ext uri="{FF2B5EF4-FFF2-40B4-BE49-F238E27FC236}">
                    <a16:creationId xmlns:a16="http://schemas.microsoft.com/office/drawing/2014/main" id="{F7CB1473-EE54-4CB9-8AFD-2741D2347015}"/>
                  </a:ext>
                </a:extLst>
              </p:cNvPr>
              <p:cNvSpPr/>
              <p:nvPr/>
            </p:nvSpPr>
            <p:spPr>
              <a:xfrm>
                <a:off x="5647575" y="4112967"/>
                <a:ext cx="76107" cy="6958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9" extrusionOk="0">
                    <a:moveTo>
                      <a:pt x="86" y="1"/>
                    </a:moveTo>
                    <a:cubicBezTo>
                      <a:pt x="66" y="1"/>
                      <a:pt x="53" y="14"/>
                      <a:pt x="53" y="41"/>
                    </a:cubicBezTo>
                    <a:cubicBezTo>
                      <a:pt x="0" y="107"/>
                      <a:pt x="0" y="160"/>
                      <a:pt x="53" y="160"/>
                    </a:cubicBezTo>
                    <a:lnTo>
                      <a:pt x="1205" y="1258"/>
                    </a:lnTo>
                    <a:lnTo>
                      <a:pt x="1377" y="1258"/>
                    </a:lnTo>
                    <a:cubicBezTo>
                      <a:pt x="1377" y="1205"/>
                      <a:pt x="1377" y="1152"/>
                      <a:pt x="1324" y="1100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6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" name="Google Shape;780;p31">
                <a:extLst>
                  <a:ext uri="{FF2B5EF4-FFF2-40B4-BE49-F238E27FC236}">
                    <a16:creationId xmlns:a16="http://schemas.microsoft.com/office/drawing/2014/main" id="{1270F571-E266-4846-AA40-84B6ADACF443}"/>
                  </a:ext>
                </a:extLst>
              </p:cNvPr>
              <p:cNvSpPr/>
              <p:nvPr/>
            </p:nvSpPr>
            <p:spPr>
              <a:xfrm>
                <a:off x="5775580" y="3984243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53" y="1"/>
                    </a:moveTo>
                    <a:cubicBezTo>
                      <a:pt x="0" y="54"/>
                      <a:pt x="0" y="54"/>
                      <a:pt x="53" y="120"/>
                    </a:cubicBezTo>
                    <a:lnTo>
                      <a:pt x="874" y="887"/>
                    </a:lnTo>
                    <a:lnTo>
                      <a:pt x="993" y="887"/>
                    </a:lnTo>
                    <a:lnTo>
                      <a:pt x="993" y="781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" name="Google Shape;781;p31">
                <a:extLst>
                  <a:ext uri="{FF2B5EF4-FFF2-40B4-BE49-F238E27FC236}">
                    <a16:creationId xmlns:a16="http://schemas.microsoft.com/office/drawing/2014/main" id="{66003CAD-52D8-4830-8C9F-89DC91466739}"/>
                  </a:ext>
                </a:extLst>
              </p:cNvPr>
              <p:cNvSpPr/>
              <p:nvPr/>
            </p:nvSpPr>
            <p:spPr>
              <a:xfrm>
                <a:off x="5736062" y="4024646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73" y="1"/>
                    </a:moveTo>
                    <a:cubicBezTo>
                      <a:pt x="54" y="1"/>
                      <a:pt x="27" y="17"/>
                      <a:pt x="1" y="50"/>
                    </a:cubicBezTo>
                    <a:lnTo>
                      <a:pt x="1" y="103"/>
                    </a:lnTo>
                    <a:lnTo>
                      <a:pt x="874" y="871"/>
                    </a:lnTo>
                    <a:cubicBezTo>
                      <a:pt x="901" y="898"/>
                      <a:pt x="914" y="911"/>
                      <a:pt x="929" y="911"/>
                    </a:cubicBezTo>
                    <a:cubicBezTo>
                      <a:pt x="944" y="911"/>
                      <a:pt x="960" y="898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7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" name="Google Shape;782;p31">
                <a:extLst>
                  <a:ext uri="{FF2B5EF4-FFF2-40B4-BE49-F238E27FC236}">
                    <a16:creationId xmlns:a16="http://schemas.microsoft.com/office/drawing/2014/main" id="{B2BA155A-3FE4-43A4-95B4-E80185A9DBF7}"/>
                  </a:ext>
                </a:extLst>
              </p:cNvPr>
              <p:cNvSpPr/>
              <p:nvPr/>
            </p:nvSpPr>
            <p:spPr>
              <a:xfrm>
                <a:off x="5695826" y="4066927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" name="Google Shape;783;p31">
                <a:extLst>
                  <a:ext uri="{FF2B5EF4-FFF2-40B4-BE49-F238E27FC236}">
                    <a16:creationId xmlns:a16="http://schemas.microsoft.com/office/drawing/2014/main" id="{30E537BB-4E0A-4665-A7B9-DF88B39E9A09}"/>
                  </a:ext>
                </a:extLst>
              </p:cNvPr>
              <p:cNvSpPr/>
              <p:nvPr/>
            </p:nvSpPr>
            <p:spPr>
              <a:xfrm>
                <a:off x="5604409" y="415834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66" y="1"/>
                    </a:moveTo>
                    <a:cubicBezTo>
                      <a:pt x="0" y="54"/>
                      <a:pt x="0" y="54"/>
                      <a:pt x="66" y="106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" name="Google Shape;784;p31">
                <a:extLst>
                  <a:ext uri="{FF2B5EF4-FFF2-40B4-BE49-F238E27FC236}">
                    <a16:creationId xmlns:a16="http://schemas.microsoft.com/office/drawing/2014/main" id="{0B357D3C-EDF2-401D-AFC3-3D88771217FC}"/>
                  </a:ext>
                </a:extLst>
              </p:cNvPr>
              <p:cNvSpPr/>
              <p:nvPr/>
            </p:nvSpPr>
            <p:spPr>
              <a:xfrm>
                <a:off x="5564891" y="4198580"/>
                <a:ext cx="5493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4" extrusionOk="0">
                    <a:moveTo>
                      <a:pt x="87" y="1"/>
                    </a:moveTo>
                    <a:cubicBezTo>
                      <a:pt x="70" y="1"/>
                      <a:pt x="54" y="14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87" y="874"/>
                    </a:lnTo>
                    <a:cubicBezTo>
                      <a:pt x="914" y="901"/>
                      <a:pt x="927" y="914"/>
                      <a:pt x="940" y="914"/>
                    </a:cubicBezTo>
                    <a:cubicBezTo>
                      <a:pt x="954" y="914"/>
                      <a:pt x="967" y="901"/>
                      <a:pt x="993" y="874"/>
                    </a:cubicBezTo>
                    <a:lnTo>
                      <a:pt x="993" y="808"/>
                    </a:lnTo>
                    <a:lnTo>
                      <a:pt x="120" y="40"/>
                    </a:lnTo>
                    <a:cubicBezTo>
                      <a:pt x="120" y="14"/>
                      <a:pt x="103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" name="Google Shape;785;p31">
                <a:extLst>
                  <a:ext uri="{FF2B5EF4-FFF2-40B4-BE49-F238E27FC236}">
                    <a16:creationId xmlns:a16="http://schemas.microsoft.com/office/drawing/2014/main" id="{E7FA9937-7A99-4D4D-B4C3-75D6C83A7388}"/>
                  </a:ext>
                </a:extLst>
              </p:cNvPr>
              <p:cNvSpPr/>
              <p:nvPr/>
            </p:nvSpPr>
            <p:spPr>
              <a:xfrm>
                <a:off x="5525373" y="4240254"/>
                <a:ext cx="5493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8" extrusionOk="0">
                    <a:moveTo>
                      <a:pt x="1" y="1"/>
                    </a:moveTo>
                    <a:lnTo>
                      <a:pt x="1" y="120"/>
                    </a:lnTo>
                    <a:lnTo>
                      <a:pt x="888" y="888"/>
                    </a:lnTo>
                    <a:lnTo>
                      <a:pt x="994" y="888"/>
                    </a:lnTo>
                    <a:cubicBezTo>
                      <a:pt x="994" y="888"/>
                      <a:pt x="994" y="835"/>
                      <a:pt x="941" y="782"/>
                    </a:cubicBezTo>
                    <a:lnTo>
                      <a:pt x="107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" name="Google Shape;786;p31">
                <a:extLst>
                  <a:ext uri="{FF2B5EF4-FFF2-40B4-BE49-F238E27FC236}">
                    <a16:creationId xmlns:a16="http://schemas.microsoft.com/office/drawing/2014/main" id="{AFAF38D6-83F1-435B-B8B4-2E31A364AE50}"/>
                  </a:ext>
                </a:extLst>
              </p:cNvPr>
              <p:cNvSpPr/>
              <p:nvPr/>
            </p:nvSpPr>
            <p:spPr>
              <a:xfrm>
                <a:off x="5433956" y="4331726"/>
                <a:ext cx="5786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888" extrusionOk="0">
                    <a:moveTo>
                      <a:pt x="53" y="0"/>
                    </a:moveTo>
                    <a:cubicBezTo>
                      <a:pt x="0" y="53"/>
                      <a:pt x="0" y="53"/>
                      <a:pt x="53" y="119"/>
                    </a:cubicBezTo>
                    <a:lnTo>
                      <a:pt x="940" y="887"/>
                    </a:lnTo>
                    <a:lnTo>
                      <a:pt x="993" y="887"/>
                    </a:lnTo>
                    <a:cubicBezTo>
                      <a:pt x="1046" y="887"/>
                      <a:pt x="1046" y="834"/>
                      <a:pt x="993" y="781"/>
                    </a:cubicBezTo>
                    <a:lnTo>
                      <a:pt x="173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" name="Google Shape;787;p31">
                <a:extLst>
                  <a:ext uri="{FF2B5EF4-FFF2-40B4-BE49-F238E27FC236}">
                    <a16:creationId xmlns:a16="http://schemas.microsoft.com/office/drawing/2014/main" id="{209D6F8F-3D6C-4410-A1E9-FF14B2C03814}"/>
                  </a:ext>
                </a:extLst>
              </p:cNvPr>
              <p:cNvSpPr/>
              <p:nvPr/>
            </p:nvSpPr>
            <p:spPr>
              <a:xfrm>
                <a:off x="5394438" y="4372128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80" y="1"/>
                    </a:moveTo>
                    <a:cubicBezTo>
                      <a:pt x="67" y="1"/>
                      <a:pt x="54" y="17"/>
                      <a:pt x="54" y="50"/>
                    </a:cubicBezTo>
                    <a:cubicBezTo>
                      <a:pt x="1" y="50"/>
                      <a:pt x="1" y="103"/>
                      <a:pt x="54" y="103"/>
                    </a:cubicBezTo>
                    <a:lnTo>
                      <a:pt x="888" y="871"/>
                    </a:lnTo>
                    <a:cubicBezTo>
                      <a:pt x="914" y="897"/>
                      <a:pt x="940" y="910"/>
                      <a:pt x="960" y="910"/>
                    </a:cubicBezTo>
                    <a:cubicBezTo>
                      <a:pt x="980" y="910"/>
                      <a:pt x="993" y="897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" name="Google Shape;788;p31">
                <a:extLst>
                  <a:ext uri="{FF2B5EF4-FFF2-40B4-BE49-F238E27FC236}">
                    <a16:creationId xmlns:a16="http://schemas.microsoft.com/office/drawing/2014/main" id="{2E14871B-0005-4363-8024-41CDC33D64EB}"/>
                  </a:ext>
                </a:extLst>
              </p:cNvPr>
              <p:cNvSpPr/>
              <p:nvPr/>
            </p:nvSpPr>
            <p:spPr>
              <a:xfrm>
                <a:off x="5354975" y="441435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0" y="1"/>
                    </a:moveTo>
                    <a:cubicBezTo>
                      <a:pt x="0" y="54"/>
                      <a:pt x="0" y="54"/>
                      <a:pt x="53" y="107"/>
                    </a:cubicBezTo>
                    <a:lnTo>
                      <a:pt x="874" y="874"/>
                    </a:lnTo>
                    <a:lnTo>
                      <a:pt x="993" y="874"/>
                    </a:lnTo>
                    <a:lnTo>
                      <a:pt x="993" y="769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" name="Google Shape;789;p31">
                <a:extLst>
                  <a:ext uri="{FF2B5EF4-FFF2-40B4-BE49-F238E27FC236}">
                    <a16:creationId xmlns:a16="http://schemas.microsoft.com/office/drawing/2014/main" id="{F9A04849-BAA8-4BEC-9B26-B9A9265C5443}"/>
                  </a:ext>
                </a:extLst>
              </p:cNvPr>
              <p:cNvSpPr/>
              <p:nvPr/>
            </p:nvSpPr>
            <p:spPr>
              <a:xfrm>
                <a:off x="5266433" y="4505826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06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" name="Google Shape;790;p31">
                <a:extLst>
                  <a:ext uri="{FF2B5EF4-FFF2-40B4-BE49-F238E27FC236}">
                    <a16:creationId xmlns:a16="http://schemas.microsoft.com/office/drawing/2014/main" id="{F3EF5BE9-1D37-4493-BB7B-BBC6B28E94B5}"/>
                  </a:ext>
                </a:extLst>
              </p:cNvPr>
              <p:cNvSpPr/>
              <p:nvPr/>
            </p:nvSpPr>
            <p:spPr>
              <a:xfrm>
                <a:off x="5223986" y="4546063"/>
                <a:ext cx="5786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914" extrusionOk="0">
                    <a:moveTo>
                      <a:pt x="87" y="0"/>
                    </a:moveTo>
                    <a:cubicBezTo>
                      <a:pt x="67" y="0"/>
                      <a:pt x="54" y="13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74" y="874"/>
                    </a:lnTo>
                    <a:cubicBezTo>
                      <a:pt x="901" y="900"/>
                      <a:pt x="931" y="913"/>
                      <a:pt x="954" y="913"/>
                    </a:cubicBezTo>
                    <a:cubicBezTo>
                      <a:pt x="977" y="913"/>
                      <a:pt x="994" y="900"/>
                      <a:pt x="994" y="874"/>
                    </a:cubicBezTo>
                    <a:cubicBezTo>
                      <a:pt x="1047" y="874"/>
                      <a:pt x="1047" y="808"/>
                      <a:pt x="994" y="808"/>
                    </a:cubicBezTo>
                    <a:lnTo>
                      <a:pt x="160" y="40"/>
                    </a:lnTo>
                    <a:cubicBezTo>
                      <a:pt x="133" y="13"/>
                      <a:pt x="107" y="0"/>
                      <a:pt x="87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" name="Google Shape;791;p31">
                <a:extLst>
                  <a:ext uri="{FF2B5EF4-FFF2-40B4-BE49-F238E27FC236}">
                    <a16:creationId xmlns:a16="http://schemas.microsoft.com/office/drawing/2014/main" id="{1C71BCFA-7DC6-4E85-9435-CEC8DE763738}"/>
                  </a:ext>
                </a:extLst>
              </p:cNvPr>
              <p:cNvSpPr/>
              <p:nvPr/>
            </p:nvSpPr>
            <p:spPr>
              <a:xfrm>
                <a:off x="5183804" y="4587736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66" y="1"/>
                    </a:moveTo>
                    <a:cubicBezTo>
                      <a:pt x="0" y="54"/>
                      <a:pt x="0" y="120"/>
                      <a:pt x="66" y="120"/>
                    </a:cubicBezTo>
                    <a:lnTo>
                      <a:pt x="887" y="887"/>
                    </a:lnTo>
                    <a:lnTo>
                      <a:pt x="993" y="887"/>
                    </a:lnTo>
                    <a:lnTo>
                      <a:pt x="993" y="782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" name="Google Shape;792;p31">
                <a:extLst>
                  <a:ext uri="{FF2B5EF4-FFF2-40B4-BE49-F238E27FC236}">
                    <a16:creationId xmlns:a16="http://schemas.microsoft.com/office/drawing/2014/main" id="{4D23DD00-30F8-465A-A4CF-EFAA11ABF39B}"/>
                  </a:ext>
                </a:extLst>
              </p:cNvPr>
              <p:cNvSpPr/>
              <p:nvPr/>
            </p:nvSpPr>
            <p:spPr>
              <a:xfrm>
                <a:off x="5095980" y="4679208"/>
                <a:ext cx="54938" cy="49024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7" extrusionOk="0">
                    <a:moveTo>
                      <a:pt x="1" y="0"/>
                    </a:moveTo>
                    <a:lnTo>
                      <a:pt x="1" y="119"/>
                    </a:lnTo>
                    <a:lnTo>
                      <a:pt x="874" y="887"/>
                    </a:lnTo>
                    <a:lnTo>
                      <a:pt x="993" y="887"/>
                    </a:lnTo>
                    <a:cubicBezTo>
                      <a:pt x="993" y="887"/>
                      <a:pt x="993" y="834"/>
                      <a:pt x="927" y="781"/>
                    </a:cubicBez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" name="Google Shape;793;p31">
                <a:extLst>
                  <a:ext uri="{FF2B5EF4-FFF2-40B4-BE49-F238E27FC236}">
                    <a16:creationId xmlns:a16="http://schemas.microsoft.com/office/drawing/2014/main" id="{42DA9856-4448-43EC-9FE5-265665745E1C}"/>
                  </a:ext>
                </a:extLst>
              </p:cNvPr>
              <p:cNvSpPr/>
              <p:nvPr/>
            </p:nvSpPr>
            <p:spPr>
              <a:xfrm>
                <a:off x="5055744" y="4719611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41" y="0"/>
                    </a:moveTo>
                    <a:cubicBezTo>
                      <a:pt x="17" y="0"/>
                      <a:pt x="1" y="17"/>
                      <a:pt x="1" y="50"/>
                    </a:cubicBezTo>
                    <a:lnTo>
                      <a:pt x="1" y="103"/>
                    </a:lnTo>
                    <a:lnTo>
                      <a:pt x="888" y="871"/>
                    </a:lnTo>
                    <a:cubicBezTo>
                      <a:pt x="888" y="897"/>
                      <a:pt x="901" y="910"/>
                      <a:pt x="914" y="910"/>
                    </a:cubicBezTo>
                    <a:cubicBezTo>
                      <a:pt x="927" y="910"/>
                      <a:pt x="941" y="897"/>
                      <a:pt x="941" y="871"/>
                    </a:cubicBezTo>
                    <a:cubicBezTo>
                      <a:pt x="993" y="871"/>
                      <a:pt x="993" y="818"/>
                      <a:pt x="941" y="818"/>
                    </a:cubicBezTo>
                    <a:lnTo>
                      <a:pt x="120" y="50"/>
                    </a:lnTo>
                    <a:cubicBezTo>
                      <a:pt x="93" y="17"/>
                      <a:pt x="64" y="0"/>
                      <a:pt x="41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" name="Google Shape;794;p31">
                <a:extLst>
                  <a:ext uri="{FF2B5EF4-FFF2-40B4-BE49-F238E27FC236}">
                    <a16:creationId xmlns:a16="http://schemas.microsoft.com/office/drawing/2014/main" id="{FCD3B74B-7950-48D3-851C-D9F296F1980C}"/>
                  </a:ext>
                </a:extLst>
              </p:cNvPr>
              <p:cNvSpPr/>
              <p:nvPr/>
            </p:nvSpPr>
            <p:spPr>
              <a:xfrm>
                <a:off x="5013352" y="4761837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53" y="1"/>
                    </a:moveTo>
                    <a:cubicBezTo>
                      <a:pt x="0" y="54"/>
                      <a:pt x="0" y="107"/>
                      <a:pt x="53" y="107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" name="Google Shape;795;p31">
                <a:extLst>
                  <a:ext uri="{FF2B5EF4-FFF2-40B4-BE49-F238E27FC236}">
                    <a16:creationId xmlns:a16="http://schemas.microsoft.com/office/drawing/2014/main" id="{E42274F8-8BDE-44C5-80CC-9156BEC44DE9}"/>
                  </a:ext>
                </a:extLst>
              </p:cNvPr>
              <p:cNvSpPr/>
              <p:nvPr/>
            </p:nvSpPr>
            <p:spPr>
              <a:xfrm>
                <a:off x="4924809" y="4853309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" name="Google Shape;796;p31">
                <a:extLst>
                  <a:ext uri="{FF2B5EF4-FFF2-40B4-BE49-F238E27FC236}">
                    <a16:creationId xmlns:a16="http://schemas.microsoft.com/office/drawing/2014/main" id="{977D4C15-B4AA-4951-BD17-F19DD249F837}"/>
                  </a:ext>
                </a:extLst>
              </p:cNvPr>
              <p:cNvSpPr/>
              <p:nvPr/>
            </p:nvSpPr>
            <p:spPr>
              <a:xfrm>
                <a:off x="4885346" y="4893490"/>
                <a:ext cx="54883" cy="5129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928" extrusionOk="0">
                    <a:moveTo>
                      <a:pt x="53" y="1"/>
                    </a:moveTo>
                    <a:cubicBezTo>
                      <a:pt x="40" y="1"/>
                      <a:pt x="26" y="14"/>
                      <a:pt x="0" y="41"/>
                    </a:cubicBezTo>
                    <a:lnTo>
                      <a:pt x="0" y="94"/>
                    </a:lnTo>
                    <a:lnTo>
                      <a:pt x="887" y="874"/>
                    </a:lnTo>
                    <a:cubicBezTo>
                      <a:pt x="887" y="927"/>
                      <a:pt x="940" y="927"/>
                      <a:pt x="940" y="927"/>
                    </a:cubicBezTo>
                    <a:cubicBezTo>
                      <a:pt x="993" y="874"/>
                      <a:pt x="993" y="808"/>
                      <a:pt x="940" y="808"/>
                    </a:cubicBezTo>
                    <a:lnTo>
                      <a:pt x="106" y="41"/>
                    </a:lnTo>
                    <a:cubicBezTo>
                      <a:pt x="79" y="14"/>
                      <a:pt x="66" y="1"/>
                      <a:pt x="5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4" name="Google Shape;797;p31">
                <a:extLst>
                  <a:ext uri="{FF2B5EF4-FFF2-40B4-BE49-F238E27FC236}">
                    <a16:creationId xmlns:a16="http://schemas.microsoft.com/office/drawing/2014/main" id="{D06F808D-4D4F-4C28-AAE4-372B745ECB76}"/>
                  </a:ext>
                </a:extLst>
              </p:cNvPr>
              <p:cNvSpPr/>
              <p:nvPr/>
            </p:nvSpPr>
            <p:spPr>
              <a:xfrm>
                <a:off x="5480051" y="4287068"/>
                <a:ext cx="76107" cy="6864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2" extrusionOk="0">
                    <a:moveTo>
                      <a:pt x="80" y="1"/>
                    </a:moveTo>
                    <a:cubicBezTo>
                      <a:pt x="53" y="1"/>
                      <a:pt x="27" y="14"/>
                      <a:pt x="0" y="41"/>
                    </a:cubicBezTo>
                    <a:lnTo>
                      <a:pt x="0" y="147"/>
                    </a:lnTo>
                    <a:lnTo>
                      <a:pt x="1205" y="1192"/>
                    </a:lnTo>
                    <a:cubicBezTo>
                      <a:pt x="1205" y="1225"/>
                      <a:pt x="1218" y="1242"/>
                      <a:pt x="1239" y="1242"/>
                    </a:cubicBezTo>
                    <a:cubicBezTo>
                      <a:pt x="1261" y="1242"/>
                      <a:pt x="1291" y="1225"/>
                      <a:pt x="1324" y="1192"/>
                    </a:cubicBezTo>
                    <a:cubicBezTo>
                      <a:pt x="1377" y="1192"/>
                      <a:pt x="1377" y="1139"/>
                      <a:pt x="1324" y="1086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" name="Google Shape;798;p31">
                <a:extLst>
                  <a:ext uri="{FF2B5EF4-FFF2-40B4-BE49-F238E27FC236}">
                    <a16:creationId xmlns:a16="http://schemas.microsoft.com/office/drawing/2014/main" id="{D2BA24A8-C9DC-4FB5-A6B6-9B81690DE639}"/>
                  </a:ext>
                </a:extLst>
              </p:cNvPr>
              <p:cNvSpPr/>
              <p:nvPr/>
            </p:nvSpPr>
            <p:spPr>
              <a:xfrm>
                <a:off x="5308880" y="4459731"/>
                <a:ext cx="76107" cy="69530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8" extrusionOk="0">
                    <a:moveTo>
                      <a:pt x="53" y="0"/>
                    </a:moveTo>
                    <a:cubicBezTo>
                      <a:pt x="0" y="53"/>
                      <a:pt x="0" y="120"/>
                      <a:pt x="53" y="173"/>
                    </a:cubicBezTo>
                    <a:lnTo>
                      <a:pt x="1218" y="1218"/>
                    </a:lnTo>
                    <a:cubicBezTo>
                      <a:pt x="1244" y="1245"/>
                      <a:pt x="1271" y="1258"/>
                      <a:pt x="1291" y="1258"/>
                    </a:cubicBezTo>
                    <a:cubicBezTo>
                      <a:pt x="1311" y="1258"/>
                      <a:pt x="1324" y="1245"/>
                      <a:pt x="1324" y="1218"/>
                    </a:cubicBezTo>
                    <a:cubicBezTo>
                      <a:pt x="1377" y="1165"/>
                      <a:pt x="1377" y="1112"/>
                      <a:pt x="1324" y="1112"/>
                    </a:cubicBezTo>
                    <a:lnTo>
                      <a:pt x="172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" name="Google Shape;799;p31">
                <a:extLst>
                  <a:ext uri="{FF2B5EF4-FFF2-40B4-BE49-F238E27FC236}">
                    <a16:creationId xmlns:a16="http://schemas.microsoft.com/office/drawing/2014/main" id="{50C2B5D8-882A-4E64-862C-4513602D44ED}"/>
                  </a:ext>
                </a:extLst>
              </p:cNvPr>
              <p:cNvSpPr/>
              <p:nvPr/>
            </p:nvSpPr>
            <p:spPr>
              <a:xfrm>
                <a:off x="5138428" y="4631621"/>
                <a:ext cx="79036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245" extrusionOk="0">
                    <a:moveTo>
                      <a:pt x="134" y="1"/>
                    </a:moveTo>
                    <a:cubicBezTo>
                      <a:pt x="106" y="1"/>
                      <a:pt x="80" y="14"/>
                      <a:pt x="53" y="40"/>
                    </a:cubicBezTo>
                    <a:cubicBezTo>
                      <a:pt x="0" y="93"/>
                      <a:pt x="53" y="146"/>
                      <a:pt x="53" y="146"/>
                    </a:cubicBezTo>
                    <a:lnTo>
                      <a:pt x="1271" y="1245"/>
                    </a:lnTo>
                    <a:lnTo>
                      <a:pt x="1377" y="1245"/>
                    </a:lnTo>
                    <a:cubicBezTo>
                      <a:pt x="1430" y="1192"/>
                      <a:pt x="1430" y="1139"/>
                      <a:pt x="1377" y="1086"/>
                    </a:cubicBezTo>
                    <a:lnTo>
                      <a:pt x="225" y="40"/>
                    </a:lnTo>
                    <a:cubicBezTo>
                      <a:pt x="192" y="14"/>
                      <a:pt x="163" y="1"/>
                      <a:pt x="134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" name="Google Shape;800;p31">
                <a:extLst>
                  <a:ext uri="{FF2B5EF4-FFF2-40B4-BE49-F238E27FC236}">
                    <a16:creationId xmlns:a16="http://schemas.microsoft.com/office/drawing/2014/main" id="{3E8EA5DF-553D-40B7-8582-4C67204A077F}"/>
                  </a:ext>
                </a:extLst>
              </p:cNvPr>
              <p:cNvSpPr/>
              <p:nvPr/>
            </p:nvSpPr>
            <p:spPr>
              <a:xfrm>
                <a:off x="4970904" y="4805003"/>
                <a:ext cx="76107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5" extrusionOk="0">
                    <a:moveTo>
                      <a:pt x="87" y="1"/>
                    </a:moveTo>
                    <a:cubicBezTo>
                      <a:pt x="67" y="1"/>
                      <a:pt x="53" y="14"/>
                      <a:pt x="53" y="40"/>
                    </a:cubicBezTo>
                    <a:cubicBezTo>
                      <a:pt x="1" y="40"/>
                      <a:pt x="1" y="93"/>
                      <a:pt x="53" y="159"/>
                    </a:cubicBezTo>
                    <a:lnTo>
                      <a:pt x="1205" y="1205"/>
                    </a:lnTo>
                    <a:cubicBezTo>
                      <a:pt x="1238" y="1231"/>
                      <a:pt x="1268" y="1245"/>
                      <a:pt x="1289" y="1245"/>
                    </a:cubicBezTo>
                    <a:cubicBezTo>
                      <a:pt x="1311" y="1245"/>
                      <a:pt x="1324" y="1231"/>
                      <a:pt x="1324" y="1205"/>
                    </a:cubicBezTo>
                    <a:cubicBezTo>
                      <a:pt x="1377" y="1205"/>
                      <a:pt x="1377" y="1152"/>
                      <a:pt x="1324" y="1086"/>
                    </a:cubicBezTo>
                    <a:lnTo>
                      <a:pt x="159" y="40"/>
                    </a:lnTo>
                    <a:cubicBezTo>
                      <a:pt x="133" y="14"/>
                      <a:pt x="106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" name="Google Shape;801;p31">
                <a:extLst>
                  <a:ext uri="{FF2B5EF4-FFF2-40B4-BE49-F238E27FC236}">
                    <a16:creationId xmlns:a16="http://schemas.microsoft.com/office/drawing/2014/main" id="{0B0C6E18-FA4F-42EA-83DB-7541420F71BD}"/>
                  </a:ext>
                </a:extLst>
              </p:cNvPr>
              <p:cNvSpPr/>
              <p:nvPr/>
            </p:nvSpPr>
            <p:spPr>
              <a:xfrm>
                <a:off x="5818028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316" y="1"/>
                    </a:moveTo>
                    <a:cubicBezTo>
                      <a:pt x="1046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1046" y="5520"/>
                      <a:pt x="2316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" name="Google Shape;802;p31">
                <a:extLst>
                  <a:ext uri="{FF2B5EF4-FFF2-40B4-BE49-F238E27FC236}">
                    <a16:creationId xmlns:a16="http://schemas.microsoft.com/office/drawing/2014/main" id="{2C744340-D0B6-4A32-9374-2C03ADAA76E3}"/>
                  </a:ext>
                </a:extLst>
              </p:cNvPr>
              <p:cNvSpPr/>
              <p:nvPr/>
            </p:nvSpPr>
            <p:spPr>
              <a:xfrm>
                <a:off x="5979692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263" y="1"/>
                    </a:moveTo>
                    <a:cubicBezTo>
                      <a:pt x="993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993" y="5520"/>
                      <a:pt x="2263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602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" name="Google Shape;803;p31">
                <a:extLst>
                  <a:ext uri="{FF2B5EF4-FFF2-40B4-BE49-F238E27FC236}">
                    <a16:creationId xmlns:a16="http://schemas.microsoft.com/office/drawing/2014/main" id="{97C0CE84-7B4E-4CCE-8FD7-3CF2B21B0C70}"/>
                  </a:ext>
                </a:extLst>
              </p:cNvPr>
              <p:cNvSpPr/>
              <p:nvPr/>
            </p:nvSpPr>
            <p:spPr>
              <a:xfrm>
                <a:off x="6052814" y="4807214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503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" name="Google Shape;804;p31">
                <a:extLst>
                  <a:ext uri="{FF2B5EF4-FFF2-40B4-BE49-F238E27FC236}">
                    <a16:creationId xmlns:a16="http://schemas.microsoft.com/office/drawing/2014/main" id="{5CB17839-65D7-47C8-BF37-55E75E502ADC}"/>
                  </a:ext>
                </a:extLst>
              </p:cNvPr>
              <p:cNvSpPr/>
              <p:nvPr/>
            </p:nvSpPr>
            <p:spPr>
              <a:xfrm>
                <a:off x="6052814" y="4898630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" name="Google Shape;805;p31">
                <a:extLst>
                  <a:ext uri="{FF2B5EF4-FFF2-40B4-BE49-F238E27FC236}">
                    <a16:creationId xmlns:a16="http://schemas.microsoft.com/office/drawing/2014/main" id="{157D8A5C-00ED-4A80-AEEF-FF9582C5B4A5}"/>
                  </a:ext>
                </a:extLst>
              </p:cNvPr>
              <p:cNvSpPr/>
              <p:nvPr/>
            </p:nvSpPr>
            <p:spPr>
              <a:xfrm>
                <a:off x="5818028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316" y="1"/>
                    </a:moveTo>
                    <a:cubicBezTo>
                      <a:pt x="1046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1046" y="5507"/>
                      <a:pt x="2316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rgbClr val="3FB6D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" name="Google Shape;806;p31">
                <a:extLst>
                  <a:ext uri="{FF2B5EF4-FFF2-40B4-BE49-F238E27FC236}">
                    <a16:creationId xmlns:a16="http://schemas.microsoft.com/office/drawing/2014/main" id="{F318FE11-06EA-4D17-AD18-5A6A3449ECD1}"/>
                  </a:ext>
                </a:extLst>
              </p:cNvPr>
              <p:cNvSpPr/>
              <p:nvPr/>
            </p:nvSpPr>
            <p:spPr>
              <a:xfrm>
                <a:off x="5979692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263" y="1"/>
                    </a:moveTo>
                    <a:cubicBezTo>
                      <a:pt x="993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993" y="5507"/>
                      <a:pt x="2263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589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" name="Google Shape;807;p31">
                <a:extLst>
                  <a:ext uri="{FF2B5EF4-FFF2-40B4-BE49-F238E27FC236}">
                    <a16:creationId xmlns:a16="http://schemas.microsoft.com/office/drawing/2014/main" id="{AC617E18-C9A4-4561-8372-E77866C5E8A4}"/>
                  </a:ext>
                </a:extLst>
              </p:cNvPr>
              <p:cNvSpPr/>
              <p:nvPr/>
            </p:nvSpPr>
            <p:spPr>
              <a:xfrm>
                <a:off x="6052814" y="4197862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490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" name="Google Shape;808;p31">
                <a:extLst>
                  <a:ext uri="{FF2B5EF4-FFF2-40B4-BE49-F238E27FC236}">
                    <a16:creationId xmlns:a16="http://schemas.microsoft.com/office/drawing/2014/main" id="{597C1522-09EE-497E-A546-21408671C88A}"/>
                  </a:ext>
                </a:extLst>
              </p:cNvPr>
              <p:cNvSpPr/>
              <p:nvPr/>
            </p:nvSpPr>
            <p:spPr>
              <a:xfrm>
                <a:off x="6052814" y="4289278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" name="Google Shape;809;p31">
                <a:extLst>
                  <a:ext uri="{FF2B5EF4-FFF2-40B4-BE49-F238E27FC236}">
                    <a16:creationId xmlns:a16="http://schemas.microsoft.com/office/drawing/2014/main" id="{B9790C46-8F90-43AB-A40D-A02313A1FE36}"/>
                  </a:ext>
                </a:extLst>
              </p:cNvPr>
              <p:cNvSpPr/>
              <p:nvPr/>
            </p:nvSpPr>
            <p:spPr>
              <a:xfrm>
                <a:off x="5878714" y="4441437"/>
                <a:ext cx="1122202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304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" y="4421"/>
                    </a:lnTo>
                    <a:lnTo>
                      <a:pt x="1" y="5520"/>
                    </a:lnTo>
                    <a:lnTo>
                      <a:pt x="18146" y="5520"/>
                    </a:lnTo>
                    <a:cubicBezTo>
                      <a:pt x="19417" y="5520"/>
                      <a:pt x="20303" y="4633"/>
                      <a:pt x="20303" y="3534"/>
                    </a:cubicBezTo>
                    <a:lnTo>
                      <a:pt x="20303" y="2105"/>
                    </a:lnTo>
                    <a:cubicBezTo>
                      <a:pt x="20303" y="940"/>
                      <a:pt x="19417" y="1"/>
                      <a:pt x="181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" name="Google Shape;810;p31">
                <a:extLst>
                  <a:ext uri="{FF2B5EF4-FFF2-40B4-BE49-F238E27FC236}">
                    <a16:creationId xmlns:a16="http://schemas.microsoft.com/office/drawing/2014/main" id="{C2FD0F4C-FE02-4A94-9F7C-A4359310E2BB}"/>
                  </a:ext>
                </a:extLst>
              </p:cNvPr>
              <p:cNvSpPr/>
              <p:nvPr/>
            </p:nvSpPr>
            <p:spPr>
              <a:xfrm>
                <a:off x="5723626" y="4441437"/>
                <a:ext cx="1121484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1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8199" y="1112"/>
                    </a:lnTo>
                    <a:cubicBezTo>
                      <a:pt x="18636" y="1112"/>
                      <a:pt x="18967" y="1602"/>
                      <a:pt x="18967" y="2039"/>
                    </a:cubicBezTo>
                    <a:lnTo>
                      <a:pt x="18967" y="3481"/>
                    </a:lnTo>
                    <a:cubicBezTo>
                      <a:pt x="18967" y="3971"/>
                      <a:pt x="18636" y="4421"/>
                      <a:pt x="18199" y="4421"/>
                    </a:cubicBezTo>
                    <a:lnTo>
                      <a:pt x="1" y="4421"/>
                    </a:lnTo>
                    <a:lnTo>
                      <a:pt x="1" y="5520"/>
                    </a:lnTo>
                    <a:lnTo>
                      <a:pt x="18093" y="5520"/>
                    </a:lnTo>
                    <a:cubicBezTo>
                      <a:pt x="19351" y="5520"/>
                      <a:pt x="20290" y="4633"/>
                      <a:pt x="20290" y="3534"/>
                    </a:cubicBezTo>
                    <a:lnTo>
                      <a:pt x="20290" y="2105"/>
                    </a:lnTo>
                    <a:cubicBezTo>
                      <a:pt x="20290" y="940"/>
                      <a:pt x="19351" y="1"/>
                      <a:pt x="18093" y="1"/>
                    </a:cubicBez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" name="Google Shape;811;p31">
                <a:extLst>
                  <a:ext uri="{FF2B5EF4-FFF2-40B4-BE49-F238E27FC236}">
                    <a16:creationId xmlns:a16="http://schemas.microsoft.com/office/drawing/2014/main" id="{BB2A69A5-2D49-4B85-A645-93DAE0CC5D71}"/>
                  </a:ext>
                </a:extLst>
              </p:cNvPr>
              <p:cNvSpPr/>
              <p:nvPr/>
            </p:nvSpPr>
            <p:spPr>
              <a:xfrm>
                <a:off x="5760215" y="4502897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0" y="0"/>
                    </a:moveTo>
                    <a:lnTo>
                      <a:pt x="0" y="3309"/>
                    </a:lnTo>
                    <a:lnTo>
                      <a:pt x="17537" y="3309"/>
                    </a:lnTo>
                    <a:cubicBezTo>
                      <a:pt x="18027" y="3309"/>
                      <a:pt x="18305" y="2859"/>
                      <a:pt x="18305" y="2369"/>
                    </a:cubicBezTo>
                    <a:lnTo>
                      <a:pt x="18305" y="927"/>
                    </a:lnTo>
                    <a:cubicBezTo>
                      <a:pt x="18305" y="490"/>
                      <a:pt x="18027" y="0"/>
                      <a:pt x="17537" y="0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" name="Google Shape;812;p31">
                <a:extLst>
                  <a:ext uri="{FF2B5EF4-FFF2-40B4-BE49-F238E27FC236}">
                    <a16:creationId xmlns:a16="http://schemas.microsoft.com/office/drawing/2014/main" id="{0385A1DD-AED6-4BBF-818D-F6805D362168}"/>
                  </a:ext>
                </a:extLst>
              </p:cNvPr>
              <p:cNvSpPr/>
              <p:nvPr/>
            </p:nvSpPr>
            <p:spPr>
              <a:xfrm>
                <a:off x="5760215" y="4594314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0" y="1"/>
                    </a:moveTo>
                    <a:lnTo>
                      <a:pt x="0" y="1655"/>
                    </a:lnTo>
                    <a:lnTo>
                      <a:pt x="17537" y="1655"/>
                    </a:lnTo>
                    <a:cubicBezTo>
                      <a:pt x="18027" y="1655"/>
                      <a:pt x="18305" y="1205"/>
                      <a:pt x="18305" y="715"/>
                    </a:cubicBez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" name="Google Shape;813;p31">
                <a:extLst>
                  <a:ext uri="{FF2B5EF4-FFF2-40B4-BE49-F238E27FC236}">
                    <a16:creationId xmlns:a16="http://schemas.microsoft.com/office/drawing/2014/main" id="{88640C6F-0822-47FA-83C1-A54B8B33A937}"/>
                  </a:ext>
                </a:extLst>
              </p:cNvPr>
              <p:cNvSpPr/>
              <p:nvPr/>
            </p:nvSpPr>
            <p:spPr>
              <a:xfrm>
                <a:off x="5485910" y="4847726"/>
                <a:ext cx="200077" cy="203836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3688" extrusionOk="0">
                    <a:moveTo>
                      <a:pt x="1020" y="0"/>
                    </a:moveTo>
                    <a:cubicBezTo>
                      <a:pt x="495" y="0"/>
                      <a:pt x="74" y="143"/>
                      <a:pt x="0" y="485"/>
                    </a:cubicBezTo>
                    <a:lnTo>
                      <a:pt x="1152" y="3688"/>
                    </a:lnTo>
                    <a:lnTo>
                      <a:pt x="3468" y="1305"/>
                    </a:lnTo>
                    <a:cubicBezTo>
                      <a:pt x="3619" y="602"/>
                      <a:pt x="2099" y="0"/>
                      <a:pt x="1020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" name="Google Shape;814;p31">
                <a:extLst>
                  <a:ext uri="{FF2B5EF4-FFF2-40B4-BE49-F238E27FC236}">
                    <a16:creationId xmlns:a16="http://schemas.microsoft.com/office/drawing/2014/main" id="{BD360D69-2C70-49AD-8B64-6D2EF00DEDDE}"/>
                  </a:ext>
                </a:extLst>
              </p:cNvPr>
              <p:cNvSpPr/>
              <p:nvPr/>
            </p:nvSpPr>
            <p:spPr>
              <a:xfrm>
                <a:off x="5528302" y="4988168"/>
                <a:ext cx="64445" cy="63395"/>
              </a:xfrm>
              <a:custGeom>
                <a:avLst/>
                <a:gdLst/>
                <a:ahLst/>
                <a:cxnLst/>
                <a:rect l="l" t="t" r="r" b="b"/>
                <a:pathLst>
                  <a:path w="1166" h="1147" extrusionOk="0">
                    <a:moveTo>
                      <a:pt x="349" y="0"/>
                    </a:moveTo>
                    <a:cubicBezTo>
                      <a:pt x="216" y="0"/>
                      <a:pt x="102" y="26"/>
                      <a:pt x="1" y="88"/>
                    </a:cubicBezTo>
                    <a:lnTo>
                      <a:pt x="385" y="1147"/>
                    </a:lnTo>
                    <a:lnTo>
                      <a:pt x="1166" y="313"/>
                    </a:lnTo>
                    <a:cubicBezTo>
                      <a:pt x="1046" y="207"/>
                      <a:pt x="835" y="88"/>
                      <a:pt x="663" y="35"/>
                    </a:cubicBezTo>
                    <a:cubicBezTo>
                      <a:pt x="547" y="13"/>
                      <a:pt x="444" y="0"/>
                      <a:pt x="349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" name="Google Shape;815;p31">
                <a:extLst>
                  <a:ext uri="{FF2B5EF4-FFF2-40B4-BE49-F238E27FC236}">
                    <a16:creationId xmlns:a16="http://schemas.microsoft.com/office/drawing/2014/main" id="{D538E562-E7F8-47EA-B6D7-EA2C06E79A74}"/>
                  </a:ext>
                </a:extLst>
              </p:cNvPr>
              <p:cNvSpPr/>
              <p:nvPr/>
            </p:nvSpPr>
            <p:spPr>
              <a:xfrm>
                <a:off x="5644646" y="4085222"/>
                <a:ext cx="228265" cy="152158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2753" extrusionOk="0">
                    <a:moveTo>
                      <a:pt x="768" y="0"/>
                    </a:moveTo>
                    <a:cubicBezTo>
                      <a:pt x="543" y="0"/>
                      <a:pt x="384" y="106"/>
                      <a:pt x="331" y="278"/>
                    </a:cubicBezTo>
                    <a:lnTo>
                      <a:pt x="53" y="1602"/>
                    </a:lnTo>
                    <a:cubicBezTo>
                      <a:pt x="0" y="1654"/>
                      <a:pt x="53" y="1760"/>
                      <a:pt x="53" y="1866"/>
                    </a:cubicBezTo>
                    <a:cubicBezTo>
                      <a:pt x="106" y="1932"/>
                      <a:pt x="159" y="1985"/>
                      <a:pt x="265" y="2038"/>
                    </a:cubicBezTo>
                    <a:lnTo>
                      <a:pt x="331" y="2038"/>
                    </a:lnTo>
                    <a:lnTo>
                      <a:pt x="3362" y="2753"/>
                    </a:lnTo>
                    <a:cubicBezTo>
                      <a:pt x="3415" y="2753"/>
                      <a:pt x="3521" y="2753"/>
                      <a:pt x="3640" y="2700"/>
                    </a:cubicBezTo>
                    <a:cubicBezTo>
                      <a:pt x="3693" y="2647"/>
                      <a:pt x="3746" y="2594"/>
                      <a:pt x="3799" y="2475"/>
                    </a:cubicBezTo>
                    <a:lnTo>
                      <a:pt x="4077" y="1204"/>
                    </a:lnTo>
                    <a:cubicBezTo>
                      <a:pt x="4130" y="993"/>
                      <a:pt x="4024" y="821"/>
                      <a:pt x="3799" y="768"/>
                    </a:cubicBezTo>
                    <a:lnTo>
                      <a:pt x="768" y="0"/>
                    </a:ln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" name="Google Shape;816;p31">
                <a:extLst>
                  <a:ext uri="{FF2B5EF4-FFF2-40B4-BE49-F238E27FC236}">
                    <a16:creationId xmlns:a16="http://schemas.microsoft.com/office/drawing/2014/main" id="{7CEB205C-EECD-4753-A3E2-172F4BF78B7C}"/>
                  </a:ext>
                </a:extLst>
              </p:cNvPr>
              <p:cNvSpPr/>
              <p:nvPr/>
            </p:nvSpPr>
            <p:spPr>
              <a:xfrm>
                <a:off x="5644646" y="4137120"/>
                <a:ext cx="215829" cy="100260"/>
              </a:xfrm>
              <a:custGeom>
                <a:avLst/>
                <a:gdLst/>
                <a:ahLst/>
                <a:cxnLst/>
                <a:rect l="l" t="t" r="r" b="b"/>
                <a:pathLst>
                  <a:path w="3905" h="1814" extrusionOk="0">
                    <a:moveTo>
                      <a:pt x="159" y="1"/>
                    </a:moveTo>
                    <a:lnTo>
                      <a:pt x="53" y="663"/>
                    </a:lnTo>
                    <a:cubicBezTo>
                      <a:pt x="0" y="715"/>
                      <a:pt x="53" y="821"/>
                      <a:pt x="53" y="927"/>
                    </a:cubicBezTo>
                    <a:cubicBezTo>
                      <a:pt x="106" y="993"/>
                      <a:pt x="159" y="1046"/>
                      <a:pt x="265" y="1099"/>
                    </a:cubicBezTo>
                    <a:lnTo>
                      <a:pt x="331" y="1099"/>
                    </a:lnTo>
                    <a:lnTo>
                      <a:pt x="3362" y="1814"/>
                    </a:lnTo>
                    <a:cubicBezTo>
                      <a:pt x="3415" y="1814"/>
                      <a:pt x="3521" y="1814"/>
                      <a:pt x="3640" y="1761"/>
                    </a:cubicBezTo>
                    <a:cubicBezTo>
                      <a:pt x="3693" y="1708"/>
                      <a:pt x="3746" y="1655"/>
                      <a:pt x="3799" y="1536"/>
                    </a:cubicBezTo>
                    <a:lnTo>
                      <a:pt x="3905" y="927"/>
                    </a:lnTo>
                    <a:lnTo>
                      <a:pt x="159" y="1"/>
                    </a:lnTo>
                    <a:close/>
                  </a:path>
                </a:pathLst>
              </a:custGeom>
              <a:solidFill>
                <a:srgbClr val="D414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" name="Google Shape;817;p31">
                <a:extLst>
                  <a:ext uri="{FF2B5EF4-FFF2-40B4-BE49-F238E27FC236}">
                    <a16:creationId xmlns:a16="http://schemas.microsoft.com/office/drawing/2014/main" id="{4194502E-AF13-4627-A776-CDA3D84EE592}"/>
                  </a:ext>
                </a:extLst>
              </p:cNvPr>
              <p:cNvSpPr/>
              <p:nvPr/>
            </p:nvSpPr>
            <p:spPr>
              <a:xfrm>
                <a:off x="5629280" y="4231521"/>
                <a:ext cx="209971" cy="688388"/>
              </a:xfrm>
              <a:custGeom>
                <a:avLst/>
                <a:gdLst/>
                <a:ahLst/>
                <a:cxnLst/>
                <a:rect l="l" t="t" r="r" b="b"/>
                <a:pathLst>
                  <a:path w="3799" h="12455" extrusionOk="0">
                    <a:moveTo>
                      <a:pt x="2753" y="0"/>
                    </a:moveTo>
                    <a:lnTo>
                      <a:pt x="0" y="11528"/>
                    </a:lnTo>
                    <a:lnTo>
                      <a:pt x="874" y="12454"/>
                    </a:lnTo>
                    <a:lnTo>
                      <a:pt x="3799" y="278"/>
                    </a:lnTo>
                    <a:lnTo>
                      <a:pt x="2753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" name="Google Shape;818;p31">
                <a:extLst>
                  <a:ext uri="{FF2B5EF4-FFF2-40B4-BE49-F238E27FC236}">
                    <a16:creationId xmlns:a16="http://schemas.microsoft.com/office/drawing/2014/main" id="{27BBCB0A-86B3-4A13-9F04-94D9B17FB22C}"/>
                  </a:ext>
                </a:extLst>
              </p:cNvPr>
              <p:cNvSpPr/>
              <p:nvPr/>
            </p:nvSpPr>
            <p:spPr>
              <a:xfrm>
                <a:off x="5559032" y="4216156"/>
                <a:ext cx="222462" cy="685459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12402" extrusionOk="0">
                    <a:moveTo>
                      <a:pt x="2754" y="0"/>
                    </a:moveTo>
                    <a:lnTo>
                      <a:pt x="1" y="11475"/>
                    </a:lnTo>
                    <a:lnTo>
                      <a:pt x="437" y="12402"/>
                    </a:lnTo>
                    <a:lnTo>
                      <a:pt x="1271" y="11806"/>
                    </a:lnTo>
                    <a:lnTo>
                      <a:pt x="4024" y="278"/>
                    </a:lnTo>
                    <a:lnTo>
                      <a:pt x="2754" y="0"/>
                    </a:lnTo>
                    <a:close/>
                  </a:path>
                </a:pathLst>
              </a:custGeom>
              <a:solidFill>
                <a:srgbClr val="16607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" name="Google Shape;819;p31">
                <a:extLst>
                  <a:ext uri="{FF2B5EF4-FFF2-40B4-BE49-F238E27FC236}">
                    <a16:creationId xmlns:a16="http://schemas.microsoft.com/office/drawing/2014/main" id="{3AA1370E-FB07-4236-9E8C-3F319E67A9A2}"/>
                  </a:ext>
                </a:extLst>
              </p:cNvPr>
              <p:cNvSpPr/>
              <p:nvPr/>
            </p:nvSpPr>
            <p:spPr>
              <a:xfrm>
                <a:off x="5485910" y="4200791"/>
                <a:ext cx="225336" cy="673741"/>
              </a:xfrm>
              <a:custGeom>
                <a:avLst/>
                <a:gdLst/>
                <a:ahLst/>
                <a:cxnLst/>
                <a:rect l="l" t="t" r="r" b="b"/>
                <a:pathLst>
                  <a:path w="4077" h="12190" extrusionOk="0">
                    <a:moveTo>
                      <a:pt x="2925" y="0"/>
                    </a:moveTo>
                    <a:lnTo>
                      <a:pt x="0" y="12190"/>
                    </a:lnTo>
                    <a:lnTo>
                      <a:pt x="0" y="12190"/>
                    </a:lnTo>
                    <a:lnTo>
                      <a:pt x="1324" y="11753"/>
                    </a:lnTo>
                    <a:lnTo>
                      <a:pt x="4077" y="278"/>
                    </a:lnTo>
                    <a:lnTo>
                      <a:pt x="2925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" name="Google Shape;820;p31">
                <a:extLst>
                  <a:ext uri="{FF2B5EF4-FFF2-40B4-BE49-F238E27FC236}">
                    <a16:creationId xmlns:a16="http://schemas.microsoft.com/office/drawing/2014/main" id="{CCF0D91D-5B0C-4627-9233-F6DF37E84BAC}"/>
                  </a:ext>
                </a:extLst>
              </p:cNvPr>
              <p:cNvSpPr/>
              <p:nvPr/>
            </p:nvSpPr>
            <p:spPr>
              <a:xfrm>
                <a:off x="5616845" y="4167132"/>
                <a:ext cx="240701" cy="161720"/>
              </a:xfrm>
              <a:custGeom>
                <a:avLst/>
                <a:gdLst/>
                <a:ahLst/>
                <a:cxnLst/>
                <a:rect l="l" t="t" r="r" b="b"/>
                <a:pathLst>
                  <a:path w="4355" h="2926" extrusionOk="0">
                    <a:moveTo>
                      <a:pt x="834" y="0"/>
                    </a:moveTo>
                    <a:cubicBezTo>
                      <a:pt x="715" y="0"/>
                      <a:pt x="609" y="0"/>
                      <a:pt x="556" y="53"/>
                    </a:cubicBezTo>
                    <a:cubicBezTo>
                      <a:pt x="437" y="120"/>
                      <a:pt x="384" y="225"/>
                      <a:pt x="331" y="278"/>
                    </a:cubicBezTo>
                    <a:lnTo>
                      <a:pt x="53" y="1655"/>
                    </a:lnTo>
                    <a:cubicBezTo>
                      <a:pt x="0" y="1880"/>
                      <a:pt x="106" y="2105"/>
                      <a:pt x="331" y="2105"/>
                    </a:cubicBezTo>
                    <a:lnTo>
                      <a:pt x="3534" y="2925"/>
                    </a:lnTo>
                    <a:cubicBezTo>
                      <a:pt x="3746" y="2925"/>
                      <a:pt x="3971" y="2819"/>
                      <a:pt x="4024" y="2594"/>
                    </a:cubicBezTo>
                    <a:lnTo>
                      <a:pt x="4302" y="1271"/>
                    </a:lnTo>
                    <a:cubicBezTo>
                      <a:pt x="4355" y="1165"/>
                      <a:pt x="4302" y="1046"/>
                      <a:pt x="4249" y="940"/>
                    </a:cubicBezTo>
                    <a:cubicBezTo>
                      <a:pt x="4196" y="887"/>
                      <a:pt x="4143" y="834"/>
                      <a:pt x="4077" y="834"/>
                    </a:cubicBezTo>
                    <a:lnTo>
                      <a:pt x="4024" y="781"/>
                    </a:lnTo>
                    <a:lnTo>
                      <a:pt x="834" y="0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8" name="Google Shape;821;p31">
                <a:extLst>
                  <a:ext uri="{FF2B5EF4-FFF2-40B4-BE49-F238E27FC236}">
                    <a16:creationId xmlns:a16="http://schemas.microsoft.com/office/drawing/2014/main" id="{D665E1B2-D4F5-494A-A373-12D73EAD5FB1}"/>
                  </a:ext>
                </a:extLst>
              </p:cNvPr>
              <p:cNvSpPr/>
              <p:nvPr/>
            </p:nvSpPr>
            <p:spPr>
              <a:xfrm>
                <a:off x="5629280" y="4167132"/>
                <a:ext cx="228265" cy="106837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1933" extrusionOk="0">
                    <a:moveTo>
                      <a:pt x="609" y="0"/>
                    </a:moveTo>
                    <a:cubicBezTo>
                      <a:pt x="490" y="0"/>
                      <a:pt x="384" y="0"/>
                      <a:pt x="331" y="53"/>
                    </a:cubicBezTo>
                    <a:cubicBezTo>
                      <a:pt x="212" y="120"/>
                      <a:pt x="159" y="225"/>
                      <a:pt x="106" y="278"/>
                    </a:cubicBezTo>
                    <a:lnTo>
                      <a:pt x="0" y="940"/>
                    </a:lnTo>
                    <a:lnTo>
                      <a:pt x="3918" y="1933"/>
                    </a:lnTo>
                    <a:lnTo>
                      <a:pt x="4077" y="1271"/>
                    </a:lnTo>
                    <a:cubicBezTo>
                      <a:pt x="4130" y="1165"/>
                      <a:pt x="4077" y="1046"/>
                      <a:pt x="4024" y="940"/>
                    </a:cubicBezTo>
                    <a:cubicBezTo>
                      <a:pt x="3971" y="887"/>
                      <a:pt x="3918" y="834"/>
                      <a:pt x="3852" y="834"/>
                    </a:cubicBezTo>
                    <a:lnTo>
                      <a:pt x="3799" y="781"/>
                    </a:lnTo>
                    <a:lnTo>
                      <a:pt x="609" y="0"/>
                    </a:lnTo>
                    <a:close/>
                  </a:path>
                </a:pathLst>
              </a:custGeom>
              <a:solidFill>
                <a:srgbClr val="FAFB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9" name="Google Shape;822;p31">
                <a:extLst>
                  <a:ext uri="{FF2B5EF4-FFF2-40B4-BE49-F238E27FC236}">
                    <a16:creationId xmlns:a16="http://schemas.microsoft.com/office/drawing/2014/main" id="{7638DBB5-77AB-477A-9DD9-F9CADA2F2B13}"/>
                  </a:ext>
                </a:extLst>
              </p:cNvPr>
              <p:cNvSpPr/>
              <p:nvPr/>
            </p:nvSpPr>
            <p:spPr>
              <a:xfrm>
                <a:off x="5626351" y="4160499"/>
                <a:ext cx="243630" cy="80584"/>
              </a:xfrm>
              <a:custGeom>
                <a:avLst/>
                <a:gdLst/>
                <a:ahLst/>
                <a:cxnLst/>
                <a:rect l="l" t="t" r="r" b="b"/>
                <a:pathLst>
                  <a:path w="4408" h="1458" extrusionOk="0">
                    <a:moveTo>
                      <a:pt x="263" y="0"/>
                    </a:moveTo>
                    <a:cubicBezTo>
                      <a:pt x="159" y="0"/>
                      <a:pt x="53" y="87"/>
                      <a:pt x="53" y="173"/>
                    </a:cubicBezTo>
                    <a:cubicBezTo>
                      <a:pt x="0" y="345"/>
                      <a:pt x="106" y="504"/>
                      <a:pt x="212" y="504"/>
                    </a:cubicBezTo>
                    <a:lnTo>
                      <a:pt x="4077" y="1444"/>
                    </a:lnTo>
                    <a:cubicBezTo>
                      <a:pt x="4106" y="1454"/>
                      <a:pt x="4134" y="1458"/>
                      <a:pt x="4160" y="1458"/>
                    </a:cubicBezTo>
                    <a:cubicBezTo>
                      <a:pt x="4277" y="1458"/>
                      <a:pt x="4364" y="1372"/>
                      <a:pt x="4408" y="1285"/>
                    </a:cubicBezTo>
                    <a:cubicBezTo>
                      <a:pt x="4408" y="1113"/>
                      <a:pt x="4355" y="1007"/>
                      <a:pt x="4183" y="954"/>
                    </a:cubicBezTo>
                    <a:lnTo>
                      <a:pt x="331" y="15"/>
                    </a:lnTo>
                    <a:cubicBezTo>
                      <a:pt x="309" y="5"/>
                      <a:pt x="286" y="0"/>
                      <a:pt x="263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0" name="Google Shape;823;p31">
                <a:extLst>
                  <a:ext uri="{FF2B5EF4-FFF2-40B4-BE49-F238E27FC236}">
                    <a16:creationId xmlns:a16="http://schemas.microsoft.com/office/drawing/2014/main" id="{194525C9-9686-4EE4-B064-D6CE5BAD6212}"/>
                  </a:ext>
                </a:extLst>
              </p:cNvPr>
              <p:cNvSpPr/>
              <p:nvPr/>
            </p:nvSpPr>
            <p:spPr>
              <a:xfrm>
                <a:off x="5604409" y="4252690"/>
                <a:ext cx="244349" cy="79865"/>
              </a:xfrm>
              <a:custGeom>
                <a:avLst/>
                <a:gdLst/>
                <a:ahLst/>
                <a:cxnLst/>
                <a:rect l="l" t="t" r="r" b="b"/>
                <a:pathLst>
                  <a:path w="4421" h="1445" extrusionOk="0">
                    <a:moveTo>
                      <a:pt x="331" y="1"/>
                    </a:moveTo>
                    <a:cubicBezTo>
                      <a:pt x="225" y="1"/>
                      <a:pt x="66" y="54"/>
                      <a:pt x="66" y="226"/>
                    </a:cubicBezTo>
                    <a:cubicBezTo>
                      <a:pt x="0" y="332"/>
                      <a:pt x="119" y="491"/>
                      <a:pt x="225" y="491"/>
                    </a:cubicBezTo>
                    <a:lnTo>
                      <a:pt x="4090" y="1430"/>
                    </a:lnTo>
                    <a:cubicBezTo>
                      <a:pt x="4119" y="1440"/>
                      <a:pt x="4147" y="1444"/>
                      <a:pt x="4173" y="1444"/>
                    </a:cubicBezTo>
                    <a:cubicBezTo>
                      <a:pt x="4290" y="1444"/>
                      <a:pt x="4378" y="1358"/>
                      <a:pt x="4421" y="1271"/>
                    </a:cubicBezTo>
                    <a:cubicBezTo>
                      <a:pt x="4421" y="1099"/>
                      <a:pt x="4368" y="994"/>
                      <a:pt x="4196" y="941"/>
                    </a:cubicBezTo>
                    <a:lnTo>
                      <a:pt x="331" y="1"/>
                    </a:ln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1" name="Google Shape;824;p31">
                <a:extLst>
                  <a:ext uri="{FF2B5EF4-FFF2-40B4-BE49-F238E27FC236}">
                    <a16:creationId xmlns:a16="http://schemas.microsoft.com/office/drawing/2014/main" id="{9BC71FEA-8A2F-4DE7-ACA6-7327832F3D83}"/>
                  </a:ext>
                </a:extLst>
              </p:cNvPr>
              <p:cNvSpPr/>
              <p:nvPr/>
            </p:nvSpPr>
            <p:spPr>
              <a:xfrm>
                <a:off x="6376144" y="3457797"/>
                <a:ext cx="158072" cy="233903"/>
              </a:xfrm>
              <a:custGeom>
                <a:avLst/>
                <a:gdLst/>
                <a:ahLst/>
                <a:cxnLst/>
                <a:rect l="l" t="t" r="r" b="b"/>
                <a:pathLst>
                  <a:path w="2860" h="4232" extrusionOk="0">
                    <a:moveTo>
                      <a:pt x="2381" y="0"/>
                    </a:moveTo>
                    <a:cubicBezTo>
                      <a:pt x="2298" y="0"/>
                      <a:pt x="2214" y="33"/>
                      <a:pt x="2145" y="102"/>
                    </a:cubicBezTo>
                    <a:cubicBezTo>
                      <a:pt x="2039" y="155"/>
                      <a:pt x="1" y="1532"/>
                      <a:pt x="384" y="3901"/>
                    </a:cubicBezTo>
                    <a:cubicBezTo>
                      <a:pt x="437" y="4073"/>
                      <a:pt x="596" y="4231"/>
                      <a:pt x="821" y="4231"/>
                    </a:cubicBezTo>
                    <a:lnTo>
                      <a:pt x="874" y="4231"/>
                    </a:lnTo>
                    <a:cubicBezTo>
                      <a:pt x="1099" y="4179"/>
                      <a:pt x="1258" y="3954"/>
                      <a:pt x="1205" y="3742"/>
                    </a:cubicBezTo>
                    <a:cubicBezTo>
                      <a:pt x="927" y="1968"/>
                      <a:pt x="2528" y="817"/>
                      <a:pt x="2581" y="817"/>
                    </a:cubicBezTo>
                    <a:cubicBezTo>
                      <a:pt x="2806" y="645"/>
                      <a:pt x="2859" y="380"/>
                      <a:pt x="2701" y="208"/>
                    </a:cubicBezTo>
                    <a:cubicBezTo>
                      <a:pt x="2629" y="73"/>
                      <a:pt x="2506" y="0"/>
                      <a:pt x="23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2" name="Google Shape;825;p31">
                <a:extLst>
                  <a:ext uri="{FF2B5EF4-FFF2-40B4-BE49-F238E27FC236}">
                    <a16:creationId xmlns:a16="http://schemas.microsoft.com/office/drawing/2014/main" id="{2AA52B43-83FE-4EB5-803E-C1C85CECEEF3}"/>
                  </a:ext>
                </a:extLst>
              </p:cNvPr>
              <p:cNvSpPr/>
              <p:nvPr/>
            </p:nvSpPr>
            <p:spPr>
              <a:xfrm>
                <a:off x="6180820" y="3609734"/>
                <a:ext cx="527497" cy="527442"/>
              </a:xfrm>
              <a:custGeom>
                <a:avLst/>
                <a:gdLst/>
                <a:ahLst/>
                <a:cxnLst/>
                <a:rect l="l" t="t" r="r" b="b"/>
                <a:pathLst>
                  <a:path w="9544" h="9543" extrusionOk="0">
                    <a:moveTo>
                      <a:pt x="4739" y="0"/>
                    </a:moveTo>
                    <a:cubicBezTo>
                      <a:pt x="2145" y="0"/>
                      <a:pt x="1" y="2144"/>
                      <a:pt x="1" y="4791"/>
                    </a:cubicBezTo>
                    <a:cubicBezTo>
                      <a:pt x="1" y="7385"/>
                      <a:pt x="2145" y="9543"/>
                      <a:pt x="4739" y="9543"/>
                    </a:cubicBezTo>
                    <a:cubicBezTo>
                      <a:pt x="7386" y="9543"/>
                      <a:pt x="9543" y="7385"/>
                      <a:pt x="9543" y="4791"/>
                    </a:cubicBezTo>
                    <a:cubicBezTo>
                      <a:pt x="9543" y="2144"/>
                      <a:pt x="7386" y="0"/>
                      <a:pt x="473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3" name="Google Shape;826;p31">
                <a:extLst>
                  <a:ext uri="{FF2B5EF4-FFF2-40B4-BE49-F238E27FC236}">
                    <a16:creationId xmlns:a16="http://schemas.microsoft.com/office/drawing/2014/main" id="{61599DE9-3E0C-45AC-B0D7-7897B14E6713}"/>
                  </a:ext>
                </a:extLst>
              </p:cNvPr>
              <p:cNvSpPr/>
              <p:nvPr/>
            </p:nvSpPr>
            <p:spPr>
              <a:xfrm>
                <a:off x="6241562" y="3659421"/>
                <a:ext cx="207815" cy="145692"/>
              </a:xfrm>
              <a:custGeom>
                <a:avLst/>
                <a:gdLst/>
                <a:ahLst/>
                <a:cxnLst/>
                <a:rect l="l" t="t" r="r" b="b"/>
                <a:pathLst>
                  <a:path w="3760" h="2636" extrusionOk="0">
                    <a:moveTo>
                      <a:pt x="2633" y="1"/>
                    </a:moveTo>
                    <a:cubicBezTo>
                      <a:pt x="2247" y="1"/>
                      <a:pt x="1778" y="140"/>
                      <a:pt x="1324" y="425"/>
                    </a:cubicBezTo>
                    <a:cubicBezTo>
                      <a:pt x="450" y="914"/>
                      <a:pt x="0" y="1748"/>
                      <a:pt x="278" y="2238"/>
                    </a:cubicBezTo>
                    <a:cubicBezTo>
                      <a:pt x="439" y="2509"/>
                      <a:pt x="746" y="2635"/>
                      <a:pt x="1120" y="2635"/>
                    </a:cubicBezTo>
                    <a:cubicBezTo>
                      <a:pt x="1513" y="2635"/>
                      <a:pt x="1981" y="2496"/>
                      <a:pt x="2436" y="2238"/>
                    </a:cubicBezTo>
                    <a:cubicBezTo>
                      <a:pt x="3309" y="1695"/>
                      <a:pt x="3759" y="861"/>
                      <a:pt x="3428" y="372"/>
                    </a:cubicBezTo>
                    <a:cubicBezTo>
                      <a:pt x="3293" y="127"/>
                      <a:pt x="3000" y="1"/>
                      <a:pt x="26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4" name="Google Shape;827;p31">
                <a:extLst>
                  <a:ext uri="{FF2B5EF4-FFF2-40B4-BE49-F238E27FC236}">
                    <a16:creationId xmlns:a16="http://schemas.microsoft.com/office/drawing/2014/main" id="{9CDD23C3-2179-46CF-9AA6-1159DB3C045A}"/>
                  </a:ext>
                </a:extLst>
              </p:cNvPr>
              <p:cNvSpPr/>
              <p:nvPr/>
            </p:nvSpPr>
            <p:spPr>
              <a:xfrm>
                <a:off x="6189608" y="3719445"/>
                <a:ext cx="518709" cy="417731"/>
              </a:xfrm>
              <a:custGeom>
                <a:avLst/>
                <a:gdLst/>
                <a:ahLst/>
                <a:cxnLst/>
                <a:rect l="l" t="t" r="r" b="b"/>
                <a:pathLst>
                  <a:path w="9385" h="7558" extrusionOk="0">
                    <a:moveTo>
                      <a:pt x="8445" y="0"/>
                    </a:moveTo>
                    <a:lnTo>
                      <a:pt x="8445" y="0"/>
                    </a:lnTo>
                    <a:cubicBezTo>
                      <a:pt x="8551" y="437"/>
                      <a:pt x="8603" y="821"/>
                      <a:pt x="8603" y="1271"/>
                    </a:cubicBezTo>
                    <a:cubicBezTo>
                      <a:pt x="8603" y="3918"/>
                      <a:pt x="6512" y="6009"/>
                      <a:pt x="3865" y="6009"/>
                    </a:cubicBezTo>
                    <a:cubicBezTo>
                      <a:pt x="2264" y="6009"/>
                      <a:pt x="887" y="5242"/>
                      <a:pt x="1" y="4024"/>
                    </a:cubicBezTo>
                    <a:lnTo>
                      <a:pt x="1" y="4024"/>
                    </a:lnTo>
                    <a:cubicBezTo>
                      <a:pt x="556" y="6062"/>
                      <a:pt x="2436" y="7558"/>
                      <a:pt x="4580" y="7558"/>
                    </a:cubicBezTo>
                    <a:cubicBezTo>
                      <a:pt x="7227" y="7558"/>
                      <a:pt x="9384" y="5400"/>
                      <a:pt x="9384" y="2806"/>
                    </a:cubicBezTo>
                    <a:cubicBezTo>
                      <a:pt x="9384" y="1761"/>
                      <a:pt x="9053" y="821"/>
                      <a:pt x="844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25" name="Google Shape;828;p31">
              <a:extLst>
                <a:ext uri="{FF2B5EF4-FFF2-40B4-BE49-F238E27FC236}">
                  <a16:creationId xmlns:a16="http://schemas.microsoft.com/office/drawing/2014/main" id="{A70B9403-A100-4DF3-A073-60C10F4D733E}"/>
                </a:ext>
              </a:extLst>
            </p:cNvPr>
            <p:cNvSpPr/>
            <p:nvPr/>
          </p:nvSpPr>
          <p:spPr>
            <a:xfrm>
              <a:off x="5641385" y="4715193"/>
              <a:ext cx="204624" cy="152288"/>
            </a:xfrm>
            <a:custGeom>
              <a:avLst/>
              <a:gdLst/>
              <a:ahLst/>
              <a:cxnLst/>
              <a:rect l="l" t="t" r="r" b="b"/>
              <a:pathLst>
                <a:path w="6588" h="4903" extrusionOk="0">
                  <a:moveTo>
                    <a:pt x="4067" y="1"/>
                  </a:moveTo>
                  <a:lnTo>
                    <a:pt x="2790" y="2790"/>
                  </a:lnTo>
                  <a:lnTo>
                    <a:pt x="404" y="3059"/>
                  </a:lnTo>
                  <a:cubicBezTo>
                    <a:pt x="135" y="3059"/>
                    <a:pt x="0" y="3496"/>
                    <a:pt x="269" y="3630"/>
                  </a:cubicBezTo>
                  <a:lnTo>
                    <a:pt x="2924" y="4739"/>
                  </a:lnTo>
                  <a:cubicBezTo>
                    <a:pt x="3134" y="4850"/>
                    <a:pt x="3343" y="4903"/>
                    <a:pt x="3545" y="4903"/>
                  </a:cubicBezTo>
                  <a:cubicBezTo>
                    <a:pt x="3892" y="4903"/>
                    <a:pt x="4215" y="4747"/>
                    <a:pt x="4470" y="4471"/>
                  </a:cubicBezTo>
                  <a:lnTo>
                    <a:pt x="6588" y="1547"/>
                  </a:lnTo>
                  <a:lnTo>
                    <a:pt x="4067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829;p31">
              <a:extLst>
                <a:ext uri="{FF2B5EF4-FFF2-40B4-BE49-F238E27FC236}">
                  <a16:creationId xmlns:a16="http://schemas.microsoft.com/office/drawing/2014/main" id="{C17D1B13-7913-4AAE-8E40-0C36BEE29ABC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671" y="8635"/>
                    <a:pt x="17780" y="8098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830;p31">
              <a:extLst>
                <a:ext uri="{FF2B5EF4-FFF2-40B4-BE49-F238E27FC236}">
                  <a16:creationId xmlns:a16="http://schemas.microsoft.com/office/drawing/2014/main" id="{DA17CC1B-2AEF-4DE5-80AD-524C115CC8B8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1110" y="15659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368" y="8770"/>
                    <a:pt x="17208" y="8366"/>
                    <a:pt x="18049" y="7661"/>
                  </a:cubicBezTo>
                  <a:cubicBezTo>
                    <a:pt x="18183" y="7526"/>
                    <a:pt x="18351" y="7392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831;p31">
              <a:extLst>
                <a:ext uri="{FF2B5EF4-FFF2-40B4-BE49-F238E27FC236}">
                  <a16:creationId xmlns:a16="http://schemas.microsoft.com/office/drawing/2014/main" id="{EC56F751-8FC7-479A-954B-AD1EDABEC02B}"/>
                </a:ext>
              </a:extLst>
            </p:cNvPr>
            <p:cNvSpPr/>
            <p:nvPr/>
          </p:nvSpPr>
          <p:spPr>
            <a:xfrm>
              <a:off x="5802121" y="4428136"/>
              <a:ext cx="435338" cy="335107"/>
            </a:xfrm>
            <a:custGeom>
              <a:avLst/>
              <a:gdLst/>
              <a:ahLst/>
              <a:cxnLst/>
              <a:rect l="l" t="t" r="r" b="b"/>
              <a:pathLst>
                <a:path w="14016" h="10789" extrusionOk="0">
                  <a:moveTo>
                    <a:pt x="11630" y="0"/>
                  </a:moveTo>
                  <a:lnTo>
                    <a:pt x="5479" y="2521"/>
                  </a:lnTo>
                  <a:cubicBezTo>
                    <a:pt x="4471" y="2924"/>
                    <a:pt x="3496" y="3764"/>
                    <a:pt x="2958" y="4739"/>
                  </a:cubicBezTo>
                  <a:cubicBezTo>
                    <a:pt x="2118" y="6151"/>
                    <a:pt x="976" y="7966"/>
                    <a:pt x="1" y="9948"/>
                  </a:cubicBezTo>
                  <a:lnTo>
                    <a:pt x="1413" y="10789"/>
                  </a:lnTo>
                  <a:lnTo>
                    <a:pt x="5479" y="5310"/>
                  </a:lnTo>
                  <a:lnTo>
                    <a:pt x="8840" y="4605"/>
                  </a:lnTo>
                  <a:lnTo>
                    <a:pt x="8974" y="4470"/>
                  </a:lnTo>
                  <a:cubicBezTo>
                    <a:pt x="9109" y="4067"/>
                    <a:pt x="9512" y="3764"/>
                    <a:pt x="9815" y="3630"/>
                  </a:cubicBezTo>
                  <a:lnTo>
                    <a:pt x="14016" y="1815"/>
                  </a:lnTo>
                  <a:cubicBezTo>
                    <a:pt x="13176" y="1244"/>
                    <a:pt x="12335" y="706"/>
                    <a:pt x="11630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832;p31">
              <a:extLst>
                <a:ext uri="{FF2B5EF4-FFF2-40B4-BE49-F238E27FC236}">
                  <a16:creationId xmlns:a16="http://schemas.microsoft.com/office/drawing/2014/main" id="{75BB84C9-5E17-4D93-88B9-CB532641DB8B}"/>
                </a:ext>
              </a:extLst>
            </p:cNvPr>
            <p:cNvSpPr/>
            <p:nvPr/>
          </p:nvSpPr>
          <p:spPr>
            <a:xfrm>
              <a:off x="5993172" y="3849238"/>
              <a:ext cx="435338" cy="325727"/>
            </a:xfrm>
            <a:custGeom>
              <a:avLst/>
              <a:gdLst/>
              <a:ahLst/>
              <a:cxnLst/>
              <a:rect l="l" t="t" r="r" b="b"/>
              <a:pathLst>
                <a:path w="14016" h="10487" extrusionOk="0">
                  <a:moveTo>
                    <a:pt x="11156" y="0"/>
                  </a:moveTo>
                  <a:cubicBezTo>
                    <a:pt x="10333" y="0"/>
                    <a:pt x="9506" y="386"/>
                    <a:pt x="8974" y="1128"/>
                  </a:cubicBezTo>
                  <a:lnTo>
                    <a:pt x="6050" y="5598"/>
                  </a:lnTo>
                  <a:lnTo>
                    <a:pt x="1849" y="2943"/>
                  </a:lnTo>
                  <a:lnTo>
                    <a:pt x="0" y="5598"/>
                  </a:lnTo>
                  <a:lnTo>
                    <a:pt x="5344" y="10102"/>
                  </a:lnTo>
                  <a:cubicBezTo>
                    <a:pt x="5736" y="10352"/>
                    <a:pt x="6156" y="10486"/>
                    <a:pt x="6566" y="10486"/>
                  </a:cubicBezTo>
                  <a:cubicBezTo>
                    <a:pt x="7034" y="10486"/>
                    <a:pt x="7488" y="10310"/>
                    <a:pt x="7865" y="9934"/>
                  </a:cubicBezTo>
                  <a:lnTo>
                    <a:pt x="13040" y="4489"/>
                  </a:lnTo>
                  <a:cubicBezTo>
                    <a:pt x="13881" y="3649"/>
                    <a:pt x="14015" y="2372"/>
                    <a:pt x="13444" y="1397"/>
                  </a:cubicBezTo>
                  <a:cubicBezTo>
                    <a:pt x="12937" y="453"/>
                    <a:pt x="12048" y="0"/>
                    <a:pt x="11156" y="0"/>
                  </a:cubicBezTo>
                  <a:close/>
                </a:path>
              </a:pathLst>
            </a:custGeom>
            <a:solidFill>
              <a:srgbClr val="F6E5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833;p31">
              <a:extLst>
                <a:ext uri="{FF2B5EF4-FFF2-40B4-BE49-F238E27FC236}">
                  <a16:creationId xmlns:a16="http://schemas.microsoft.com/office/drawing/2014/main" id="{A6EE7E8A-4681-4646-87BB-9B2AD79329FF}"/>
                </a:ext>
              </a:extLst>
            </p:cNvPr>
            <p:cNvSpPr/>
            <p:nvPr/>
          </p:nvSpPr>
          <p:spPr>
            <a:xfrm>
              <a:off x="6106945" y="3870700"/>
              <a:ext cx="178533" cy="304824"/>
            </a:xfrm>
            <a:custGeom>
              <a:avLst/>
              <a:gdLst/>
              <a:ahLst/>
              <a:cxnLst/>
              <a:rect l="l" t="t" r="r" b="b"/>
              <a:pathLst>
                <a:path w="5748" h="9814" extrusionOk="0">
                  <a:moveTo>
                    <a:pt x="5748" y="0"/>
                  </a:moveTo>
                  <a:lnTo>
                    <a:pt x="5748" y="0"/>
                  </a:lnTo>
                  <a:cubicBezTo>
                    <a:pt x="5580" y="168"/>
                    <a:pt x="5445" y="303"/>
                    <a:pt x="5311" y="437"/>
                  </a:cubicBezTo>
                  <a:lnTo>
                    <a:pt x="2387" y="4907"/>
                  </a:lnTo>
                  <a:lnTo>
                    <a:pt x="1" y="3529"/>
                  </a:lnTo>
                  <a:lnTo>
                    <a:pt x="1" y="7999"/>
                  </a:lnTo>
                  <a:lnTo>
                    <a:pt x="1681" y="9411"/>
                  </a:lnTo>
                  <a:cubicBezTo>
                    <a:pt x="1950" y="9545"/>
                    <a:pt x="2219" y="9680"/>
                    <a:pt x="2387" y="9814"/>
                  </a:cubicBezTo>
                  <a:lnTo>
                    <a:pt x="4067" y="3932"/>
                  </a:lnTo>
                  <a:cubicBezTo>
                    <a:pt x="4471" y="2521"/>
                    <a:pt x="5042" y="1277"/>
                    <a:pt x="57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834;p31">
              <a:extLst>
                <a:ext uri="{FF2B5EF4-FFF2-40B4-BE49-F238E27FC236}">
                  <a16:creationId xmlns:a16="http://schemas.microsoft.com/office/drawing/2014/main" id="{1DB59D19-38B6-4726-BEDD-14A2C98A1364}"/>
                </a:ext>
              </a:extLst>
            </p:cNvPr>
            <p:cNvSpPr/>
            <p:nvPr/>
          </p:nvSpPr>
          <p:spPr>
            <a:xfrm>
              <a:off x="6175836" y="3779880"/>
              <a:ext cx="439532" cy="506031"/>
            </a:xfrm>
            <a:custGeom>
              <a:avLst/>
              <a:gdLst/>
              <a:ahLst/>
              <a:cxnLst/>
              <a:rect l="l" t="t" r="r" b="b"/>
              <a:pathLst>
                <a:path w="14151" h="16292" extrusionOk="0">
                  <a:moveTo>
                    <a:pt x="9109" y="0"/>
                  </a:moveTo>
                  <a:lnTo>
                    <a:pt x="5042" y="572"/>
                  </a:lnTo>
                  <a:cubicBezTo>
                    <a:pt x="3664" y="2387"/>
                    <a:pt x="2521" y="4605"/>
                    <a:pt x="1849" y="6856"/>
                  </a:cubicBezTo>
                  <a:lnTo>
                    <a:pt x="1" y="13444"/>
                  </a:lnTo>
                  <a:cubicBezTo>
                    <a:pt x="1406" y="14452"/>
                    <a:pt x="4559" y="16292"/>
                    <a:pt x="8376" y="16292"/>
                  </a:cubicBezTo>
                  <a:cubicBezTo>
                    <a:pt x="8759" y="16292"/>
                    <a:pt x="9150" y="16273"/>
                    <a:pt x="9546" y="16233"/>
                  </a:cubicBezTo>
                  <a:cubicBezTo>
                    <a:pt x="11092" y="16099"/>
                    <a:pt x="12470" y="15696"/>
                    <a:pt x="14016" y="14990"/>
                  </a:cubicBezTo>
                  <a:lnTo>
                    <a:pt x="14150" y="7831"/>
                  </a:lnTo>
                  <a:cubicBezTo>
                    <a:pt x="14150" y="5310"/>
                    <a:pt x="13175" y="2924"/>
                    <a:pt x="11361" y="1412"/>
                  </a:cubicBezTo>
                  <a:cubicBezTo>
                    <a:pt x="10655" y="841"/>
                    <a:pt x="9815" y="269"/>
                    <a:pt x="9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835;p31">
              <a:extLst>
                <a:ext uri="{FF2B5EF4-FFF2-40B4-BE49-F238E27FC236}">
                  <a16:creationId xmlns:a16="http://schemas.microsoft.com/office/drawing/2014/main" id="{C778F81F-EA7E-43D9-AE92-F11656DE69B5}"/>
                </a:ext>
              </a:extLst>
            </p:cNvPr>
            <p:cNvSpPr/>
            <p:nvPr/>
          </p:nvSpPr>
          <p:spPr>
            <a:xfrm>
              <a:off x="6446215" y="3823706"/>
              <a:ext cx="169153" cy="460404"/>
            </a:xfrm>
            <a:custGeom>
              <a:avLst/>
              <a:gdLst/>
              <a:ahLst/>
              <a:cxnLst/>
              <a:rect l="l" t="t" r="r" b="b"/>
              <a:pathLst>
                <a:path w="5446" h="14823" extrusionOk="0">
                  <a:moveTo>
                    <a:pt x="2656" y="1"/>
                  </a:moveTo>
                  <a:cubicBezTo>
                    <a:pt x="1546" y="404"/>
                    <a:pt x="706" y="1244"/>
                    <a:pt x="404" y="3496"/>
                  </a:cubicBezTo>
                  <a:cubicBezTo>
                    <a:pt x="0" y="5714"/>
                    <a:pt x="538" y="9075"/>
                    <a:pt x="706" y="11327"/>
                  </a:cubicBezTo>
                  <a:lnTo>
                    <a:pt x="841" y="14822"/>
                  </a:lnTo>
                  <a:cubicBezTo>
                    <a:pt x="2387" y="14688"/>
                    <a:pt x="3765" y="14285"/>
                    <a:pt x="5311" y="13579"/>
                  </a:cubicBezTo>
                  <a:lnTo>
                    <a:pt x="5445" y="6420"/>
                  </a:lnTo>
                  <a:lnTo>
                    <a:pt x="5445" y="6286"/>
                  </a:lnTo>
                  <a:cubicBezTo>
                    <a:pt x="5445" y="3765"/>
                    <a:pt x="4336" y="1513"/>
                    <a:pt x="26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836;p31">
              <a:extLst>
                <a:ext uri="{FF2B5EF4-FFF2-40B4-BE49-F238E27FC236}">
                  <a16:creationId xmlns:a16="http://schemas.microsoft.com/office/drawing/2014/main" id="{C5763E02-946B-4BB3-889D-9B67A0F991C6}"/>
                </a:ext>
              </a:extLst>
            </p:cNvPr>
            <p:cNvSpPr/>
            <p:nvPr/>
          </p:nvSpPr>
          <p:spPr>
            <a:xfrm>
              <a:off x="6123655" y="4195040"/>
              <a:ext cx="501093" cy="361229"/>
            </a:xfrm>
            <a:custGeom>
              <a:avLst/>
              <a:gdLst/>
              <a:ahLst/>
              <a:cxnLst/>
              <a:rect l="l" t="t" r="r" b="b"/>
              <a:pathLst>
                <a:path w="16133" h="11630" extrusionOk="0">
                  <a:moveTo>
                    <a:pt x="1681" y="1"/>
                  </a:moveTo>
                  <a:lnTo>
                    <a:pt x="303" y="5177"/>
                  </a:lnTo>
                  <a:cubicBezTo>
                    <a:pt x="0" y="5748"/>
                    <a:pt x="303" y="6454"/>
                    <a:pt x="706" y="6991"/>
                  </a:cubicBezTo>
                  <a:cubicBezTo>
                    <a:pt x="1681" y="7832"/>
                    <a:pt x="2521" y="8537"/>
                    <a:pt x="3664" y="9243"/>
                  </a:cubicBezTo>
                  <a:cubicBezTo>
                    <a:pt x="5747" y="10655"/>
                    <a:pt x="8134" y="11629"/>
                    <a:pt x="10654" y="11629"/>
                  </a:cubicBezTo>
                  <a:cubicBezTo>
                    <a:pt x="12066" y="11629"/>
                    <a:pt x="13612" y="11495"/>
                    <a:pt x="14990" y="10789"/>
                  </a:cubicBezTo>
                  <a:cubicBezTo>
                    <a:pt x="15696" y="10487"/>
                    <a:pt x="16133" y="9815"/>
                    <a:pt x="16133" y="9109"/>
                  </a:cubicBezTo>
                  <a:lnTo>
                    <a:pt x="16133" y="8537"/>
                  </a:lnTo>
                  <a:lnTo>
                    <a:pt x="15696" y="1547"/>
                  </a:lnTo>
                  <a:cubicBezTo>
                    <a:pt x="14150" y="2253"/>
                    <a:pt x="12772" y="2656"/>
                    <a:pt x="11226" y="2790"/>
                  </a:cubicBezTo>
                  <a:cubicBezTo>
                    <a:pt x="10830" y="2830"/>
                    <a:pt x="10439" y="2849"/>
                    <a:pt x="10056" y="2849"/>
                  </a:cubicBezTo>
                  <a:cubicBezTo>
                    <a:pt x="6239" y="2849"/>
                    <a:pt x="3086" y="1009"/>
                    <a:pt x="1681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837;p31">
              <a:extLst>
                <a:ext uri="{FF2B5EF4-FFF2-40B4-BE49-F238E27FC236}">
                  <a16:creationId xmlns:a16="http://schemas.microsoft.com/office/drawing/2014/main" id="{A86FEA51-7C91-41CF-9FBE-0E63E3FAA2AA}"/>
                </a:ext>
              </a:extLst>
            </p:cNvPr>
            <p:cNvSpPr/>
            <p:nvPr/>
          </p:nvSpPr>
          <p:spPr>
            <a:xfrm>
              <a:off x="6319893" y="3623306"/>
              <a:ext cx="143063" cy="253078"/>
            </a:xfrm>
            <a:custGeom>
              <a:avLst/>
              <a:gdLst/>
              <a:ahLst/>
              <a:cxnLst/>
              <a:rect l="l" t="t" r="r" b="b"/>
              <a:pathLst>
                <a:path w="4606" h="8148" extrusionOk="0">
                  <a:moveTo>
                    <a:pt x="4067" y="0"/>
                  </a:moveTo>
                  <a:lnTo>
                    <a:pt x="1" y="269"/>
                  </a:lnTo>
                  <a:lnTo>
                    <a:pt x="404" y="5882"/>
                  </a:lnTo>
                  <a:lnTo>
                    <a:pt x="404" y="6285"/>
                  </a:lnTo>
                  <a:cubicBezTo>
                    <a:pt x="560" y="7347"/>
                    <a:pt x="1413" y="8147"/>
                    <a:pt x="2423" y="8147"/>
                  </a:cubicBezTo>
                  <a:cubicBezTo>
                    <a:pt x="2500" y="8147"/>
                    <a:pt x="2577" y="8143"/>
                    <a:pt x="2656" y="8133"/>
                  </a:cubicBezTo>
                  <a:cubicBezTo>
                    <a:pt x="3765" y="7965"/>
                    <a:pt x="4605" y="6991"/>
                    <a:pt x="4471" y="5882"/>
                  </a:cubicBezTo>
                  <a:lnTo>
                    <a:pt x="4471" y="5613"/>
                  </a:lnTo>
                  <a:lnTo>
                    <a:pt x="4067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838;p31">
              <a:extLst>
                <a:ext uri="{FF2B5EF4-FFF2-40B4-BE49-F238E27FC236}">
                  <a16:creationId xmlns:a16="http://schemas.microsoft.com/office/drawing/2014/main" id="{F54AE7A5-5033-41F9-86C1-3D07F40BDC7C}"/>
                </a:ext>
              </a:extLst>
            </p:cNvPr>
            <p:cNvSpPr/>
            <p:nvPr/>
          </p:nvSpPr>
          <p:spPr>
            <a:xfrm>
              <a:off x="5802125" y="4764263"/>
              <a:ext cx="234920" cy="138872"/>
            </a:xfrm>
            <a:custGeom>
              <a:avLst/>
              <a:gdLst/>
              <a:ahLst/>
              <a:cxnLst/>
              <a:rect l="l" t="t" r="r" b="b"/>
              <a:pathLst>
                <a:path w="6420" h="4389" extrusionOk="0">
                  <a:moveTo>
                    <a:pt x="4201" y="1"/>
                  </a:moveTo>
                  <a:lnTo>
                    <a:pt x="2790" y="2084"/>
                  </a:lnTo>
                  <a:lnTo>
                    <a:pt x="404" y="2084"/>
                  </a:lnTo>
                  <a:cubicBezTo>
                    <a:pt x="135" y="2084"/>
                    <a:pt x="0" y="2387"/>
                    <a:pt x="269" y="2521"/>
                  </a:cubicBezTo>
                  <a:lnTo>
                    <a:pt x="2655" y="4202"/>
                  </a:lnTo>
                  <a:cubicBezTo>
                    <a:pt x="2912" y="4322"/>
                    <a:pt x="3162" y="4389"/>
                    <a:pt x="3399" y="4389"/>
                  </a:cubicBezTo>
                  <a:cubicBezTo>
                    <a:pt x="3690" y="4389"/>
                    <a:pt x="3961" y="4289"/>
                    <a:pt x="4201" y="4067"/>
                  </a:cubicBezTo>
                  <a:lnTo>
                    <a:pt x="6420" y="1815"/>
                  </a:lnTo>
                  <a:lnTo>
                    <a:pt x="4201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839;p31">
              <a:extLst>
                <a:ext uri="{FF2B5EF4-FFF2-40B4-BE49-F238E27FC236}">
                  <a16:creationId xmlns:a16="http://schemas.microsoft.com/office/drawing/2014/main" id="{9C8CEC7E-7E06-445A-B527-3BEA8B5A928C}"/>
                </a:ext>
              </a:extLst>
            </p:cNvPr>
            <p:cNvSpPr/>
            <p:nvPr/>
          </p:nvSpPr>
          <p:spPr>
            <a:xfrm>
              <a:off x="5950371" y="4370395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347" y="1"/>
                  </a:moveTo>
                  <a:cubicBezTo>
                    <a:pt x="17839" y="1"/>
                    <a:pt x="17322" y="109"/>
                    <a:pt x="16805" y="313"/>
                  </a:cubicBezTo>
                  <a:lnTo>
                    <a:pt x="13713" y="1725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cubicBezTo>
                    <a:pt x="21712" y="2263"/>
                    <a:pt x="21140" y="1154"/>
                    <a:pt x="20031" y="448"/>
                  </a:cubicBezTo>
                  <a:cubicBezTo>
                    <a:pt x="19493" y="143"/>
                    <a:pt x="18927" y="1"/>
                    <a:pt x="18347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840;p31">
              <a:extLst>
                <a:ext uri="{FF2B5EF4-FFF2-40B4-BE49-F238E27FC236}">
                  <a16:creationId xmlns:a16="http://schemas.microsoft.com/office/drawing/2014/main" id="{99538C3F-E84B-4792-B050-D36076E7BF35}"/>
                </a:ext>
              </a:extLst>
            </p:cNvPr>
            <p:cNvSpPr/>
            <p:nvPr/>
          </p:nvSpPr>
          <p:spPr>
            <a:xfrm>
              <a:off x="6428479" y="4371762"/>
              <a:ext cx="196269" cy="273515"/>
            </a:xfrm>
            <a:custGeom>
              <a:avLst/>
              <a:gdLst/>
              <a:ahLst/>
              <a:cxnLst/>
              <a:rect l="l" t="t" r="r" b="b"/>
              <a:pathLst>
                <a:path w="6319" h="8806" extrusionOk="0">
                  <a:moveTo>
                    <a:pt x="2790" y="0"/>
                  </a:moveTo>
                  <a:cubicBezTo>
                    <a:pt x="2386" y="0"/>
                    <a:pt x="1949" y="0"/>
                    <a:pt x="1546" y="269"/>
                  </a:cubicBezTo>
                  <a:cubicBezTo>
                    <a:pt x="1546" y="2219"/>
                    <a:pt x="1277" y="4202"/>
                    <a:pt x="840" y="6016"/>
                  </a:cubicBezTo>
                  <a:cubicBezTo>
                    <a:pt x="706" y="6857"/>
                    <a:pt x="437" y="7697"/>
                    <a:pt x="135" y="8537"/>
                  </a:cubicBezTo>
                  <a:lnTo>
                    <a:pt x="0" y="8806"/>
                  </a:lnTo>
                  <a:lnTo>
                    <a:pt x="0" y="8806"/>
                  </a:lnTo>
                  <a:lnTo>
                    <a:pt x="975" y="8671"/>
                  </a:lnTo>
                  <a:cubicBezTo>
                    <a:pt x="2252" y="8671"/>
                    <a:pt x="3361" y="8100"/>
                    <a:pt x="4336" y="7394"/>
                  </a:cubicBezTo>
                  <a:cubicBezTo>
                    <a:pt x="5176" y="6554"/>
                    <a:pt x="5882" y="5445"/>
                    <a:pt x="6319" y="4336"/>
                  </a:cubicBezTo>
                  <a:lnTo>
                    <a:pt x="6319" y="3496"/>
                  </a:lnTo>
                  <a:lnTo>
                    <a:pt x="6319" y="2924"/>
                  </a:lnTo>
                  <a:cubicBezTo>
                    <a:pt x="6150" y="1950"/>
                    <a:pt x="5613" y="975"/>
                    <a:pt x="4638" y="404"/>
                  </a:cubicBezTo>
                  <a:cubicBezTo>
                    <a:pt x="4067" y="135"/>
                    <a:pt x="3495" y="0"/>
                    <a:pt x="2958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841;p31">
              <a:extLst>
                <a:ext uri="{FF2B5EF4-FFF2-40B4-BE49-F238E27FC236}">
                  <a16:creationId xmlns:a16="http://schemas.microsoft.com/office/drawing/2014/main" id="{018B6AAF-29AF-4169-8FA6-11092FF31312}"/>
                </a:ext>
              </a:extLst>
            </p:cNvPr>
            <p:cNvSpPr/>
            <p:nvPr/>
          </p:nvSpPr>
          <p:spPr>
            <a:xfrm>
              <a:off x="6476498" y="3874086"/>
              <a:ext cx="226552" cy="540508"/>
            </a:xfrm>
            <a:custGeom>
              <a:avLst/>
              <a:gdLst/>
              <a:ahLst/>
              <a:cxnLst/>
              <a:rect l="l" t="t" r="r" b="b"/>
              <a:pathLst>
                <a:path w="7294" h="17402" extrusionOk="0">
                  <a:moveTo>
                    <a:pt x="2720" y="0"/>
                  </a:moveTo>
                  <a:cubicBezTo>
                    <a:pt x="2021" y="0"/>
                    <a:pt x="1314" y="296"/>
                    <a:pt x="840" y="900"/>
                  </a:cubicBezTo>
                  <a:cubicBezTo>
                    <a:pt x="269" y="1740"/>
                    <a:pt x="0" y="2849"/>
                    <a:pt x="403" y="3958"/>
                  </a:cubicBezTo>
                  <a:lnTo>
                    <a:pt x="5445" y="17267"/>
                  </a:lnTo>
                  <a:lnTo>
                    <a:pt x="5445" y="17401"/>
                  </a:lnTo>
                  <a:lnTo>
                    <a:pt x="7293" y="16998"/>
                  </a:lnTo>
                  <a:cubicBezTo>
                    <a:pt x="6856" y="11385"/>
                    <a:pt x="6150" y="5504"/>
                    <a:pt x="4907" y="1572"/>
                  </a:cubicBezTo>
                  <a:cubicBezTo>
                    <a:pt x="4580" y="532"/>
                    <a:pt x="3657" y="0"/>
                    <a:pt x="2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842;p31">
              <a:extLst>
                <a:ext uri="{FF2B5EF4-FFF2-40B4-BE49-F238E27FC236}">
                  <a16:creationId xmlns:a16="http://schemas.microsoft.com/office/drawing/2014/main" id="{6B7E2CE4-66DF-4667-80A5-6F266670AC17}"/>
                </a:ext>
              </a:extLst>
            </p:cNvPr>
            <p:cNvSpPr/>
            <p:nvPr/>
          </p:nvSpPr>
          <p:spPr>
            <a:xfrm>
              <a:off x="6645590" y="4402045"/>
              <a:ext cx="148281" cy="95013"/>
            </a:xfrm>
            <a:custGeom>
              <a:avLst/>
              <a:gdLst/>
              <a:ahLst/>
              <a:cxnLst/>
              <a:rect l="l" t="t" r="r" b="b"/>
              <a:pathLst>
                <a:path w="4774" h="3059" extrusionOk="0">
                  <a:moveTo>
                    <a:pt x="1849" y="0"/>
                  </a:moveTo>
                  <a:lnTo>
                    <a:pt x="1" y="403"/>
                  </a:lnTo>
                  <a:lnTo>
                    <a:pt x="303" y="1546"/>
                  </a:lnTo>
                  <a:cubicBezTo>
                    <a:pt x="572" y="2386"/>
                    <a:pt x="1412" y="3058"/>
                    <a:pt x="2252" y="3058"/>
                  </a:cubicBezTo>
                  <a:lnTo>
                    <a:pt x="4202" y="2386"/>
                  </a:lnTo>
                  <a:cubicBezTo>
                    <a:pt x="4773" y="2218"/>
                    <a:pt x="4773" y="1546"/>
                    <a:pt x="4202" y="1244"/>
                  </a:cubicBezTo>
                  <a:lnTo>
                    <a:pt x="1984" y="538"/>
                  </a:lnTo>
                  <a:cubicBezTo>
                    <a:pt x="1984" y="403"/>
                    <a:pt x="1984" y="135"/>
                    <a:pt x="1849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843;p31">
              <a:extLst>
                <a:ext uri="{FF2B5EF4-FFF2-40B4-BE49-F238E27FC236}">
                  <a16:creationId xmlns:a16="http://schemas.microsoft.com/office/drawing/2014/main" id="{8180CAFA-48DD-4FAC-9085-B474909E2D94}"/>
                </a:ext>
              </a:extLst>
            </p:cNvPr>
            <p:cNvSpPr/>
            <p:nvPr/>
          </p:nvSpPr>
          <p:spPr>
            <a:xfrm>
              <a:off x="6454570" y="3753790"/>
              <a:ext cx="4193" cy="26122"/>
            </a:xfrm>
            <a:custGeom>
              <a:avLst/>
              <a:gdLst/>
              <a:ahLst/>
              <a:cxnLst/>
              <a:rect l="l" t="t" r="r" b="b"/>
              <a:pathLst>
                <a:path w="135" h="841" extrusionOk="0">
                  <a:moveTo>
                    <a:pt x="0" y="0"/>
                  </a:moveTo>
                  <a:lnTo>
                    <a:pt x="0" y="0"/>
                  </a:lnTo>
                  <a:lnTo>
                    <a:pt x="135" y="840"/>
                  </a:lnTo>
                  <a:lnTo>
                    <a:pt x="135" y="840"/>
                  </a:lnTo>
                  <a:lnTo>
                    <a:pt x="135" y="840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844;p31">
              <a:extLst>
                <a:ext uri="{FF2B5EF4-FFF2-40B4-BE49-F238E27FC236}">
                  <a16:creationId xmlns:a16="http://schemas.microsoft.com/office/drawing/2014/main" id="{2D421F8E-38A7-4C59-9ABB-134C050B52D1}"/>
                </a:ext>
              </a:extLst>
            </p:cNvPr>
            <p:cNvSpPr/>
            <p:nvPr/>
          </p:nvSpPr>
          <p:spPr>
            <a:xfrm>
              <a:off x="6458732" y="3779880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BAA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845;p31">
              <a:extLst>
                <a:ext uri="{FF2B5EF4-FFF2-40B4-BE49-F238E27FC236}">
                  <a16:creationId xmlns:a16="http://schemas.microsoft.com/office/drawing/2014/main" id="{8A0DBC04-F1EF-41C2-8828-D7F2DC68206E}"/>
                </a:ext>
              </a:extLst>
            </p:cNvPr>
            <p:cNvSpPr/>
            <p:nvPr/>
          </p:nvSpPr>
          <p:spPr>
            <a:xfrm>
              <a:off x="6328248" y="3762114"/>
              <a:ext cx="4224" cy="21959"/>
            </a:xfrm>
            <a:custGeom>
              <a:avLst/>
              <a:gdLst/>
              <a:ahLst/>
              <a:cxnLst/>
              <a:rect l="l" t="t" r="r" b="b"/>
              <a:pathLst>
                <a:path w="136" h="707" extrusionOk="0">
                  <a:moveTo>
                    <a:pt x="1" y="1"/>
                  </a:moveTo>
                  <a:lnTo>
                    <a:pt x="135" y="707"/>
                  </a:lnTo>
                  <a:lnTo>
                    <a:pt x="135" y="70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846;p31">
              <a:extLst>
                <a:ext uri="{FF2B5EF4-FFF2-40B4-BE49-F238E27FC236}">
                  <a16:creationId xmlns:a16="http://schemas.microsoft.com/office/drawing/2014/main" id="{D0888D44-7BD4-4121-82D0-1D520C7A800A}"/>
                </a:ext>
              </a:extLst>
            </p:cNvPr>
            <p:cNvSpPr/>
            <p:nvPr/>
          </p:nvSpPr>
          <p:spPr>
            <a:xfrm>
              <a:off x="6328248" y="3753790"/>
              <a:ext cx="130515" cy="56374"/>
            </a:xfrm>
            <a:custGeom>
              <a:avLst/>
              <a:gdLst/>
              <a:ahLst/>
              <a:cxnLst/>
              <a:rect l="l" t="t" r="r" b="b"/>
              <a:pathLst>
                <a:path w="4202" h="1815" extrusionOk="0">
                  <a:moveTo>
                    <a:pt x="4067" y="0"/>
                  </a:moveTo>
                  <a:cubicBezTo>
                    <a:pt x="2958" y="269"/>
                    <a:pt x="1681" y="269"/>
                    <a:pt x="303" y="269"/>
                  </a:cubicBezTo>
                  <a:lnTo>
                    <a:pt x="1" y="269"/>
                  </a:lnTo>
                  <a:lnTo>
                    <a:pt x="135" y="975"/>
                  </a:lnTo>
                  <a:cubicBezTo>
                    <a:pt x="572" y="1546"/>
                    <a:pt x="1278" y="1815"/>
                    <a:pt x="1984" y="1815"/>
                  </a:cubicBezTo>
                  <a:cubicBezTo>
                    <a:pt x="2656" y="1815"/>
                    <a:pt x="3362" y="1546"/>
                    <a:pt x="4202" y="840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847;p31">
              <a:extLst>
                <a:ext uri="{FF2B5EF4-FFF2-40B4-BE49-F238E27FC236}">
                  <a16:creationId xmlns:a16="http://schemas.microsoft.com/office/drawing/2014/main" id="{91504B71-DB7B-4698-9267-F00E8EA233B5}"/>
                </a:ext>
              </a:extLst>
            </p:cNvPr>
            <p:cNvSpPr/>
            <p:nvPr/>
          </p:nvSpPr>
          <p:spPr>
            <a:xfrm>
              <a:off x="5797959" y="2518871"/>
              <a:ext cx="1226595" cy="1243460"/>
            </a:xfrm>
            <a:custGeom>
              <a:avLst/>
              <a:gdLst/>
              <a:ahLst/>
              <a:cxnLst/>
              <a:rect l="l" t="t" r="r" b="b"/>
              <a:pathLst>
                <a:path w="39491" h="40034" extrusionOk="0">
                  <a:moveTo>
                    <a:pt x="19594" y="0"/>
                  </a:moveTo>
                  <a:cubicBezTo>
                    <a:pt x="10083" y="0"/>
                    <a:pt x="1815" y="7125"/>
                    <a:pt x="572" y="16502"/>
                  </a:cubicBezTo>
                  <a:cubicBezTo>
                    <a:pt x="1" y="20300"/>
                    <a:pt x="572" y="23795"/>
                    <a:pt x="1950" y="26887"/>
                  </a:cubicBezTo>
                  <a:cubicBezTo>
                    <a:pt x="2387" y="27996"/>
                    <a:pt x="2656" y="29240"/>
                    <a:pt x="2656" y="30517"/>
                  </a:cubicBezTo>
                  <a:cubicBezTo>
                    <a:pt x="2790" y="31357"/>
                    <a:pt x="2790" y="32063"/>
                    <a:pt x="2656" y="32903"/>
                  </a:cubicBezTo>
                  <a:lnTo>
                    <a:pt x="2656" y="33172"/>
                  </a:lnTo>
                  <a:lnTo>
                    <a:pt x="2656" y="33878"/>
                  </a:lnTo>
                  <a:cubicBezTo>
                    <a:pt x="3361" y="37373"/>
                    <a:pt x="9512" y="39894"/>
                    <a:pt x="16805" y="40028"/>
                  </a:cubicBezTo>
                  <a:cubicBezTo>
                    <a:pt x="16986" y="40032"/>
                    <a:pt x="17166" y="40034"/>
                    <a:pt x="17345" y="40034"/>
                  </a:cubicBezTo>
                  <a:cubicBezTo>
                    <a:pt x="23364" y="40034"/>
                    <a:pt x="27959" y="37855"/>
                    <a:pt x="31223" y="34852"/>
                  </a:cubicBezTo>
                  <a:cubicBezTo>
                    <a:pt x="31660" y="34987"/>
                    <a:pt x="32063" y="34987"/>
                    <a:pt x="32500" y="34987"/>
                  </a:cubicBezTo>
                  <a:cubicBezTo>
                    <a:pt x="35424" y="34987"/>
                    <a:pt x="37945" y="32600"/>
                    <a:pt x="37945" y="29542"/>
                  </a:cubicBezTo>
                  <a:cubicBezTo>
                    <a:pt x="37945" y="28399"/>
                    <a:pt x="37676" y="27425"/>
                    <a:pt x="37104" y="26584"/>
                  </a:cubicBezTo>
                  <a:cubicBezTo>
                    <a:pt x="38079" y="24366"/>
                    <a:pt x="38650" y="22249"/>
                    <a:pt x="38650" y="20569"/>
                  </a:cubicBezTo>
                  <a:cubicBezTo>
                    <a:pt x="39491" y="9646"/>
                    <a:pt x="30820" y="134"/>
                    <a:pt x="19594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848;p31">
              <a:extLst>
                <a:ext uri="{FF2B5EF4-FFF2-40B4-BE49-F238E27FC236}">
                  <a16:creationId xmlns:a16="http://schemas.microsoft.com/office/drawing/2014/main" id="{EF55652F-335C-4478-BCA6-70D09E0CA926}"/>
                </a:ext>
              </a:extLst>
            </p:cNvPr>
            <p:cNvSpPr/>
            <p:nvPr/>
          </p:nvSpPr>
          <p:spPr>
            <a:xfrm>
              <a:off x="5854333" y="3348735"/>
              <a:ext cx="1026164" cy="330945"/>
            </a:xfrm>
            <a:custGeom>
              <a:avLst/>
              <a:gdLst/>
              <a:ahLst/>
              <a:cxnLst/>
              <a:rect l="l" t="t" r="r" b="b"/>
              <a:pathLst>
                <a:path w="33038" h="10655" extrusionOk="0">
                  <a:moveTo>
                    <a:pt x="33038" y="7731"/>
                  </a:moveTo>
                  <a:cubicBezTo>
                    <a:pt x="32365" y="8134"/>
                    <a:pt x="31525" y="8269"/>
                    <a:pt x="30685" y="8269"/>
                  </a:cubicBezTo>
                  <a:cubicBezTo>
                    <a:pt x="30248" y="8269"/>
                    <a:pt x="29845" y="8269"/>
                    <a:pt x="29408" y="8134"/>
                  </a:cubicBezTo>
                  <a:cubicBezTo>
                    <a:pt x="28433" y="9109"/>
                    <a:pt x="27324" y="9949"/>
                    <a:pt x="26047" y="10655"/>
                  </a:cubicBezTo>
                  <a:lnTo>
                    <a:pt x="26047" y="10655"/>
                  </a:lnTo>
                  <a:cubicBezTo>
                    <a:pt x="27324" y="9949"/>
                    <a:pt x="28433" y="9109"/>
                    <a:pt x="29408" y="8134"/>
                  </a:cubicBezTo>
                  <a:cubicBezTo>
                    <a:pt x="29845" y="8269"/>
                    <a:pt x="30248" y="8269"/>
                    <a:pt x="30685" y="8269"/>
                  </a:cubicBezTo>
                  <a:cubicBezTo>
                    <a:pt x="31525" y="8269"/>
                    <a:pt x="32365" y="8134"/>
                    <a:pt x="33038" y="7731"/>
                  </a:cubicBezTo>
                  <a:close/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135" y="1"/>
                    <a:pt x="135" y="169"/>
                  </a:cubicBezTo>
                  <a:lnTo>
                    <a:pt x="135" y="303"/>
                  </a:lnTo>
                  <a:lnTo>
                    <a:pt x="135" y="169"/>
                  </a:lnTo>
                  <a:cubicBezTo>
                    <a:pt x="135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849;p31">
              <a:extLst>
                <a:ext uri="{FF2B5EF4-FFF2-40B4-BE49-F238E27FC236}">
                  <a16:creationId xmlns:a16="http://schemas.microsoft.com/office/drawing/2014/main" id="{BC4B70AF-7291-4186-B0C9-E23C3C98B633}"/>
                </a:ext>
              </a:extLst>
            </p:cNvPr>
            <p:cNvSpPr/>
            <p:nvPr/>
          </p:nvSpPr>
          <p:spPr>
            <a:xfrm>
              <a:off x="5854333" y="3127432"/>
              <a:ext cx="1122202" cy="552249"/>
            </a:xfrm>
            <a:custGeom>
              <a:avLst/>
              <a:gdLst/>
              <a:ahLst/>
              <a:cxnLst/>
              <a:rect l="l" t="t" r="r" b="b"/>
              <a:pathLst>
                <a:path w="36130" h="17780" extrusionOk="0">
                  <a:moveTo>
                    <a:pt x="6151" y="1547"/>
                  </a:moveTo>
                  <a:cubicBezTo>
                    <a:pt x="5613" y="2925"/>
                    <a:pt x="4067" y="5042"/>
                    <a:pt x="2387" y="5042"/>
                  </a:cubicBezTo>
                  <a:cubicBezTo>
                    <a:pt x="2118" y="5042"/>
                    <a:pt x="1681" y="5042"/>
                    <a:pt x="1412" y="4773"/>
                  </a:cubicBezTo>
                  <a:cubicBezTo>
                    <a:pt x="1109" y="5614"/>
                    <a:pt x="706" y="6588"/>
                    <a:pt x="0" y="7126"/>
                  </a:cubicBezTo>
                  <a:cubicBezTo>
                    <a:pt x="0" y="7126"/>
                    <a:pt x="135" y="7126"/>
                    <a:pt x="135" y="7294"/>
                  </a:cubicBezTo>
                  <a:lnTo>
                    <a:pt x="135" y="7428"/>
                  </a:lnTo>
                  <a:cubicBezTo>
                    <a:pt x="1815" y="6151"/>
                    <a:pt x="4201" y="4605"/>
                    <a:pt x="7159" y="3496"/>
                  </a:cubicBezTo>
                  <a:cubicBezTo>
                    <a:pt x="6588" y="2925"/>
                    <a:pt x="6722" y="2387"/>
                    <a:pt x="6151" y="1547"/>
                  </a:cubicBezTo>
                  <a:close/>
                  <a:moveTo>
                    <a:pt x="20166" y="1"/>
                  </a:moveTo>
                  <a:cubicBezTo>
                    <a:pt x="19594" y="841"/>
                    <a:pt x="18922" y="1547"/>
                    <a:pt x="18216" y="2253"/>
                  </a:cubicBezTo>
                  <a:cubicBezTo>
                    <a:pt x="18754" y="2253"/>
                    <a:pt x="19191" y="2522"/>
                    <a:pt x="19762" y="2656"/>
                  </a:cubicBezTo>
                  <a:cubicBezTo>
                    <a:pt x="23258" y="3933"/>
                    <a:pt x="25778" y="6991"/>
                    <a:pt x="26484" y="10789"/>
                  </a:cubicBezTo>
                  <a:cubicBezTo>
                    <a:pt x="26753" y="12739"/>
                    <a:pt x="26887" y="15259"/>
                    <a:pt x="26047" y="17780"/>
                  </a:cubicBezTo>
                  <a:cubicBezTo>
                    <a:pt x="27324" y="17074"/>
                    <a:pt x="28433" y="16234"/>
                    <a:pt x="29408" y="15259"/>
                  </a:cubicBezTo>
                  <a:cubicBezTo>
                    <a:pt x="29845" y="15394"/>
                    <a:pt x="30248" y="15394"/>
                    <a:pt x="30685" y="15394"/>
                  </a:cubicBezTo>
                  <a:cubicBezTo>
                    <a:pt x="31525" y="15394"/>
                    <a:pt x="32365" y="15259"/>
                    <a:pt x="33038" y="14856"/>
                  </a:cubicBezTo>
                  <a:cubicBezTo>
                    <a:pt x="34886" y="14016"/>
                    <a:pt x="36130" y="12033"/>
                    <a:pt x="36130" y="9949"/>
                  </a:cubicBezTo>
                  <a:cubicBezTo>
                    <a:pt x="36130" y="9378"/>
                    <a:pt x="35995" y="8806"/>
                    <a:pt x="35861" y="8269"/>
                  </a:cubicBezTo>
                  <a:cubicBezTo>
                    <a:pt x="34718" y="7832"/>
                    <a:pt x="34449" y="6286"/>
                    <a:pt x="33038" y="6017"/>
                  </a:cubicBezTo>
                  <a:cubicBezTo>
                    <a:pt x="32769" y="5882"/>
                    <a:pt x="32500" y="5882"/>
                    <a:pt x="32197" y="5882"/>
                  </a:cubicBezTo>
                  <a:cubicBezTo>
                    <a:pt x="31088" y="5882"/>
                    <a:pt x="30248" y="6286"/>
                    <a:pt x="29408" y="6857"/>
                  </a:cubicBezTo>
                  <a:cubicBezTo>
                    <a:pt x="28837" y="7126"/>
                    <a:pt x="28299" y="7294"/>
                    <a:pt x="27862" y="7294"/>
                  </a:cubicBezTo>
                  <a:cubicBezTo>
                    <a:pt x="27022" y="7294"/>
                    <a:pt x="26316" y="6857"/>
                    <a:pt x="25644" y="6017"/>
                  </a:cubicBezTo>
                  <a:cubicBezTo>
                    <a:pt x="25072" y="5042"/>
                    <a:pt x="25072" y="3933"/>
                    <a:pt x="25072" y="2925"/>
                  </a:cubicBezTo>
                  <a:cubicBezTo>
                    <a:pt x="25207" y="2387"/>
                    <a:pt x="25207" y="1816"/>
                    <a:pt x="25341" y="1412"/>
                  </a:cubicBezTo>
                  <a:lnTo>
                    <a:pt x="25341" y="1412"/>
                  </a:lnTo>
                  <a:cubicBezTo>
                    <a:pt x="25072" y="2085"/>
                    <a:pt x="24367" y="2522"/>
                    <a:pt x="23392" y="2522"/>
                  </a:cubicBezTo>
                  <a:cubicBezTo>
                    <a:pt x="21980" y="2522"/>
                    <a:pt x="20166" y="1681"/>
                    <a:pt x="20166" y="270"/>
                  </a:cubicBezTo>
                  <a:lnTo>
                    <a:pt x="20166" y="1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850;p31">
              <a:extLst>
                <a:ext uri="{FF2B5EF4-FFF2-40B4-BE49-F238E27FC236}">
                  <a16:creationId xmlns:a16="http://schemas.microsoft.com/office/drawing/2014/main" id="{9013B64D-20EC-4558-A812-437F86372639}"/>
                </a:ext>
              </a:extLst>
            </p:cNvPr>
            <p:cNvSpPr/>
            <p:nvPr/>
          </p:nvSpPr>
          <p:spPr>
            <a:xfrm>
              <a:off x="5641385" y="2381306"/>
              <a:ext cx="1491724" cy="1007776"/>
            </a:xfrm>
            <a:custGeom>
              <a:avLst/>
              <a:gdLst/>
              <a:ahLst/>
              <a:cxnLst/>
              <a:rect l="l" t="t" r="r" b="b"/>
              <a:pathLst>
                <a:path w="48027" h="32446" extrusionOk="0">
                  <a:moveTo>
                    <a:pt x="22214" y="0"/>
                  </a:moveTo>
                  <a:cubicBezTo>
                    <a:pt x="21954" y="0"/>
                    <a:pt x="21689" y="15"/>
                    <a:pt x="21409" y="60"/>
                  </a:cubicBezTo>
                  <a:cubicBezTo>
                    <a:pt x="21006" y="228"/>
                    <a:pt x="20569" y="228"/>
                    <a:pt x="20165" y="497"/>
                  </a:cubicBezTo>
                  <a:cubicBezTo>
                    <a:pt x="19897" y="766"/>
                    <a:pt x="19594" y="1337"/>
                    <a:pt x="19460" y="1471"/>
                  </a:cubicBezTo>
                  <a:cubicBezTo>
                    <a:pt x="18351" y="2177"/>
                    <a:pt x="15830" y="2177"/>
                    <a:pt x="14284" y="2749"/>
                  </a:cubicBezTo>
                  <a:cubicBezTo>
                    <a:pt x="13309" y="3152"/>
                    <a:pt x="8974" y="6782"/>
                    <a:pt x="10923" y="7790"/>
                  </a:cubicBezTo>
                  <a:cubicBezTo>
                    <a:pt x="9948" y="9033"/>
                    <a:pt x="8133" y="9033"/>
                    <a:pt x="6856" y="10008"/>
                  </a:cubicBezTo>
                  <a:cubicBezTo>
                    <a:pt x="5882" y="10714"/>
                    <a:pt x="4336" y="12831"/>
                    <a:pt x="6016" y="13503"/>
                  </a:cubicBezTo>
                  <a:cubicBezTo>
                    <a:pt x="5310" y="14209"/>
                    <a:pt x="4336" y="14344"/>
                    <a:pt x="3496" y="15049"/>
                  </a:cubicBezTo>
                  <a:cubicBezTo>
                    <a:pt x="2790" y="15755"/>
                    <a:pt x="2521" y="16730"/>
                    <a:pt x="2252" y="17704"/>
                  </a:cubicBezTo>
                  <a:cubicBezTo>
                    <a:pt x="1973" y="18478"/>
                    <a:pt x="1011" y="21987"/>
                    <a:pt x="2382" y="21987"/>
                  </a:cubicBezTo>
                  <a:cubicBezTo>
                    <a:pt x="2500" y="21987"/>
                    <a:pt x="2635" y="21961"/>
                    <a:pt x="2790" y="21906"/>
                  </a:cubicBezTo>
                  <a:lnTo>
                    <a:pt x="2790" y="21906"/>
                  </a:lnTo>
                  <a:cubicBezTo>
                    <a:pt x="975" y="22611"/>
                    <a:pt x="0" y="25569"/>
                    <a:pt x="706" y="27249"/>
                  </a:cubicBezTo>
                  <a:cubicBezTo>
                    <a:pt x="1244" y="28224"/>
                    <a:pt x="1950" y="28795"/>
                    <a:pt x="3092" y="28795"/>
                  </a:cubicBezTo>
                  <a:cubicBezTo>
                    <a:pt x="3198" y="28831"/>
                    <a:pt x="3325" y="28847"/>
                    <a:pt x="3462" y="28847"/>
                  </a:cubicBezTo>
                  <a:cubicBezTo>
                    <a:pt x="3846" y="28847"/>
                    <a:pt x="4307" y="28716"/>
                    <a:pt x="4605" y="28493"/>
                  </a:cubicBezTo>
                  <a:cubicBezTo>
                    <a:pt x="4605" y="29199"/>
                    <a:pt x="4773" y="29770"/>
                    <a:pt x="5042" y="30308"/>
                  </a:cubicBezTo>
                  <a:cubicBezTo>
                    <a:pt x="5431" y="31013"/>
                    <a:pt x="5851" y="31293"/>
                    <a:pt x="6256" y="31293"/>
                  </a:cubicBezTo>
                  <a:cubicBezTo>
                    <a:pt x="7145" y="31293"/>
                    <a:pt x="7968" y="29949"/>
                    <a:pt x="8268" y="28795"/>
                  </a:cubicBezTo>
                  <a:cubicBezTo>
                    <a:pt x="8578" y="28972"/>
                    <a:pt x="8892" y="29049"/>
                    <a:pt x="9203" y="29049"/>
                  </a:cubicBezTo>
                  <a:cubicBezTo>
                    <a:pt x="10854" y="29049"/>
                    <a:pt x="12441" y="26869"/>
                    <a:pt x="13007" y="25569"/>
                  </a:cubicBezTo>
                  <a:cubicBezTo>
                    <a:pt x="13713" y="26544"/>
                    <a:pt x="13309" y="27518"/>
                    <a:pt x="14855" y="27787"/>
                  </a:cubicBezTo>
                  <a:cubicBezTo>
                    <a:pt x="15083" y="27859"/>
                    <a:pt x="15332" y="27893"/>
                    <a:pt x="15592" y="27893"/>
                  </a:cubicBezTo>
                  <a:cubicBezTo>
                    <a:pt x="16906" y="27893"/>
                    <a:pt x="18534" y="27038"/>
                    <a:pt x="19460" y="25972"/>
                  </a:cubicBezTo>
                  <a:lnTo>
                    <a:pt x="19460" y="25972"/>
                  </a:lnTo>
                  <a:cubicBezTo>
                    <a:pt x="19191" y="26544"/>
                    <a:pt x="18888" y="27384"/>
                    <a:pt x="19191" y="27653"/>
                  </a:cubicBezTo>
                  <a:cubicBezTo>
                    <a:pt x="19464" y="28079"/>
                    <a:pt x="19996" y="28220"/>
                    <a:pt x="20547" y="28220"/>
                  </a:cubicBezTo>
                  <a:cubicBezTo>
                    <a:pt x="21082" y="28220"/>
                    <a:pt x="21633" y="28087"/>
                    <a:pt x="21980" y="27955"/>
                  </a:cubicBezTo>
                  <a:cubicBezTo>
                    <a:pt x="24098" y="27249"/>
                    <a:pt x="25778" y="25838"/>
                    <a:pt x="27022" y="24023"/>
                  </a:cubicBezTo>
                  <a:lnTo>
                    <a:pt x="27022" y="24023"/>
                  </a:lnTo>
                  <a:cubicBezTo>
                    <a:pt x="26852" y="25530"/>
                    <a:pt x="28679" y="26474"/>
                    <a:pt x="30227" y="26474"/>
                  </a:cubicBezTo>
                  <a:cubicBezTo>
                    <a:pt x="31130" y="26474"/>
                    <a:pt x="31937" y="26153"/>
                    <a:pt x="32197" y="25434"/>
                  </a:cubicBezTo>
                  <a:lnTo>
                    <a:pt x="32197" y="25434"/>
                  </a:lnTo>
                  <a:cubicBezTo>
                    <a:pt x="32063" y="26678"/>
                    <a:pt x="31660" y="28627"/>
                    <a:pt x="32500" y="30039"/>
                  </a:cubicBezTo>
                  <a:cubicBezTo>
                    <a:pt x="33185" y="30911"/>
                    <a:pt x="33922" y="31296"/>
                    <a:pt x="34718" y="31296"/>
                  </a:cubicBezTo>
                  <a:cubicBezTo>
                    <a:pt x="35210" y="31296"/>
                    <a:pt x="35725" y="31149"/>
                    <a:pt x="36264" y="30879"/>
                  </a:cubicBezTo>
                  <a:cubicBezTo>
                    <a:pt x="37110" y="30341"/>
                    <a:pt x="37975" y="29900"/>
                    <a:pt x="38949" y="29900"/>
                  </a:cubicBezTo>
                  <a:cubicBezTo>
                    <a:pt x="39253" y="29900"/>
                    <a:pt x="39566" y="29943"/>
                    <a:pt x="39894" y="30039"/>
                  </a:cubicBezTo>
                  <a:cubicBezTo>
                    <a:pt x="41440" y="30308"/>
                    <a:pt x="41742" y="32291"/>
                    <a:pt x="43254" y="32425"/>
                  </a:cubicBezTo>
                  <a:cubicBezTo>
                    <a:pt x="43343" y="32439"/>
                    <a:pt x="43432" y="32446"/>
                    <a:pt x="43520" y="32446"/>
                  </a:cubicBezTo>
                  <a:cubicBezTo>
                    <a:pt x="45121" y="32446"/>
                    <a:pt x="46716" y="30235"/>
                    <a:pt x="45506" y="28930"/>
                  </a:cubicBezTo>
                  <a:cubicBezTo>
                    <a:pt x="47321" y="28493"/>
                    <a:pt x="48027" y="25972"/>
                    <a:pt x="47758" y="24292"/>
                  </a:cubicBezTo>
                  <a:cubicBezTo>
                    <a:pt x="47624" y="23888"/>
                    <a:pt x="47758" y="23754"/>
                    <a:pt x="47624" y="23317"/>
                  </a:cubicBezTo>
                  <a:cubicBezTo>
                    <a:pt x="47321" y="23048"/>
                    <a:pt x="46615" y="23048"/>
                    <a:pt x="46615" y="22746"/>
                  </a:cubicBezTo>
                  <a:cubicBezTo>
                    <a:pt x="46481" y="22342"/>
                    <a:pt x="47456" y="20931"/>
                    <a:pt x="47456" y="20393"/>
                  </a:cubicBezTo>
                  <a:cubicBezTo>
                    <a:pt x="47888" y="18166"/>
                    <a:pt x="47334" y="12258"/>
                    <a:pt x="44200" y="12258"/>
                  </a:cubicBezTo>
                  <a:cubicBezTo>
                    <a:pt x="44166" y="12258"/>
                    <a:pt x="44130" y="12258"/>
                    <a:pt x="44095" y="12260"/>
                  </a:cubicBezTo>
                  <a:cubicBezTo>
                    <a:pt x="44095" y="10311"/>
                    <a:pt x="42145" y="7924"/>
                    <a:pt x="40734" y="6647"/>
                  </a:cubicBezTo>
                  <a:cubicBezTo>
                    <a:pt x="39894" y="5807"/>
                    <a:pt x="39490" y="5941"/>
                    <a:pt x="38516" y="5673"/>
                  </a:cubicBezTo>
                  <a:cubicBezTo>
                    <a:pt x="37373" y="5404"/>
                    <a:pt x="37944" y="5269"/>
                    <a:pt x="37239" y="4127"/>
                  </a:cubicBezTo>
                  <a:cubicBezTo>
                    <a:pt x="36527" y="2605"/>
                    <a:pt x="33432" y="994"/>
                    <a:pt x="31042" y="994"/>
                  </a:cubicBezTo>
                  <a:cubicBezTo>
                    <a:pt x="30159" y="994"/>
                    <a:pt x="29372" y="1214"/>
                    <a:pt x="28836" y="1740"/>
                  </a:cubicBezTo>
                  <a:cubicBezTo>
                    <a:pt x="27727" y="60"/>
                    <a:pt x="25610" y="60"/>
                    <a:pt x="23795" y="60"/>
                  </a:cubicBezTo>
                  <a:cubicBezTo>
                    <a:pt x="23235" y="60"/>
                    <a:pt x="22735" y="0"/>
                    <a:pt x="2221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851;p31">
              <a:extLst>
                <a:ext uri="{FF2B5EF4-FFF2-40B4-BE49-F238E27FC236}">
                  <a16:creationId xmlns:a16="http://schemas.microsoft.com/office/drawing/2014/main" id="{6B314EA2-2C03-4489-97D0-5940D020374D}"/>
                </a:ext>
              </a:extLst>
            </p:cNvPr>
            <p:cNvSpPr/>
            <p:nvPr/>
          </p:nvSpPr>
          <p:spPr>
            <a:xfrm>
              <a:off x="5715495" y="3061677"/>
              <a:ext cx="8386" cy="5249"/>
            </a:xfrm>
            <a:custGeom>
              <a:avLst/>
              <a:gdLst/>
              <a:ahLst/>
              <a:cxnLst/>
              <a:rect l="l" t="t" r="r" b="b"/>
              <a:pathLst>
                <a:path w="270" h="169" extrusionOk="0">
                  <a:moveTo>
                    <a:pt x="269" y="1"/>
                  </a:moveTo>
                  <a:cubicBezTo>
                    <a:pt x="135" y="1"/>
                    <a:pt x="0" y="169"/>
                    <a:pt x="0" y="169"/>
                  </a:cubicBezTo>
                  <a:cubicBezTo>
                    <a:pt x="0" y="169"/>
                    <a:pt x="135" y="169"/>
                    <a:pt x="269" y="1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852;p31">
              <a:extLst>
                <a:ext uri="{FF2B5EF4-FFF2-40B4-BE49-F238E27FC236}">
                  <a16:creationId xmlns:a16="http://schemas.microsoft.com/office/drawing/2014/main" id="{C815BA55-51F2-4C11-921B-5A074A89E5E6}"/>
                </a:ext>
              </a:extLst>
            </p:cNvPr>
            <p:cNvSpPr/>
            <p:nvPr/>
          </p:nvSpPr>
          <p:spPr>
            <a:xfrm>
              <a:off x="6324086" y="3197379"/>
              <a:ext cx="96069" cy="52243"/>
            </a:xfrm>
            <a:custGeom>
              <a:avLst/>
              <a:gdLst/>
              <a:ahLst/>
              <a:cxnLst/>
              <a:rect l="l" t="t" r="r" b="b"/>
              <a:pathLst>
                <a:path w="3093" h="1682" extrusionOk="0">
                  <a:moveTo>
                    <a:pt x="3092" y="1"/>
                  </a:moveTo>
                  <a:lnTo>
                    <a:pt x="3092" y="1"/>
                  </a:lnTo>
                  <a:cubicBezTo>
                    <a:pt x="2118" y="673"/>
                    <a:pt x="1109" y="1244"/>
                    <a:pt x="0" y="1681"/>
                  </a:cubicBezTo>
                  <a:cubicBezTo>
                    <a:pt x="1109" y="1244"/>
                    <a:pt x="2252" y="673"/>
                    <a:pt x="3092" y="1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853;p31">
              <a:extLst>
                <a:ext uri="{FF2B5EF4-FFF2-40B4-BE49-F238E27FC236}">
                  <a16:creationId xmlns:a16="http://schemas.microsoft.com/office/drawing/2014/main" id="{BC3AF171-ACCA-4684-B20F-015ABA8C63EF}"/>
                </a:ext>
              </a:extLst>
            </p:cNvPr>
            <p:cNvSpPr/>
            <p:nvPr/>
          </p:nvSpPr>
          <p:spPr>
            <a:xfrm>
              <a:off x="6420124" y="3127432"/>
              <a:ext cx="221334" cy="78334"/>
            </a:xfrm>
            <a:custGeom>
              <a:avLst/>
              <a:gdLst/>
              <a:ahLst/>
              <a:cxnLst/>
              <a:rect l="l" t="t" r="r" b="b"/>
              <a:pathLst>
                <a:path w="7126" h="2522" extrusionOk="0">
                  <a:moveTo>
                    <a:pt x="1950" y="270"/>
                  </a:moveTo>
                  <a:cubicBezTo>
                    <a:pt x="1950" y="1681"/>
                    <a:pt x="3764" y="2522"/>
                    <a:pt x="5176" y="2522"/>
                  </a:cubicBezTo>
                  <a:cubicBezTo>
                    <a:pt x="6151" y="2522"/>
                    <a:pt x="6856" y="2085"/>
                    <a:pt x="7125" y="1412"/>
                  </a:cubicBezTo>
                  <a:lnTo>
                    <a:pt x="7125" y="1412"/>
                  </a:lnTo>
                  <a:cubicBezTo>
                    <a:pt x="6856" y="2085"/>
                    <a:pt x="6151" y="2522"/>
                    <a:pt x="5176" y="2522"/>
                  </a:cubicBezTo>
                  <a:cubicBezTo>
                    <a:pt x="3764" y="2522"/>
                    <a:pt x="1950" y="1681"/>
                    <a:pt x="1950" y="270"/>
                  </a:cubicBezTo>
                  <a:close/>
                  <a:moveTo>
                    <a:pt x="1950" y="1"/>
                  </a:moveTo>
                  <a:cubicBezTo>
                    <a:pt x="1378" y="841"/>
                    <a:pt x="706" y="1547"/>
                    <a:pt x="0" y="2253"/>
                  </a:cubicBezTo>
                  <a:lnTo>
                    <a:pt x="0" y="2253"/>
                  </a:lnTo>
                  <a:cubicBezTo>
                    <a:pt x="706" y="1547"/>
                    <a:pt x="1378" y="841"/>
                    <a:pt x="195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854;p31">
              <a:extLst>
                <a:ext uri="{FF2B5EF4-FFF2-40B4-BE49-F238E27FC236}">
                  <a16:creationId xmlns:a16="http://schemas.microsoft.com/office/drawing/2014/main" id="{93685CFF-3B82-4A96-8A9E-93418E10F484}"/>
                </a:ext>
              </a:extLst>
            </p:cNvPr>
            <p:cNvSpPr/>
            <p:nvPr/>
          </p:nvSpPr>
          <p:spPr>
            <a:xfrm>
              <a:off x="6119462" y="3187999"/>
              <a:ext cx="126353" cy="61623"/>
            </a:xfrm>
            <a:custGeom>
              <a:avLst/>
              <a:gdLst/>
              <a:ahLst/>
              <a:cxnLst/>
              <a:rect l="l" t="t" r="r" b="b"/>
              <a:pathLst>
                <a:path w="4068" h="1984" extrusionOk="0">
                  <a:moveTo>
                    <a:pt x="3933" y="0"/>
                  </a:moveTo>
                  <a:cubicBezTo>
                    <a:pt x="3093" y="1143"/>
                    <a:pt x="1413" y="1983"/>
                    <a:pt x="1" y="1983"/>
                  </a:cubicBezTo>
                  <a:cubicBezTo>
                    <a:pt x="1413" y="1983"/>
                    <a:pt x="3093" y="1143"/>
                    <a:pt x="4068" y="0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855;p31">
              <a:extLst>
                <a:ext uri="{FF2B5EF4-FFF2-40B4-BE49-F238E27FC236}">
                  <a16:creationId xmlns:a16="http://schemas.microsoft.com/office/drawing/2014/main" id="{91A59F9D-AD18-48D3-B9E8-77BA0F1FD3C1}"/>
                </a:ext>
              </a:extLst>
            </p:cNvPr>
            <p:cNvSpPr/>
            <p:nvPr/>
          </p:nvSpPr>
          <p:spPr>
            <a:xfrm>
              <a:off x="5854333" y="3344573"/>
              <a:ext cx="31" cy="4193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0"/>
                  </a:moveTo>
                  <a:lnTo>
                    <a:pt x="0" y="0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A99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856;p31">
              <a:extLst>
                <a:ext uri="{FF2B5EF4-FFF2-40B4-BE49-F238E27FC236}">
                  <a16:creationId xmlns:a16="http://schemas.microsoft.com/office/drawing/2014/main" id="{9FA72179-C8DC-404E-86D0-508BA5E3EB2D}"/>
                </a:ext>
              </a:extLst>
            </p:cNvPr>
            <p:cNvSpPr/>
            <p:nvPr/>
          </p:nvSpPr>
          <p:spPr>
            <a:xfrm>
              <a:off x="5854333" y="3276272"/>
              <a:ext cx="43639" cy="72494"/>
            </a:xfrm>
            <a:custGeom>
              <a:avLst/>
              <a:gdLst/>
              <a:ahLst/>
              <a:cxnLst/>
              <a:rect l="l" t="t" r="r" b="b"/>
              <a:pathLst>
                <a:path w="1405" h="2334" extrusionOk="0">
                  <a:moveTo>
                    <a:pt x="1405" y="1"/>
                  </a:moveTo>
                  <a:lnTo>
                    <a:pt x="1405" y="1"/>
                  </a:lnTo>
                  <a:cubicBezTo>
                    <a:pt x="1103" y="837"/>
                    <a:pt x="701" y="1799"/>
                    <a:pt x="0" y="2199"/>
                  </a:cubicBezTo>
                  <a:lnTo>
                    <a:pt x="0" y="2334"/>
                  </a:lnTo>
                  <a:cubicBezTo>
                    <a:pt x="701" y="1800"/>
                    <a:pt x="1103" y="837"/>
                    <a:pt x="1405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857;p31">
              <a:extLst>
                <a:ext uri="{FF2B5EF4-FFF2-40B4-BE49-F238E27FC236}">
                  <a16:creationId xmlns:a16="http://schemas.microsoft.com/office/drawing/2014/main" id="{6A7442B2-7FE0-4334-9BAA-31050FC2AD82}"/>
                </a:ext>
              </a:extLst>
            </p:cNvPr>
            <p:cNvSpPr/>
            <p:nvPr/>
          </p:nvSpPr>
          <p:spPr>
            <a:xfrm>
              <a:off x="5659120" y="3179644"/>
              <a:ext cx="1465664" cy="208817"/>
            </a:xfrm>
            <a:custGeom>
              <a:avLst/>
              <a:gdLst/>
              <a:ahLst/>
              <a:cxnLst/>
              <a:rect l="l" t="t" r="r" b="b"/>
              <a:pathLst>
                <a:path w="47188" h="6723" extrusionOk="0">
                  <a:moveTo>
                    <a:pt x="45372" y="4470"/>
                  </a:moveTo>
                  <a:cubicBezTo>
                    <a:pt x="45204" y="5613"/>
                    <a:pt x="44095" y="6722"/>
                    <a:pt x="42986" y="6722"/>
                  </a:cubicBezTo>
                  <a:lnTo>
                    <a:pt x="42683" y="6722"/>
                  </a:lnTo>
                  <a:cubicBezTo>
                    <a:pt x="42549" y="6722"/>
                    <a:pt x="42280" y="6722"/>
                    <a:pt x="42146" y="6588"/>
                  </a:cubicBezTo>
                  <a:lnTo>
                    <a:pt x="42146" y="6588"/>
                  </a:lnTo>
                  <a:cubicBezTo>
                    <a:pt x="42280" y="6722"/>
                    <a:pt x="42549" y="6722"/>
                    <a:pt x="42683" y="6722"/>
                  </a:cubicBezTo>
                  <a:lnTo>
                    <a:pt x="42986" y="6722"/>
                  </a:lnTo>
                  <a:cubicBezTo>
                    <a:pt x="44095" y="6722"/>
                    <a:pt x="45204" y="5613"/>
                    <a:pt x="45372" y="4470"/>
                  </a:cubicBezTo>
                  <a:close/>
                  <a:moveTo>
                    <a:pt x="1" y="135"/>
                  </a:moveTo>
                  <a:cubicBezTo>
                    <a:pt x="1" y="706"/>
                    <a:pt x="1" y="1109"/>
                    <a:pt x="135" y="1546"/>
                  </a:cubicBezTo>
                  <a:cubicBezTo>
                    <a:pt x="673" y="2521"/>
                    <a:pt x="1379" y="3092"/>
                    <a:pt x="2521" y="3092"/>
                  </a:cubicBezTo>
                  <a:lnTo>
                    <a:pt x="2656" y="3092"/>
                  </a:lnTo>
                  <a:cubicBezTo>
                    <a:pt x="3059" y="3092"/>
                    <a:pt x="3630" y="3092"/>
                    <a:pt x="4034" y="2790"/>
                  </a:cubicBezTo>
                  <a:lnTo>
                    <a:pt x="4034" y="2790"/>
                  </a:lnTo>
                  <a:cubicBezTo>
                    <a:pt x="3630" y="3092"/>
                    <a:pt x="3059" y="3092"/>
                    <a:pt x="2656" y="3092"/>
                  </a:cubicBezTo>
                  <a:lnTo>
                    <a:pt x="2521" y="3092"/>
                  </a:lnTo>
                  <a:cubicBezTo>
                    <a:pt x="1379" y="3092"/>
                    <a:pt x="673" y="2521"/>
                    <a:pt x="135" y="1546"/>
                  </a:cubicBezTo>
                  <a:cubicBezTo>
                    <a:pt x="1" y="1109"/>
                    <a:pt x="1" y="706"/>
                    <a:pt x="1" y="135"/>
                  </a:cubicBezTo>
                  <a:close/>
                  <a:moveTo>
                    <a:pt x="47187" y="0"/>
                  </a:moveTo>
                  <a:cubicBezTo>
                    <a:pt x="47053" y="1412"/>
                    <a:pt x="46347" y="2924"/>
                    <a:pt x="44935" y="3227"/>
                  </a:cubicBezTo>
                  <a:lnTo>
                    <a:pt x="44935" y="3227"/>
                  </a:lnTo>
                  <a:cubicBezTo>
                    <a:pt x="46347" y="2924"/>
                    <a:pt x="47053" y="1412"/>
                    <a:pt x="47187" y="0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858;p31">
              <a:extLst>
                <a:ext uri="{FF2B5EF4-FFF2-40B4-BE49-F238E27FC236}">
                  <a16:creationId xmlns:a16="http://schemas.microsoft.com/office/drawing/2014/main" id="{FBAE211A-A539-4482-AC1D-05BE1FC5B5B7}"/>
                </a:ext>
              </a:extLst>
            </p:cNvPr>
            <p:cNvSpPr/>
            <p:nvPr/>
          </p:nvSpPr>
          <p:spPr>
            <a:xfrm>
              <a:off x="6968149" y="3384237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859;p31">
              <a:extLst>
                <a:ext uri="{FF2B5EF4-FFF2-40B4-BE49-F238E27FC236}">
                  <a16:creationId xmlns:a16="http://schemas.microsoft.com/office/drawing/2014/main" id="{69136F04-B278-4651-91CE-B04F35DC8E10}"/>
                </a:ext>
              </a:extLst>
            </p:cNvPr>
            <p:cNvSpPr/>
            <p:nvPr/>
          </p:nvSpPr>
          <p:spPr>
            <a:xfrm>
              <a:off x="6880497" y="3314289"/>
              <a:ext cx="87683" cy="69978"/>
            </a:xfrm>
            <a:custGeom>
              <a:avLst/>
              <a:gdLst/>
              <a:ahLst/>
              <a:cxnLst/>
              <a:rect l="l" t="t" r="r" b="b"/>
              <a:pathLst>
                <a:path w="2823" h="2253" extrusionOk="0">
                  <a:moveTo>
                    <a:pt x="0" y="1"/>
                  </a:moveTo>
                  <a:cubicBezTo>
                    <a:pt x="1411" y="270"/>
                    <a:pt x="1680" y="1816"/>
                    <a:pt x="2823" y="2253"/>
                  </a:cubicBezTo>
                  <a:cubicBezTo>
                    <a:pt x="1680" y="1681"/>
                    <a:pt x="1411" y="270"/>
                    <a:pt x="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860;p31">
              <a:extLst>
                <a:ext uri="{FF2B5EF4-FFF2-40B4-BE49-F238E27FC236}">
                  <a16:creationId xmlns:a16="http://schemas.microsoft.com/office/drawing/2014/main" id="{131FC39D-6FAE-4E39-91F9-5F67F8A05362}"/>
                </a:ext>
              </a:extLst>
            </p:cNvPr>
            <p:cNvSpPr/>
            <p:nvPr/>
          </p:nvSpPr>
          <p:spPr>
            <a:xfrm>
              <a:off x="5659120" y="2836212"/>
              <a:ext cx="1465664" cy="552249"/>
            </a:xfrm>
            <a:custGeom>
              <a:avLst/>
              <a:gdLst/>
              <a:ahLst/>
              <a:cxnLst/>
              <a:rect l="l" t="t" r="r" b="b"/>
              <a:pathLst>
                <a:path w="47188" h="17780" extrusionOk="0">
                  <a:moveTo>
                    <a:pt x="2084" y="7260"/>
                  </a:moveTo>
                  <a:cubicBezTo>
                    <a:pt x="2009" y="7294"/>
                    <a:pt x="1935" y="7334"/>
                    <a:pt x="1862" y="7377"/>
                  </a:cubicBezTo>
                  <a:lnTo>
                    <a:pt x="1862" y="7377"/>
                  </a:lnTo>
                  <a:cubicBezTo>
                    <a:pt x="1913" y="7328"/>
                    <a:pt x="1999" y="7260"/>
                    <a:pt x="2084" y="7260"/>
                  </a:cubicBezTo>
                  <a:close/>
                  <a:moveTo>
                    <a:pt x="28837" y="0"/>
                  </a:moveTo>
                  <a:cubicBezTo>
                    <a:pt x="28568" y="0"/>
                    <a:pt x="28400" y="0"/>
                    <a:pt x="28265" y="135"/>
                  </a:cubicBezTo>
                  <a:cubicBezTo>
                    <a:pt x="27156" y="1546"/>
                    <a:pt x="25745" y="2521"/>
                    <a:pt x="24064" y="3058"/>
                  </a:cubicBezTo>
                  <a:cubicBezTo>
                    <a:pt x="23661" y="3058"/>
                    <a:pt x="23090" y="3361"/>
                    <a:pt x="22518" y="3361"/>
                  </a:cubicBezTo>
                  <a:cubicBezTo>
                    <a:pt x="21981" y="3361"/>
                    <a:pt x="21544" y="3227"/>
                    <a:pt x="21275" y="2790"/>
                  </a:cubicBezTo>
                  <a:lnTo>
                    <a:pt x="21275" y="2655"/>
                  </a:lnTo>
                  <a:cubicBezTo>
                    <a:pt x="21140" y="2386"/>
                    <a:pt x="20838" y="2084"/>
                    <a:pt x="20569" y="2084"/>
                  </a:cubicBezTo>
                  <a:cubicBezTo>
                    <a:pt x="20435" y="2084"/>
                    <a:pt x="20300" y="2084"/>
                    <a:pt x="20166" y="2218"/>
                  </a:cubicBezTo>
                  <a:cubicBezTo>
                    <a:pt x="19326" y="2655"/>
                    <a:pt x="18317" y="3058"/>
                    <a:pt x="17477" y="3058"/>
                  </a:cubicBezTo>
                  <a:cubicBezTo>
                    <a:pt x="17343" y="3058"/>
                    <a:pt x="17074" y="2924"/>
                    <a:pt x="16939" y="2924"/>
                  </a:cubicBezTo>
                  <a:cubicBezTo>
                    <a:pt x="16099" y="2790"/>
                    <a:pt x="15797" y="2386"/>
                    <a:pt x="15662" y="2084"/>
                  </a:cubicBezTo>
                  <a:cubicBezTo>
                    <a:pt x="15528" y="1815"/>
                    <a:pt x="15259" y="1681"/>
                    <a:pt x="14956" y="1681"/>
                  </a:cubicBezTo>
                  <a:cubicBezTo>
                    <a:pt x="14822" y="1681"/>
                    <a:pt x="14553" y="1681"/>
                    <a:pt x="14419" y="1949"/>
                  </a:cubicBezTo>
                  <a:cubicBezTo>
                    <a:pt x="13847" y="2790"/>
                    <a:pt x="13007" y="3630"/>
                    <a:pt x="12032" y="4067"/>
                  </a:cubicBezTo>
                  <a:cubicBezTo>
                    <a:pt x="11058" y="4336"/>
                    <a:pt x="10083" y="4907"/>
                    <a:pt x="9377" y="5747"/>
                  </a:cubicBezTo>
                  <a:cubicBezTo>
                    <a:pt x="9075" y="6150"/>
                    <a:pt x="8672" y="6419"/>
                    <a:pt x="8403" y="6419"/>
                  </a:cubicBezTo>
                  <a:cubicBezTo>
                    <a:pt x="7966" y="6419"/>
                    <a:pt x="7562" y="6150"/>
                    <a:pt x="7126" y="5445"/>
                  </a:cubicBezTo>
                  <a:cubicBezTo>
                    <a:pt x="6991" y="5176"/>
                    <a:pt x="6857" y="4739"/>
                    <a:pt x="6857" y="4470"/>
                  </a:cubicBezTo>
                  <a:cubicBezTo>
                    <a:pt x="6722" y="4067"/>
                    <a:pt x="6420" y="3764"/>
                    <a:pt x="6151" y="3764"/>
                  </a:cubicBezTo>
                  <a:cubicBezTo>
                    <a:pt x="6017" y="3764"/>
                    <a:pt x="6017" y="3764"/>
                    <a:pt x="6017" y="3899"/>
                  </a:cubicBezTo>
                  <a:lnTo>
                    <a:pt x="5176" y="3899"/>
                  </a:lnTo>
                  <a:cubicBezTo>
                    <a:pt x="4034" y="3764"/>
                    <a:pt x="3361" y="3361"/>
                    <a:pt x="2790" y="2218"/>
                  </a:cubicBezTo>
                  <a:cubicBezTo>
                    <a:pt x="2656" y="1815"/>
                    <a:pt x="2656" y="1378"/>
                    <a:pt x="2656" y="840"/>
                  </a:cubicBezTo>
                  <a:cubicBezTo>
                    <a:pt x="2084" y="1546"/>
                    <a:pt x="1815" y="2218"/>
                    <a:pt x="1681" y="3058"/>
                  </a:cubicBezTo>
                  <a:cubicBezTo>
                    <a:pt x="1513" y="3495"/>
                    <a:pt x="1110" y="4907"/>
                    <a:pt x="1110" y="6016"/>
                  </a:cubicBezTo>
                  <a:cubicBezTo>
                    <a:pt x="1110" y="6708"/>
                    <a:pt x="1239" y="7400"/>
                    <a:pt x="1783" y="7427"/>
                  </a:cubicBezTo>
                  <a:lnTo>
                    <a:pt x="1783" y="7427"/>
                  </a:lnTo>
                  <a:cubicBezTo>
                    <a:pt x="707" y="8131"/>
                    <a:pt x="1" y="9774"/>
                    <a:pt x="1" y="11192"/>
                  </a:cubicBezTo>
                  <a:cubicBezTo>
                    <a:pt x="1" y="11763"/>
                    <a:pt x="1" y="12166"/>
                    <a:pt x="135" y="12603"/>
                  </a:cubicBezTo>
                  <a:cubicBezTo>
                    <a:pt x="673" y="13578"/>
                    <a:pt x="1379" y="14149"/>
                    <a:pt x="2521" y="14149"/>
                  </a:cubicBezTo>
                  <a:lnTo>
                    <a:pt x="2656" y="14149"/>
                  </a:lnTo>
                  <a:cubicBezTo>
                    <a:pt x="3059" y="14149"/>
                    <a:pt x="3630" y="14149"/>
                    <a:pt x="4034" y="13847"/>
                  </a:cubicBezTo>
                  <a:lnTo>
                    <a:pt x="4034" y="14284"/>
                  </a:lnTo>
                  <a:cubicBezTo>
                    <a:pt x="4034" y="14687"/>
                    <a:pt x="4202" y="15258"/>
                    <a:pt x="4471" y="15662"/>
                  </a:cubicBezTo>
                  <a:cubicBezTo>
                    <a:pt x="4874" y="16367"/>
                    <a:pt x="5311" y="16670"/>
                    <a:pt x="5714" y="16670"/>
                  </a:cubicBezTo>
                  <a:cubicBezTo>
                    <a:pt x="5882" y="16670"/>
                    <a:pt x="6151" y="16502"/>
                    <a:pt x="6285" y="16367"/>
                  </a:cubicBezTo>
                  <a:cubicBezTo>
                    <a:pt x="6991" y="15964"/>
                    <a:pt x="7394" y="14990"/>
                    <a:pt x="7697" y="14149"/>
                  </a:cubicBezTo>
                  <a:cubicBezTo>
                    <a:pt x="7966" y="14418"/>
                    <a:pt x="8403" y="14418"/>
                    <a:pt x="8672" y="14418"/>
                  </a:cubicBezTo>
                  <a:cubicBezTo>
                    <a:pt x="10352" y="14418"/>
                    <a:pt x="11898" y="12301"/>
                    <a:pt x="12436" y="10923"/>
                  </a:cubicBezTo>
                  <a:cubicBezTo>
                    <a:pt x="13007" y="11763"/>
                    <a:pt x="12873" y="12301"/>
                    <a:pt x="13444" y="12872"/>
                  </a:cubicBezTo>
                  <a:cubicBezTo>
                    <a:pt x="13578" y="13007"/>
                    <a:pt x="13847" y="13141"/>
                    <a:pt x="14284" y="13141"/>
                  </a:cubicBezTo>
                  <a:cubicBezTo>
                    <a:pt x="14419" y="13309"/>
                    <a:pt x="14688" y="13309"/>
                    <a:pt x="14822" y="13309"/>
                  </a:cubicBezTo>
                  <a:cubicBezTo>
                    <a:pt x="16234" y="13309"/>
                    <a:pt x="17914" y="12469"/>
                    <a:pt x="18889" y="11326"/>
                  </a:cubicBezTo>
                  <a:lnTo>
                    <a:pt x="18889" y="11326"/>
                  </a:lnTo>
                  <a:cubicBezTo>
                    <a:pt x="18620" y="11763"/>
                    <a:pt x="18485" y="12166"/>
                    <a:pt x="18485" y="12603"/>
                  </a:cubicBezTo>
                  <a:cubicBezTo>
                    <a:pt x="18485" y="12738"/>
                    <a:pt x="18620" y="12872"/>
                    <a:pt x="18620" y="13007"/>
                  </a:cubicBezTo>
                  <a:cubicBezTo>
                    <a:pt x="18889" y="13444"/>
                    <a:pt x="19326" y="13578"/>
                    <a:pt x="19863" y="13578"/>
                  </a:cubicBezTo>
                  <a:cubicBezTo>
                    <a:pt x="20435" y="13578"/>
                    <a:pt x="21006" y="13444"/>
                    <a:pt x="21409" y="13309"/>
                  </a:cubicBezTo>
                  <a:cubicBezTo>
                    <a:pt x="22518" y="12872"/>
                    <a:pt x="23527" y="12301"/>
                    <a:pt x="24501" y="11629"/>
                  </a:cubicBezTo>
                  <a:cubicBezTo>
                    <a:pt x="25207" y="10923"/>
                    <a:pt x="25879" y="10217"/>
                    <a:pt x="26451" y="9377"/>
                  </a:cubicBezTo>
                  <a:lnTo>
                    <a:pt x="26451" y="9646"/>
                  </a:lnTo>
                  <a:cubicBezTo>
                    <a:pt x="26451" y="11057"/>
                    <a:pt x="28265" y="11898"/>
                    <a:pt x="29677" y="11898"/>
                  </a:cubicBezTo>
                  <a:cubicBezTo>
                    <a:pt x="30652" y="11898"/>
                    <a:pt x="31357" y="11461"/>
                    <a:pt x="31626" y="10788"/>
                  </a:cubicBezTo>
                  <a:lnTo>
                    <a:pt x="31626" y="10788"/>
                  </a:lnTo>
                  <a:cubicBezTo>
                    <a:pt x="31492" y="11192"/>
                    <a:pt x="31492" y="11763"/>
                    <a:pt x="31357" y="12301"/>
                  </a:cubicBezTo>
                  <a:cubicBezTo>
                    <a:pt x="31357" y="13309"/>
                    <a:pt x="31357" y="14418"/>
                    <a:pt x="31929" y="15393"/>
                  </a:cubicBezTo>
                  <a:cubicBezTo>
                    <a:pt x="32601" y="16233"/>
                    <a:pt x="33307" y="16670"/>
                    <a:pt x="34147" y="16670"/>
                  </a:cubicBezTo>
                  <a:cubicBezTo>
                    <a:pt x="34584" y="16670"/>
                    <a:pt x="35122" y="16502"/>
                    <a:pt x="35693" y="16233"/>
                  </a:cubicBezTo>
                  <a:cubicBezTo>
                    <a:pt x="36533" y="15662"/>
                    <a:pt x="37373" y="15258"/>
                    <a:pt x="38482" y="15258"/>
                  </a:cubicBezTo>
                  <a:cubicBezTo>
                    <a:pt x="38785" y="15258"/>
                    <a:pt x="39054" y="15258"/>
                    <a:pt x="39323" y="15393"/>
                  </a:cubicBezTo>
                  <a:cubicBezTo>
                    <a:pt x="40734" y="15662"/>
                    <a:pt x="41003" y="17073"/>
                    <a:pt x="42146" y="17645"/>
                  </a:cubicBezTo>
                  <a:cubicBezTo>
                    <a:pt x="42280" y="17779"/>
                    <a:pt x="42549" y="17779"/>
                    <a:pt x="42683" y="17779"/>
                  </a:cubicBezTo>
                  <a:lnTo>
                    <a:pt x="42986" y="17779"/>
                  </a:lnTo>
                  <a:cubicBezTo>
                    <a:pt x="44095" y="17779"/>
                    <a:pt x="45204" y="16670"/>
                    <a:pt x="45372" y="15527"/>
                  </a:cubicBezTo>
                  <a:cubicBezTo>
                    <a:pt x="45372" y="15124"/>
                    <a:pt x="45204" y="14687"/>
                    <a:pt x="44935" y="14284"/>
                  </a:cubicBezTo>
                  <a:cubicBezTo>
                    <a:pt x="46347" y="13981"/>
                    <a:pt x="47053" y="12469"/>
                    <a:pt x="47187" y="11057"/>
                  </a:cubicBezTo>
                  <a:lnTo>
                    <a:pt x="47187" y="9646"/>
                  </a:lnTo>
                  <a:cubicBezTo>
                    <a:pt x="47053" y="9242"/>
                    <a:pt x="47187" y="9108"/>
                    <a:pt x="47053" y="8806"/>
                  </a:cubicBezTo>
                  <a:cubicBezTo>
                    <a:pt x="46750" y="8402"/>
                    <a:pt x="46044" y="8402"/>
                    <a:pt x="46044" y="8100"/>
                  </a:cubicBezTo>
                  <a:lnTo>
                    <a:pt x="46044" y="7965"/>
                  </a:lnTo>
                  <a:cubicBezTo>
                    <a:pt x="46044" y="7831"/>
                    <a:pt x="46044" y="7696"/>
                    <a:pt x="46212" y="7428"/>
                  </a:cubicBezTo>
                  <a:lnTo>
                    <a:pt x="46212" y="7428"/>
                  </a:lnTo>
                  <a:cubicBezTo>
                    <a:pt x="46044" y="7562"/>
                    <a:pt x="45775" y="7562"/>
                    <a:pt x="45641" y="7562"/>
                  </a:cubicBezTo>
                  <a:lnTo>
                    <a:pt x="45372" y="7562"/>
                  </a:lnTo>
                  <a:cubicBezTo>
                    <a:pt x="43826" y="7428"/>
                    <a:pt x="43524" y="5445"/>
                    <a:pt x="42011" y="5041"/>
                  </a:cubicBezTo>
                  <a:cubicBezTo>
                    <a:pt x="41709" y="5041"/>
                    <a:pt x="41440" y="4907"/>
                    <a:pt x="41171" y="4907"/>
                  </a:cubicBezTo>
                  <a:cubicBezTo>
                    <a:pt x="40028" y="4907"/>
                    <a:pt x="39188" y="5445"/>
                    <a:pt x="38348" y="5882"/>
                  </a:cubicBezTo>
                  <a:cubicBezTo>
                    <a:pt x="37810" y="6150"/>
                    <a:pt x="37239" y="6419"/>
                    <a:pt x="36802" y="6419"/>
                  </a:cubicBezTo>
                  <a:cubicBezTo>
                    <a:pt x="35962" y="6419"/>
                    <a:pt x="35290" y="6016"/>
                    <a:pt x="34584" y="5041"/>
                  </a:cubicBezTo>
                  <a:cubicBezTo>
                    <a:pt x="34012" y="4201"/>
                    <a:pt x="34012" y="3227"/>
                    <a:pt x="34012" y="2218"/>
                  </a:cubicBezTo>
                  <a:cubicBezTo>
                    <a:pt x="34012" y="1815"/>
                    <a:pt x="33744" y="1378"/>
                    <a:pt x="33307" y="1378"/>
                  </a:cubicBezTo>
                  <a:lnTo>
                    <a:pt x="33172" y="1546"/>
                  </a:lnTo>
                  <a:lnTo>
                    <a:pt x="32332" y="1546"/>
                  </a:lnTo>
                  <a:cubicBezTo>
                    <a:pt x="31223" y="1546"/>
                    <a:pt x="29946" y="1109"/>
                    <a:pt x="29408" y="269"/>
                  </a:cubicBezTo>
                  <a:cubicBezTo>
                    <a:pt x="29240" y="0"/>
                    <a:pt x="28971" y="0"/>
                    <a:pt x="288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861;p31">
              <a:extLst>
                <a:ext uri="{FF2B5EF4-FFF2-40B4-BE49-F238E27FC236}">
                  <a16:creationId xmlns:a16="http://schemas.microsoft.com/office/drawing/2014/main" id="{461FF0F9-5896-4560-8CB8-6C0C41CDF6D4}"/>
                </a:ext>
              </a:extLst>
            </p:cNvPr>
            <p:cNvSpPr/>
            <p:nvPr/>
          </p:nvSpPr>
          <p:spPr>
            <a:xfrm>
              <a:off x="6133036" y="3492792"/>
              <a:ext cx="178533" cy="122190"/>
            </a:xfrm>
            <a:custGeom>
              <a:avLst/>
              <a:gdLst/>
              <a:ahLst/>
              <a:cxnLst/>
              <a:rect l="l" t="t" r="r" b="b"/>
              <a:pathLst>
                <a:path w="5748" h="3934" extrusionOk="0">
                  <a:moveTo>
                    <a:pt x="5311" y="1"/>
                  </a:moveTo>
                  <a:cubicBezTo>
                    <a:pt x="5042" y="1"/>
                    <a:pt x="4740" y="270"/>
                    <a:pt x="4740" y="572"/>
                  </a:cubicBezTo>
                  <a:cubicBezTo>
                    <a:pt x="4740" y="1816"/>
                    <a:pt x="3765" y="2790"/>
                    <a:pt x="2522" y="2925"/>
                  </a:cubicBezTo>
                  <a:cubicBezTo>
                    <a:pt x="2407" y="2958"/>
                    <a:pt x="2293" y="2973"/>
                    <a:pt x="2179" y="2973"/>
                  </a:cubicBezTo>
                  <a:cubicBezTo>
                    <a:pt x="1723" y="2973"/>
                    <a:pt x="1271" y="2737"/>
                    <a:pt x="841" y="2522"/>
                  </a:cubicBezTo>
                  <a:cubicBezTo>
                    <a:pt x="802" y="2482"/>
                    <a:pt x="736" y="2466"/>
                    <a:pt x="660" y="2466"/>
                  </a:cubicBezTo>
                  <a:cubicBezTo>
                    <a:pt x="477" y="2466"/>
                    <a:pt x="230" y="2561"/>
                    <a:pt x="135" y="2656"/>
                  </a:cubicBezTo>
                  <a:cubicBezTo>
                    <a:pt x="1" y="2925"/>
                    <a:pt x="135" y="3227"/>
                    <a:pt x="270" y="3362"/>
                  </a:cubicBezTo>
                  <a:cubicBezTo>
                    <a:pt x="841" y="3765"/>
                    <a:pt x="1547" y="3933"/>
                    <a:pt x="2219" y="3933"/>
                  </a:cubicBezTo>
                  <a:lnTo>
                    <a:pt x="2656" y="3933"/>
                  </a:lnTo>
                  <a:cubicBezTo>
                    <a:pt x="4336" y="3765"/>
                    <a:pt x="5748" y="2253"/>
                    <a:pt x="5748" y="572"/>
                  </a:cubicBezTo>
                  <a:cubicBezTo>
                    <a:pt x="5748" y="270"/>
                    <a:pt x="5580" y="1"/>
                    <a:pt x="53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862;p31">
              <a:extLst>
                <a:ext uri="{FF2B5EF4-FFF2-40B4-BE49-F238E27FC236}">
                  <a16:creationId xmlns:a16="http://schemas.microsoft.com/office/drawing/2014/main" id="{FA6B455F-977B-4B36-A84A-B37881BE2563}"/>
                </a:ext>
              </a:extLst>
            </p:cNvPr>
            <p:cNvSpPr/>
            <p:nvPr/>
          </p:nvSpPr>
          <p:spPr>
            <a:xfrm>
              <a:off x="6337660" y="3256735"/>
              <a:ext cx="234908" cy="209376"/>
            </a:xfrm>
            <a:custGeom>
              <a:avLst/>
              <a:gdLst/>
              <a:ahLst/>
              <a:cxnLst/>
              <a:rect l="l" t="t" r="r" b="b"/>
              <a:pathLst>
                <a:path w="7563" h="6741" extrusionOk="0">
                  <a:moveTo>
                    <a:pt x="3777" y="0"/>
                  </a:moveTo>
                  <a:cubicBezTo>
                    <a:pt x="2799" y="0"/>
                    <a:pt x="1814" y="426"/>
                    <a:pt x="1109" y="1283"/>
                  </a:cubicBezTo>
                  <a:cubicBezTo>
                    <a:pt x="0" y="2694"/>
                    <a:pt x="269" y="4811"/>
                    <a:pt x="1681" y="6055"/>
                  </a:cubicBezTo>
                  <a:cubicBezTo>
                    <a:pt x="2312" y="6518"/>
                    <a:pt x="3048" y="6741"/>
                    <a:pt x="3773" y="6741"/>
                  </a:cubicBezTo>
                  <a:cubicBezTo>
                    <a:pt x="4785" y="6741"/>
                    <a:pt x="5773" y="6306"/>
                    <a:pt x="6419" y="5484"/>
                  </a:cubicBezTo>
                  <a:cubicBezTo>
                    <a:pt x="7562" y="3971"/>
                    <a:pt x="7394" y="1854"/>
                    <a:pt x="5882" y="745"/>
                  </a:cubicBezTo>
                  <a:cubicBezTo>
                    <a:pt x="5270" y="249"/>
                    <a:pt x="4525" y="0"/>
                    <a:pt x="3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863;p31">
              <a:extLst>
                <a:ext uri="{FF2B5EF4-FFF2-40B4-BE49-F238E27FC236}">
                  <a16:creationId xmlns:a16="http://schemas.microsoft.com/office/drawing/2014/main" id="{1541C5F9-30C1-4920-B005-4847AA260ADD}"/>
                </a:ext>
              </a:extLst>
            </p:cNvPr>
            <p:cNvSpPr/>
            <p:nvPr/>
          </p:nvSpPr>
          <p:spPr>
            <a:xfrm>
              <a:off x="6384622" y="3440611"/>
              <a:ext cx="266216" cy="134677"/>
            </a:xfrm>
            <a:custGeom>
              <a:avLst/>
              <a:gdLst/>
              <a:ahLst/>
              <a:cxnLst/>
              <a:rect l="l" t="t" r="r" b="b"/>
              <a:pathLst>
                <a:path w="8571" h="4336" extrusionOk="0">
                  <a:moveTo>
                    <a:pt x="4202" y="0"/>
                  </a:moveTo>
                  <a:cubicBezTo>
                    <a:pt x="1983" y="135"/>
                    <a:pt x="1" y="1110"/>
                    <a:pt x="169" y="2252"/>
                  </a:cubicBezTo>
                  <a:cubicBezTo>
                    <a:pt x="169" y="3496"/>
                    <a:pt x="1983" y="4336"/>
                    <a:pt x="4370" y="4336"/>
                  </a:cubicBezTo>
                  <a:cubicBezTo>
                    <a:pt x="6588" y="4202"/>
                    <a:pt x="8571" y="3227"/>
                    <a:pt x="8403" y="2084"/>
                  </a:cubicBezTo>
                  <a:cubicBezTo>
                    <a:pt x="8403" y="841"/>
                    <a:pt x="6588" y="0"/>
                    <a:pt x="42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864;p31">
              <a:extLst>
                <a:ext uri="{FF2B5EF4-FFF2-40B4-BE49-F238E27FC236}">
                  <a16:creationId xmlns:a16="http://schemas.microsoft.com/office/drawing/2014/main" id="{0AC89F5C-6032-42B3-BE34-1BF79B2939BD}"/>
                </a:ext>
              </a:extLst>
            </p:cNvPr>
            <p:cNvSpPr/>
            <p:nvPr/>
          </p:nvSpPr>
          <p:spPr>
            <a:xfrm>
              <a:off x="5893997" y="3288416"/>
              <a:ext cx="217172" cy="192914"/>
            </a:xfrm>
            <a:custGeom>
              <a:avLst/>
              <a:gdLst/>
              <a:ahLst/>
              <a:cxnLst/>
              <a:rect l="l" t="t" r="r" b="b"/>
              <a:pathLst>
                <a:path w="6992" h="6211" extrusionOk="0">
                  <a:moveTo>
                    <a:pt x="3413" y="1"/>
                  </a:moveTo>
                  <a:cubicBezTo>
                    <a:pt x="2734" y="1"/>
                    <a:pt x="2061" y="223"/>
                    <a:pt x="1513" y="699"/>
                  </a:cubicBezTo>
                  <a:cubicBezTo>
                    <a:pt x="135" y="1674"/>
                    <a:pt x="0" y="3623"/>
                    <a:pt x="975" y="5035"/>
                  </a:cubicBezTo>
                  <a:cubicBezTo>
                    <a:pt x="1593" y="5821"/>
                    <a:pt x="2470" y="6211"/>
                    <a:pt x="3371" y="6211"/>
                  </a:cubicBezTo>
                  <a:cubicBezTo>
                    <a:pt x="4088" y="6211"/>
                    <a:pt x="4819" y="5963"/>
                    <a:pt x="5445" y="5472"/>
                  </a:cubicBezTo>
                  <a:cubicBezTo>
                    <a:pt x="6722" y="4464"/>
                    <a:pt x="6991" y="2514"/>
                    <a:pt x="5882" y="1103"/>
                  </a:cubicBezTo>
                  <a:cubicBezTo>
                    <a:pt x="5230" y="393"/>
                    <a:pt x="4315" y="1"/>
                    <a:pt x="34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865;p31">
              <a:extLst>
                <a:ext uri="{FF2B5EF4-FFF2-40B4-BE49-F238E27FC236}">
                  <a16:creationId xmlns:a16="http://schemas.microsoft.com/office/drawing/2014/main" id="{26E29FF5-E604-4426-A4A5-A021519F55DF}"/>
                </a:ext>
              </a:extLst>
            </p:cNvPr>
            <p:cNvSpPr/>
            <p:nvPr/>
          </p:nvSpPr>
          <p:spPr>
            <a:xfrm>
              <a:off x="5880424" y="3458346"/>
              <a:ext cx="182727" cy="121569"/>
            </a:xfrm>
            <a:custGeom>
              <a:avLst/>
              <a:gdLst/>
              <a:ahLst/>
              <a:cxnLst/>
              <a:rect l="l" t="t" r="r" b="b"/>
              <a:pathLst>
                <a:path w="5883" h="3914" extrusionOk="0">
                  <a:moveTo>
                    <a:pt x="1950" y="1"/>
                  </a:moveTo>
                  <a:cubicBezTo>
                    <a:pt x="1278" y="1"/>
                    <a:pt x="572" y="135"/>
                    <a:pt x="1" y="270"/>
                  </a:cubicBezTo>
                  <a:cubicBezTo>
                    <a:pt x="135" y="1110"/>
                    <a:pt x="135" y="1816"/>
                    <a:pt x="1" y="2656"/>
                  </a:cubicBezTo>
                  <a:lnTo>
                    <a:pt x="1" y="2925"/>
                  </a:lnTo>
                  <a:lnTo>
                    <a:pt x="1" y="3631"/>
                  </a:lnTo>
                  <a:cubicBezTo>
                    <a:pt x="572" y="3899"/>
                    <a:pt x="1278" y="3899"/>
                    <a:pt x="1950" y="3899"/>
                  </a:cubicBezTo>
                  <a:cubicBezTo>
                    <a:pt x="2100" y="3909"/>
                    <a:pt x="2248" y="3914"/>
                    <a:pt x="2394" y="3914"/>
                  </a:cubicBezTo>
                  <a:cubicBezTo>
                    <a:pt x="4315" y="3914"/>
                    <a:pt x="5882" y="3115"/>
                    <a:pt x="5882" y="2085"/>
                  </a:cubicBezTo>
                  <a:cubicBezTo>
                    <a:pt x="5882" y="1513"/>
                    <a:pt x="5479" y="975"/>
                    <a:pt x="4773" y="673"/>
                  </a:cubicBezTo>
                  <a:cubicBezTo>
                    <a:pt x="4067" y="270"/>
                    <a:pt x="3093" y="1"/>
                    <a:pt x="211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866;p31">
              <a:extLst>
                <a:ext uri="{FF2B5EF4-FFF2-40B4-BE49-F238E27FC236}">
                  <a16:creationId xmlns:a16="http://schemas.microsoft.com/office/drawing/2014/main" id="{B6D859BE-ABC8-4A42-B5B8-2D610C015540}"/>
                </a:ext>
              </a:extLst>
            </p:cNvPr>
            <p:cNvSpPr/>
            <p:nvPr/>
          </p:nvSpPr>
          <p:spPr>
            <a:xfrm>
              <a:off x="5858495" y="3818488"/>
              <a:ext cx="248481" cy="358775"/>
            </a:xfrm>
            <a:custGeom>
              <a:avLst/>
              <a:gdLst/>
              <a:ahLst/>
              <a:cxnLst/>
              <a:rect l="l" t="t" r="r" b="b"/>
              <a:pathLst>
                <a:path w="8000" h="11551" extrusionOk="0"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08" y="11271"/>
                    <a:pt x="2617" y="11551"/>
                    <a:pt x="3747" y="11551"/>
                  </a:cubicBezTo>
                  <a:cubicBezTo>
                    <a:pt x="4958" y="11551"/>
                    <a:pt x="6193" y="11229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1"/>
                  </a:lnTo>
                  <a:cubicBezTo>
                    <a:pt x="8000" y="707"/>
                    <a:pt x="6185" y="1144"/>
                    <a:pt x="4067" y="1144"/>
                  </a:cubicBezTo>
                  <a:cubicBezTo>
                    <a:pt x="1816" y="1144"/>
                    <a:pt x="1" y="707"/>
                    <a:pt x="1" y="1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867;p31">
              <a:extLst>
                <a:ext uri="{FF2B5EF4-FFF2-40B4-BE49-F238E27FC236}">
                  <a16:creationId xmlns:a16="http://schemas.microsoft.com/office/drawing/2014/main" id="{B1310A9B-D552-4383-9D6A-72133004D72A}"/>
                </a:ext>
              </a:extLst>
            </p:cNvPr>
            <p:cNvSpPr/>
            <p:nvPr/>
          </p:nvSpPr>
          <p:spPr>
            <a:xfrm>
              <a:off x="5858495" y="3818488"/>
              <a:ext cx="248481" cy="357036"/>
            </a:xfrm>
            <a:custGeom>
              <a:avLst/>
              <a:gdLst/>
              <a:ahLst/>
              <a:cxnLst/>
              <a:rect l="l" t="t" r="r" b="b"/>
              <a:pathLst>
                <a:path w="8000" h="11495" extrusionOk="0">
                  <a:moveTo>
                    <a:pt x="8000" y="1"/>
                  </a:moveTo>
                  <a:lnTo>
                    <a:pt x="8000" y="1"/>
                  </a:lnTo>
                  <a:lnTo>
                    <a:pt x="8000" y="5210"/>
                  </a:lnTo>
                  <a:lnTo>
                    <a:pt x="8000" y="5210"/>
                  </a:lnTo>
                  <a:lnTo>
                    <a:pt x="8000" y="1"/>
                  </a:lnTo>
                  <a:close/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47" y="11361"/>
                    <a:pt x="2656" y="11495"/>
                    <a:pt x="3799" y="11495"/>
                  </a:cubicBezTo>
                  <a:cubicBezTo>
                    <a:pt x="4908" y="11495"/>
                    <a:pt x="6185" y="11226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9680"/>
                  </a:lnTo>
                  <a:lnTo>
                    <a:pt x="8000" y="9680"/>
                  </a:lnTo>
                  <a:lnTo>
                    <a:pt x="8000" y="9815"/>
                  </a:lnTo>
                  <a:cubicBezTo>
                    <a:pt x="8000" y="10251"/>
                    <a:pt x="7865" y="10520"/>
                    <a:pt x="7428" y="10655"/>
                  </a:cubicBezTo>
                  <a:cubicBezTo>
                    <a:pt x="6185" y="11226"/>
                    <a:pt x="4908" y="11495"/>
                    <a:pt x="3799" y="11495"/>
                  </a:cubicBezTo>
                  <a:cubicBezTo>
                    <a:pt x="2656" y="11495"/>
                    <a:pt x="1547" y="11361"/>
                    <a:pt x="438" y="10655"/>
                  </a:cubicBezTo>
                  <a:cubicBezTo>
                    <a:pt x="135" y="10520"/>
                    <a:pt x="1" y="10251"/>
                    <a:pt x="1" y="981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868;p31">
              <a:extLst>
                <a:ext uri="{FF2B5EF4-FFF2-40B4-BE49-F238E27FC236}">
                  <a16:creationId xmlns:a16="http://schemas.microsoft.com/office/drawing/2014/main" id="{258B552B-85A8-43D5-A6E8-31D6364C1A76}"/>
                </a:ext>
              </a:extLst>
            </p:cNvPr>
            <p:cNvSpPr/>
            <p:nvPr/>
          </p:nvSpPr>
          <p:spPr>
            <a:xfrm>
              <a:off x="6106945" y="3980311"/>
              <a:ext cx="31" cy="138870"/>
            </a:xfrm>
            <a:custGeom>
              <a:avLst/>
              <a:gdLst/>
              <a:ahLst/>
              <a:cxnLst/>
              <a:rect l="l" t="t" r="r" b="b"/>
              <a:pathLst>
                <a:path w="1" h="4471" extrusionOk="0">
                  <a:moveTo>
                    <a:pt x="1" y="0"/>
                  </a:moveTo>
                  <a:lnTo>
                    <a:pt x="1" y="4470"/>
                  </a:lnTo>
                  <a:lnTo>
                    <a:pt x="1" y="4470"/>
                  </a:lnTo>
                  <a:close/>
                </a:path>
              </a:pathLst>
            </a:custGeom>
            <a:solidFill>
              <a:srgbClr val="DB9F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869;p31">
              <a:extLst>
                <a:ext uri="{FF2B5EF4-FFF2-40B4-BE49-F238E27FC236}">
                  <a16:creationId xmlns:a16="http://schemas.microsoft.com/office/drawing/2014/main" id="{34CE13F7-D3FE-4868-A8C9-832F0B502D83}"/>
                </a:ext>
              </a:extLst>
            </p:cNvPr>
            <p:cNvSpPr/>
            <p:nvPr/>
          </p:nvSpPr>
          <p:spPr>
            <a:xfrm>
              <a:off x="6080855" y="3827899"/>
              <a:ext cx="26122" cy="12548"/>
            </a:xfrm>
            <a:custGeom>
              <a:avLst/>
              <a:gdLst/>
              <a:ahLst/>
              <a:cxnLst/>
              <a:rect l="l" t="t" r="r" b="b"/>
              <a:pathLst>
                <a:path w="841" h="404" extrusionOk="0">
                  <a:moveTo>
                    <a:pt x="841" y="0"/>
                  </a:moveTo>
                  <a:cubicBezTo>
                    <a:pt x="841" y="0"/>
                    <a:pt x="730" y="0"/>
                    <a:pt x="709" y="101"/>
                  </a:cubicBezTo>
                  <a:lnTo>
                    <a:pt x="709" y="101"/>
                  </a:lnTo>
                  <a:cubicBezTo>
                    <a:pt x="763" y="68"/>
                    <a:pt x="807" y="34"/>
                    <a:pt x="841" y="0"/>
                  </a:cubicBezTo>
                  <a:close/>
                  <a:moveTo>
                    <a:pt x="709" y="101"/>
                  </a:moveTo>
                  <a:lnTo>
                    <a:pt x="709" y="101"/>
                  </a:lnTo>
                  <a:cubicBezTo>
                    <a:pt x="609" y="164"/>
                    <a:pt x="476" y="227"/>
                    <a:pt x="317" y="289"/>
                  </a:cubicBezTo>
                  <a:lnTo>
                    <a:pt x="317" y="289"/>
                  </a:lnTo>
                  <a:cubicBezTo>
                    <a:pt x="469" y="248"/>
                    <a:pt x="605" y="215"/>
                    <a:pt x="706" y="135"/>
                  </a:cubicBezTo>
                  <a:cubicBezTo>
                    <a:pt x="706" y="122"/>
                    <a:pt x="707" y="111"/>
                    <a:pt x="709" y="101"/>
                  </a:cubicBezTo>
                  <a:close/>
                  <a:moveTo>
                    <a:pt x="317" y="289"/>
                  </a:moveTo>
                  <a:cubicBezTo>
                    <a:pt x="216" y="317"/>
                    <a:pt x="108" y="350"/>
                    <a:pt x="0" y="404"/>
                  </a:cubicBezTo>
                  <a:cubicBezTo>
                    <a:pt x="115" y="366"/>
                    <a:pt x="221" y="328"/>
                    <a:pt x="317" y="289"/>
                  </a:cubicBez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870;p31">
              <a:extLst>
                <a:ext uri="{FF2B5EF4-FFF2-40B4-BE49-F238E27FC236}">
                  <a16:creationId xmlns:a16="http://schemas.microsoft.com/office/drawing/2014/main" id="{93AFD013-D85E-43B9-8E95-BBA33BD9EC6E}"/>
                </a:ext>
              </a:extLst>
            </p:cNvPr>
            <p:cNvSpPr/>
            <p:nvPr/>
          </p:nvSpPr>
          <p:spPr>
            <a:xfrm>
              <a:off x="5858495" y="3827899"/>
              <a:ext cx="248481" cy="347625"/>
            </a:xfrm>
            <a:custGeom>
              <a:avLst/>
              <a:gdLst/>
              <a:ahLst/>
              <a:cxnLst/>
              <a:rect l="l" t="t" r="r" b="b"/>
              <a:pathLst>
                <a:path w="8000" h="11192" extrusionOk="0">
                  <a:moveTo>
                    <a:pt x="1" y="0"/>
                  </a:moveTo>
                  <a:lnTo>
                    <a:pt x="1" y="9512"/>
                  </a:lnTo>
                  <a:cubicBezTo>
                    <a:pt x="1" y="9948"/>
                    <a:pt x="135" y="10217"/>
                    <a:pt x="438" y="10352"/>
                  </a:cubicBezTo>
                  <a:cubicBezTo>
                    <a:pt x="1547" y="11058"/>
                    <a:pt x="2656" y="11192"/>
                    <a:pt x="3799" y="11192"/>
                  </a:cubicBezTo>
                  <a:cubicBezTo>
                    <a:pt x="4908" y="11192"/>
                    <a:pt x="6185" y="10923"/>
                    <a:pt x="7428" y="10352"/>
                  </a:cubicBezTo>
                  <a:cubicBezTo>
                    <a:pt x="7865" y="10217"/>
                    <a:pt x="8000" y="9948"/>
                    <a:pt x="8000" y="9512"/>
                  </a:cubicBezTo>
                  <a:lnTo>
                    <a:pt x="8000" y="9377"/>
                  </a:lnTo>
                  <a:lnTo>
                    <a:pt x="8000" y="4907"/>
                  </a:lnTo>
                  <a:lnTo>
                    <a:pt x="8000" y="0"/>
                  </a:lnTo>
                  <a:cubicBezTo>
                    <a:pt x="7865" y="135"/>
                    <a:pt x="7563" y="269"/>
                    <a:pt x="7159" y="404"/>
                  </a:cubicBezTo>
                  <a:lnTo>
                    <a:pt x="7025" y="404"/>
                  </a:lnTo>
                  <a:lnTo>
                    <a:pt x="7025" y="538"/>
                  </a:lnTo>
                  <a:lnTo>
                    <a:pt x="7025" y="7831"/>
                  </a:lnTo>
                  <a:cubicBezTo>
                    <a:pt x="7025" y="8268"/>
                    <a:pt x="6857" y="8537"/>
                    <a:pt x="6588" y="8671"/>
                  </a:cubicBezTo>
                  <a:cubicBezTo>
                    <a:pt x="5613" y="9243"/>
                    <a:pt x="4773" y="9646"/>
                    <a:pt x="3799" y="9646"/>
                  </a:cubicBezTo>
                  <a:cubicBezTo>
                    <a:pt x="2958" y="9646"/>
                    <a:pt x="2253" y="9377"/>
                    <a:pt x="1412" y="8806"/>
                  </a:cubicBezTo>
                  <a:cubicBezTo>
                    <a:pt x="1143" y="8537"/>
                    <a:pt x="975" y="8268"/>
                    <a:pt x="975" y="7831"/>
                  </a:cubicBezTo>
                  <a:lnTo>
                    <a:pt x="975" y="538"/>
                  </a:lnTo>
                  <a:lnTo>
                    <a:pt x="975" y="404"/>
                  </a:lnTo>
                  <a:lnTo>
                    <a:pt x="707" y="404"/>
                  </a:lnTo>
                  <a:cubicBezTo>
                    <a:pt x="438" y="269"/>
                    <a:pt x="135" y="135"/>
                    <a:pt x="1" y="0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871;p31">
              <a:extLst>
                <a:ext uri="{FF2B5EF4-FFF2-40B4-BE49-F238E27FC236}">
                  <a16:creationId xmlns:a16="http://schemas.microsoft.com/office/drawing/2014/main" id="{A802342B-8757-4330-B820-2707940E809E}"/>
                </a:ext>
              </a:extLst>
            </p:cNvPr>
            <p:cNvSpPr/>
            <p:nvPr/>
          </p:nvSpPr>
          <p:spPr>
            <a:xfrm>
              <a:off x="5858495" y="3784042"/>
              <a:ext cx="248481" cy="69978"/>
            </a:xfrm>
            <a:custGeom>
              <a:avLst/>
              <a:gdLst/>
              <a:ahLst/>
              <a:cxnLst/>
              <a:rect l="l" t="t" r="r" b="b"/>
              <a:pathLst>
                <a:path w="8000" h="2253" extrusionOk="0">
                  <a:moveTo>
                    <a:pt x="4067" y="1"/>
                  </a:moveTo>
                  <a:cubicBezTo>
                    <a:pt x="1816" y="1"/>
                    <a:pt x="1" y="572"/>
                    <a:pt x="1" y="1110"/>
                  </a:cubicBezTo>
                  <a:cubicBezTo>
                    <a:pt x="1" y="1412"/>
                    <a:pt x="135" y="1547"/>
                    <a:pt x="438" y="1681"/>
                  </a:cubicBezTo>
                  <a:cubicBezTo>
                    <a:pt x="572" y="1816"/>
                    <a:pt x="841" y="1816"/>
                    <a:pt x="975" y="1816"/>
                  </a:cubicBezTo>
                  <a:lnTo>
                    <a:pt x="975" y="1950"/>
                  </a:lnTo>
                  <a:cubicBezTo>
                    <a:pt x="1681" y="2118"/>
                    <a:pt x="2824" y="2253"/>
                    <a:pt x="4067" y="2253"/>
                  </a:cubicBezTo>
                  <a:cubicBezTo>
                    <a:pt x="5177" y="2253"/>
                    <a:pt x="6319" y="2118"/>
                    <a:pt x="7025" y="1950"/>
                  </a:cubicBezTo>
                  <a:lnTo>
                    <a:pt x="7025" y="1816"/>
                  </a:lnTo>
                  <a:cubicBezTo>
                    <a:pt x="7159" y="1816"/>
                    <a:pt x="7428" y="1816"/>
                    <a:pt x="7563" y="1681"/>
                  </a:cubicBezTo>
                  <a:cubicBezTo>
                    <a:pt x="7865" y="1547"/>
                    <a:pt x="8000" y="1412"/>
                    <a:pt x="8000" y="1110"/>
                  </a:cubicBezTo>
                  <a:cubicBezTo>
                    <a:pt x="8000" y="572"/>
                    <a:pt x="6185" y="1"/>
                    <a:pt x="4067" y="1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872;p31">
              <a:extLst>
                <a:ext uri="{FF2B5EF4-FFF2-40B4-BE49-F238E27FC236}">
                  <a16:creationId xmlns:a16="http://schemas.microsoft.com/office/drawing/2014/main" id="{B164154F-640C-4FE2-9B8D-FFF7D3ACF03C}"/>
                </a:ext>
              </a:extLst>
            </p:cNvPr>
            <p:cNvSpPr/>
            <p:nvPr/>
          </p:nvSpPr>
          <p:spPr>
            <a:xfrm>
              <a:off x="5872069" y="3797616"/>
              <a:ext cx="221334" cy="42832"/>
            </a:xfrm>
            <a:custGeom>
              <a:avLst/>
              <a:gdLst/>
              <a:ahLst/>
              <a:cxnLst/>
              <a:rect l="l" t="t" r="r" b="b"/>
              <a:pathLst>
                <a:path w="7126" h="1379" extrusionOk="0">
                  <a:moveTo>
                    <a:pt x="3630" y="1"/>
                  </a:moveTo>
                  <a:cubicBezTo>
                    <a:pt x="1816" y="1"/>
                    <a:pt x="404" y="538"/>
                    <a:pt x="1" y="1244"/>
                  </a:cubicBezTo>
                  <a:cubicBezTo>
                    <a:pt x="135" y="1379"/>
                    <a:pt x="404" y="1379"/>
                    <a:pt x="538" y="1379"/>
                  </a:cubicBezTo>
                  <a:cubicBezTo>
                    <a:pt x="841" y="975"/>
                    <a:pt x="2084" y="538"/>
                    <a:pt x="3630" y="538"/>
                  </a:cubicBezTo>
                  <a:cubicBezTo>
                    <a:pt x="3899" y="404"/>
                    <a:pt x="4067" y="270"/>
                    <a:pt x="4202" y="1"/>
                  </a:cubicBezTo>
                  <a:close/>
                  <a:moveTo>
                    <a:pt x="4605" y="1"/>
                  </a:moveTo>
                  <a:cubicBezTo>
                    <a:pt x="4336" y="270"/>
                    <a:pt x="3899" y="404"/>
                    <a:pt x="3630" y="538"/>
                  </a:cubicBezTo>
                  <a:cubicBezTo>
                    <a:pt x="5042" y="538"/>
                    <a:pt x="6286" y="975"/>
                    <a:pt x="6588" y="1379"/>
                  </a:cubicBezTo>
                  <a:cubicBezTo>
                    <a:pt x="6722" y="1379"/>
                    <a:pt x="6991" y="1379"/>
                    <a:pt x="7126" y="1244"/>
                  </a:cubicBezTo>
                  <a:cubicBezTo>
                    <a:pt x="6722" y="673"/>
                    <a:pt x="5882" y="270"/>
                    <a:pt x="46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873;p31">
              <a:extLst>
                <a:ext uri="{FF2B5EF4-FFF2-40B4-BE49-F238E27FC236}">
                  <a16:creationId xmlns:a16="http://schemas.microsoft.com/office/drawing/2014/main" id="{AE076CD5-EDF3-4A3E-8FFC-4EEC0695697F}"/>
                </a:ext>
              </a:extLst>
            </p:cNvPr>
            <p:cNvSpPr/>
            <p:nvPr/>
          </p:nvSpPr>
          <p:spPr>
            <a:xfrm>
              <a:off x="5888779" y="3814326"/>
              <a:ext cx="187914" cy="39695"/>
            </a:xfrm>
            <a:custGeom>
              <a:avLst/>
              <a:gdLst/>
              <a:ahLst/>
              <a:cxnLst/>
              <a:rect l="l" t="t" r="r" b="b"/>
              <a:pathLst>
                <a:path w="6050" h="1278" extrusionOk="0">
                  <a:moveTo>
                    <a:pt x="3092" y="0"/>
                  </a:moveTo>
                  <a:cubicBezTo>
                    <a:pt x="1546" y="0"/>
                    <a:pt x="303" y="437"/>
                    <a:pt x="0" y="841"/>
                  </a:cubicBezTo>
                  <a:lnTo>
                    <a:pt x="0" y="975"/>
                  </a:lnTo>
                  <a:cubicBezTo>
                    <a:pt x="706" y="1143"/>
                    <a:pt x="1849" y="1278"/>
                    <a:pt x="3092" y="1278"/>
                  </a:cubicBezTo>
                  <a:cubicBezTo>
                    <a:pt x="4202" y="1278"/>
                    <a:pt x="5344" y="1143"/>
                    <a:pt x="6050" y="975"/>
                  </a:cubicBezTo>
                  <a:lnTo>
                    <a:pt x="6050" y="841"/>
                  </a:lnTo>
                  <a:cubicBezTo>
                    <a:pt x="5748" y="437"/>
                    <a:pt x="4504" y="0"/>
                    <a:pt x="30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874;p31">
              <a:extLst>
                <a:ext uri="{FF2B5EF4-FFF2-40B4-BE49-F238E27FC236}">
                  <a16:creationId xmlns:a16="http://schemas.microsoft.com/office/drawing/2014/main" id="{C246D750-4F88-44F1-B651-143545F8DCDF}"/>
                </a:ext>
              </a:extLst>
            </p:cNvPr>
            <p:cNvSpPr/>
            <p:nvPr/>
          </p:nvSpPr>
          <p:spPr>
            <a:xfrm>
              <a:off x="5737423" y="3468130"/>
              <a:ext cx="217141" cy="311781"/>
            </a:xfrm>
            <a:custGeom>
              <a:avLst/>
              <a:gdLst/>
              <a:ahLst/>
              <a:cxnLst/>
              <a:rect l="l" t="t" r="r" b="b"/>
              <a:pathLst>
                <a:path w="6991" h="10038" extrusionOk="0">
                  <a:moveTo>
                    <a:pt x="2740" y="1"/>
                  </a:moveTo>
                  <a:cubicBezTo>
                    <a:pt x="2423" y="1"/>
                    <a:pt x="2107" y="33"/>
                    <a:pt x="1815" y="89"/>
                  </a:cubicBezTo>
                  <a:cubicBezTo>
                    <a:pt x="1378" y="89"/>
                    <a:pt x="672" y="89"/>
                    <a:pt x="404" y="224"/>
                  </a:cubicBezTo>
                  <a:cubicBezTo>
                    <a:pt x="1244" y="795"/>
                    <a:pt x="2353" y="358"/>
                    <a:pt x="2790" y="1635"/>
                  </a:cubicBezTo>
                  <a:cubicBezTo>
                    <a:pt x="3059" y="2610"/>
                    <a:pt x="2655" y="3181"/>
                    <a:pt x="2084" y="3719"/>
                  </a:cubicBezTo>
                  <a:cubicBezTo>
                    <a:pt x="1815" y="4021"/>
                    <a:pt x="1513" y="4156"/>
                    <a:pt x="1109" y="4425"/>
                  </a:cubicBezTo>
                  <a:cubicBezTo>
                    <a:pt x="135" y="5265"/>
                    <a:pt x="0" y="6811"/>
                    <a:pt x="1109" y="7651"/>
                  </a:cubicBezTo>
                  <a:cubicBezTo>
                    <a:pt x="1590" y="8132"/>
                    <a:pt x="2258" y="8293"/>
                    <a:pt x="2924" y="8293"/>
                  </a:cubicBezTo>
                  <a:cubicBezTo>
                    <a:pt x="3422" y="8293"/>
                    <a:pt x="3919" y="8203"/>
                    <a:pt x="4336" y="8088"/>
                  </a:cubicBezTo>
                  <a:cubicBezTo>
                    <a:pt x="4455" y="8064"/>
                    <a:pt x="4569" y="8052"/>
                    <a:pt x="4675" y="8052"/>
                  </a:cubicBezTo>
                  <a:cubicBezTo>
                    <a:pt x="5318" y="8052"/>
                    <a:pt x="5714" y="8476"/>
                    <a:pt x="5714" y="9197"/>
                  </a:cubicBezTo>
                  <a:lnTo>
                    <a:pt x="5714" y="10037"/>
                  </a:lnTo>
                  <a:cubicBezTo>
                    <a:pt x="5882" y="9768"/>
                    <a:pt x="6285" y="9466"/>
                    <a:pt x="6419" y="9197"/>
                  </a:cubicBezTo>
                  <a:cubicBezTo>
                    <a:pt x="6856" y="8626"/>
                    <a:pt x="6991" y="8222"/>
                    <a:pt x="6722" y="7517"/>
                  </a:cubicBezTo>
                  <a:cubicBezTo>
                    <a:pt x="6285" y="6676"/>
                    <a:pt x="5310" y="6676"/>
                    <a:pt x="4739" y="6105"/>
                  </a:cubicBezTo>
                  <a:cubicBezTo>
                    <a:pt x="3764" y="5399"/>
                    <a:pt x="5176" y="4727"/>
                    <a:pt x="5579" y="4021"/>
                  </a:cubicBezTo>
                  <a:cubicBezTo>
                    <a:pt x="5882" y="3450"/>
                    <a:pt x="5714" y="2610"/>
                    <a:pt x="5579" y="2038"/>
                  </a:cubicBezTo>
                  <a:cubicBezTo>
                    <a:pt x="5445" y="1198"/>
                    <a:pt x="4873" y="660"/>
                    <a:pt x="4033" y="224"/>
                  </a:cubicBezTo>
                  <a:cubicBezTo>
                    <a:pt x="3639" y="66"/>
                    <a:pt x="3188" y="1"/>
                    <a:pt x="27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875;p31">
              <a:extLst>
                <a:ext uri="{FF2B5EF4-FFF2-40B4-BE49-F238E27FC236}">
                  <a16:creationId xmlns:a16="http://schemas.microsoft.com/office/drawing/2014/main" id="{54BBFEEF-E539-4BED-BC87-677771587652}"/>
                </a:ext>
              </a:extLst>
            </p:cNvPr>
            <p:cNvSpPr/>
            <p:nvPr/>
          </p:nvSpPr>
          <p:spPr>
            <a:xfrm>
              <a:off x="5771869" y="3709933"/>
              <a:ext cx="143032" cy="43888"/>
            </a:xfrm>
            <a:custGeom>
              <a:avLst/>
              <a:gdLst/>
              <a:ahLst/>
              <a:cxnLst/>
              <a:rect l="l" t="t" r="r" b="b"/>
              <a:pathLst>
                <a:path w="4605" h="1413" extrusionOk="0">
                  <a:moveTo>
                    <a:pt x="1815" y="437"/>
                  </a:moveTo>
                  <a:lnTo>
                    <a:pt x="1815" y="437"/>
                  </a:lnTo>
                  <a:lnTo>
                    <a:pt x="1815" y="437"/>
                  </a:lnTo>
                  <a:lnTo>
                    <a:pt x="1815" y="437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630" y="303"/>
                  </a:moveTo>
                  <a:cubicBezTo>
                    <a:pt x="4201" y="303"/>
                    <a:pt x="4605" y="706"/>
                    <a:pt x="4605" y="1412"/>
                  </a:cubicBezTo>
                  <a:cubicBezTo>
                    <a:pt x="4605" y="706"/>
                    <a:pt x="4201" y="303"/>
                    <a:pt x="3630" y="303"/>
                  </a:cubicBezTo>
                  <a:close/>
                  <a:moveTo>
                    <a:pt x="3630" y="303"/>
                  </a:moveTo>
                  <a:lnTo>
                    <a:pt x="3630" y="303"/>
                  </a:lnTo>
                  <a:lnTo>
                    <a:pt x="3630" y="303"/>
                  </a:lnTo>
                  <a:lnTo>
                    <a:pt x="3630" y="303"/>
                  </a:lnTo>
                  <a:close/>
                  <a:moveTo>
                    <a:pt x="0" y="1"/>
                  </a:moveTo>
                  <a:cubicBezTo>
                    <a:pt x="572" y="303"/>
                    <a:pt x="1109" y="437"/>
                    <a:pt x="1815" y="437"/>
                  </a:cubicBezTo>
                  <a:cubicBezTo>
                    <a:pt x="1109" y="437"/>
                    <a:pt x="572" y="303"/>
                    <a:pt x="0" y="1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876;p31">
              <a:extLst>
                <a:ext uri="{FF2B5EF4-FFF2-40B4-BE49-F238E27FC236}">
                  <a16:creationId xmlns:a16="http://schemas.microsoft.com/office/drawing/2014/main" id="{2B3773D8-C799-43E8-8C86-5169C737CE05}"/>
                </a:ext>
              </a:extLst>
            </p:cNvPr>
            <p:cNvSpPr/>
            <p:nvPr/>
          </p:nvSpPr>
          <p:spPr>
            <a:xfrm>
              <a:off x="5749940" y="3583612"/>
              <a:ext cx="191051" cy="196300"/>
            </a:xfrm>
            <a:custGeom>
              <a:avLst/>
              <a:gdLst/>
              <a:ahLst/>
              <a:cxnLst/>
              <a:rect l="l" t="t" r="r" b="b"/>
              <a:pathLst>
                <a:path w="6151" h="6320" extrusionOk="0">
                  <a:moveTo>
                    <a:pt x="1681" y="1"/>
                  </a:moveTo>
                  <a:lnTo>
                    <a:pt x="1681" y="1"/>
                  </a:lnTo>
                  <a:cubicBezTo>
                    <a:pt x="1412" y="303"/>
                    <a:pt x="1110" y="438"/>
                    <a:pt x="706" y="707"/>
                  </a:cubicBezTo>
                  <a:cubicBezTo>
                    <a:pt x="269" y="1144"/>
                    <a:pt x="1" y="1849"/>
                    <a:pt x="1" y="2387"/>
                  </a:cubicBezTo>
                  <a:cubicBezTo>
                    <a:pt x="1" y="2958"/>
                    <a:pt x="135" y="3664"/>
                    <a:pt x="706" y="3933"/>
                  </a:cubicBezTo>
                  <a:lnTo>
                    <a:pt x="706" y="4068"/>
                  </a:lnTo>
                  <a:cubicBezTo>
                    <a:pt x="1278" y="4370"/>
                    <a:pt x="1815" y="4504"/>
                    <a:pt x="2521" y="4504"/>
                  </a:cubicBezTo>
                  <a:cubicBezTo>
                    <a:pt x="2958" y="4504"/>
                    <a:pt x="3361" y="4504"/>
                    <a:pt x="3933" y="4370"/>
                  </a:cubicBezTo>
                  <a:lnTo>
                    <a:pt x="4336" y="4370"/>
                  </a:lnTo>
                  <a:cubicBezTo>
                    <a:pt x="4907" y="4370"/>
                    <a:pt x="5311" y="4773"/>
                    <a:pt x="5311" y="5479"/>
                  </a:cubicBezTo>
                  <a:lnTo>
                    <a:pt x="5311" y="5614"/>
                  </a:lnTo>
                  <a:lnTo>
                    <a:pt x="5311" y="6319"/>
                  </a:lnTo>
                  <a:cubicBezTo>
                    <a:pt x="5479" y="6050"/>
                    <a:pt x="5882" y="5748"/>
                    <a:pt x="6016" y="5479"/>
                  </a:cubicBezTo>
                  <a:cubicBezTo>
                    <a:pt x="6151" y="4202"/>
                    <a:pt x="4638" y="3664"/>
                    <a:pt x="4638" y="3664"/>
                  </a:cubicBezTo>
                  <a:cubicBezTo>
                    <a:pt x="1547" y="2958"/>
                    <a:pt x="1412" y="1144"/>
                    <a:pt x="16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877;p31">
              <a:extLst>
                <a:ext uri="{FF2B5EF4-FFF2-40B4-BE49-F238E27FC236}">
                  <a16:creationId xmlns:a16="http://schemas.microsoft.com/office/drawing/2014/main" id="{D40E385E-8D1B-4C97-B697-5CAEFBD04599}"/>
                </a:ext>
              </a:extLst>
            </p:cNvPr>
            <p:cNvSpPr/>
            <p:nvPr/>
          </p:nvSpPr>
          <p:spPr>
            <a:xfrm>
              <a:off x="5984817" y="3614951"/>
              <a:ext cx="91876" cy="199406"/>
            </a:xfrm>
            <a:custGeom>
              <a:avLst/>
              <a:gdLst/>
              <a:ahLst/>
              <a:cxnLst/>
              <a:rect l="l" t="t" r="r" b="b"/>
              <a:pathLst>
                <a:path w="2958" h="6420" extrusionOk="0">
                  <a:moveTo>
                    <a:pt x="1950" y="0"/>
                  </a:moveTo>
                  <a:lnTo>
                    <a:pt x="1815" y="135"/>
                  </a:lnTo>
                  <a:cubicBezTo>
                    <a:pt x="1412" y="403"/>
                    <a:pt x="841" y="538"/>
                    <a:pt x="572" y="975"/>
                  </a:cubicBezTo>
                  <a:cubicBezTo>
                    <a:pt x="572" y="1109"/>
                    <a:pt x="437" y="1244"/>
                    <a:pt x="437" y="1378"/>
                  </a:cubicBezTo>
                  <a:cubicBezTo>
                    <a:pt x="135" y="1815"/>
                    <a:pt x="135" y="2353"/>
                    <a:pt x="135" y="2790"/>
                  </a:cubicBezTo>
                  <a:cubicBezTo>
                    <a:pt x="269" y="3495"/>
                    <a:pt x="841" y="4033"/>
                    <a:pt x="975" y="4605"/>
                  </a:cubicBezTo>
                  <a:cubicBezTo>
                    <a:pt x="1110" y="5310"/>
                    <a:pt x="572" y="6016"/>
                    <a:pt x="0" y="6419"/>
                  </a:cubicBezTo>
                  <a:cubicBezTo>
                    <a:pt x="572" y="6151"/>
                    <a:pt x="1110" y="6016"/>
                    <a:pt x="1546" y="5714"/>
                  </a:cubicBezTo>
                  <a:cubicBezTo>
                    <a:pt x="1681" y="5579"/>
                    <a:pt x="1950" y="5445"/>
                    <a:pt x="2118" y="5310"/>
                  </a:cubicBezTo>
                  <a:cubicBezTo>
                    <a:pt x="2387" y="5041"/>
                    <a:pt x="2656" y="4739"/>
                    <a:pt x="2790" y="4201"/>
                  </a:cubicBezTo>
                  <a:cubicBezTo>
                    <a:pt x="2958" y="3495"/>
                    <a:pt x="2252" y="3059"/>
                    <a:pt x="1815" y="2655"/>
                  </a:cubicBezTo>
                  <a:cubicBezTo>
                    <a:pt x="841" y="1681"/>
                    <a:pt x="1546" y="840"/>
                    <a:pt x="19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878;p31">
              <a:extLst>
                <a:ext uri="{FF2B5EF4-FFF2-40B4-BE49-F238E27FC236}">
                  <a16:creationId xmlns:a16="http://schemas.microsoft.com/office/drawing/2014/main" id="{9F7138B4-2364-403C-83EA-A5046722AF43}"/>
                </a:ext>
              </a:extLst>
            </p:cNvPr>
            <p:cNvSpPr/>
            <p:nvPr/>
          </p:nvSpPr>
          <p:spPr>
            <a:xfrm>
              <a:off x="5984817" y="3645204"/>
              <a:ext cx="74140" cy="169153"/>
            </a:xfrm>
            <a:custGeom>
              <a:avLst/>
              <a:gdLst/>
              <a:ahLst/>
              <a:cxnLst/>
              <a:rect l="l" t="t" r="r" b="b"/>
              <a:pathLst>
                <a:path w="2387" h="5446" extrusionOk="0">
                  <a:moveTo>
                    <a:pt x="572" y="1"/>
                  </a:moveTo>
                  <a:lnTo>
                    <a:pt x="572" y="1"/>
                  </a:lnTo>
                  <a:cubicBezTo>
                    <a:pt x="568" y="24"/>
                    <a:pt x="565" y="47"/>
                    <a:pt x="561" y="70"/>
                  </a:cubicBezTo>
                  <a:lnTo>
                    <a:pt x="561" y="70"/>
                  </a:lnTo>
                  <a:cubicBezTo>
                    <a:pt x="568" y="47"/>
                    <a:pt x="572" y="24"/>
                    <a:pt x="572" y="1"/>
                  </a:cubicBezTo>
                  <a:close/>
                  <a:moveTo>
                    <a:pt x="561" y="70"/>
                  </a:moveTo>
                  <a:lnTo>
                    <a:pt x="561" y="70"/>
                  </a:lnTo>
                  <a:cubicBezTo>
                    <a:pt x="530" y="181"/>
                    <a:pt x="437" y="293"/>
                    <a:pt x="437" y="404"/>
                  </a:cubicBezTo>
                  <a:cubicBezTo>
                    <a:pt x="269" y="707"/>
                    <a:pt x="135" y="1110"/>
                    <a:pt x="135" y="1379"/>
                  </a:cubicBezTo>
                  <a:lnTo>
                    <a:pt x="135" y="1816"/>
                  </a:lnTo>
                  <a:cubicBezTo>
                    <a:pt x="269" y="2521"/>
                    <a:pt x="841" y="3059"/>
                    <a:pt x="975" y="3631"/>
                  </a:cubicBezTo>
                  <a:lnTo>
                    <a:pt x="975" y="3899"/>
                  </a:lnTo>
                  <a:cubicBezTo>
                    <a:pt x="975" y="4202"/>
                    <a:pt x="841" y="4605"/>
                    <a:pt x="572" y="4908"/>
                  </a:cubicBezTo>
                  <a:cubicBezTo>
                    <a:pt x="437" y="5177"/>
                    <a:pt x="269" y="5311"/>
                    <a:pt x="0" y="5445"/>
                  </a:cubicBezTo>
                  <a:cubicBezTo>
                    <a:pt x="572" y="5177"/>
                    <a:pt x="1110" y="5042"/>
                    <a:pt x="1546" y="4740"/>
                  </a:cubicBezTo>
                  <a:cubicBezTo>
                    <a:pt x="1681" y="4605"/>
                    <a:pt x="1950" y="4471"/>
                    <a:pt x="2118" y="4336"/>
                  </a:cubicBezTo>
                  <a:cubicBezTo>
                    <a:pt x="2387" y="3227"/>
                    <a:pt x="1412" y="2387"/>
                    <a:pt x="1412" y="2387"/>
                  </a:cubicBezTo>
                  <a:cubicBezTo>
                    <a:pt x="595" y="1700"/>
                    <a:pt x="445" y="887"/>
                    <a:pt x="561" y="7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879;p31">
              <a:extLst>
                <a:ext uri="{FF2B5EF4-FFF2-40B4-BE49-F238E27FC236}">
                  <a16:creationId xmlns:a16="http://schemas.microsoft.com/office/drawing/2014/main" id="{3D4D5DFF-3C49-4816-82FB-23A8C5A3BE4E}"/>
                </a:ext>
              </a:extLst>
            </p:cNvPr>
            <p:cNvSpPr/>
            <p:nvPr/>
          </p:nvSpPr>
          <p:spPr>
            <a:xfrm>
              <a:off x="5972300" y="3370663"/>
              <a:ext cx="73084" cy="78334"/>
            </a:xfrm>
            <a:custGeom>
              <a:avLst/>
              <a:gdLst/>
              <a:ahLst/>
              <a:cxnLst/>
              <a:rect l="l" t="t" r="r" b="b"/>
              <a:pathLst>
                <a:path w="2353" h="2522" extrusionOk="0">
                  <a:moveTo>
                    <a:pt x="1244" y="1"/>
                  </a:moveTo>
                  <a:cubicBezTo>
                    <a:pt x="538" y="1"/>
                    <a:pt x="0" y="572"/>
                    <a:pt x="0" y="1278"/>
                  </a:cubicBezTo>
                  <a:cubicBezTo>
                    <a:pt x="0" y="1984"/>
                    <a:pt x="538" y="2521"/>
                    <a:pt x="1244" y="2521"/>
                  </a:cubicBezTo>
                  <a:cubicBezTo>
                    <a:pt x="1815" y="2521"/>
                    <a:pt x="2353" y="1984"/>
                    <a:pt x="2353" y="1278"/>
                  </a:cubicBezTo>
                  <a:cubicBezTo>
                    <a:pt x="2353" y="572"/>
                    <a:pt x="1815" y="1"/>
                    <a:pt x="12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880;p31">
              <a:extLst>
                <a:ext uri="{FF2B5EF4-FFF2-40B4-BE49-F238E27FC236}">
                  <a16:creationId xmlns:a16="http://schemas.microsoft.com/office/drawing/2014/main" id="{BA6734D9-17BA-4695-8A23-F827A9EBF40E}"/>
                </a:ext>
              </a:extLst>
            </p:cNvPr>
            <p:cNvSpPr/>
            <p:nvPr/>
          </p:nvSpPr>
          <p:spPr>
            <a:xfrm>
              <a:off x="6398196" y="3353953"/>
              <a:ext cx="74140" cy="73115"/>
            </a:xfrm>
            <a:custGeom>
              <a:avLst/>
              <a:gdLst/>
              <a:ahLst/>
              <a:cxnLst/>
              <a:rect l="l" t="t" r="r" b="b"/>
              <a:pathLst>
                <a:path w="2387" h="2354" extrusionOk="0">
                  <a:moveTo>
                    <a:pt x="1110" y="1"/>
                  </a:moveTo>
                  <a:cubicBezTo>
                    <a:pt x="404" y="1"/>
                    <a:pt x="0" y="539"/>
                    <a:pt x="0" y="1110"/>
                  </a:cubicBezTo>
                  <a:cubicBezTo>
                    <a:pt x="0" y="1816"/>
                    <a:pt x="404" y="2354"/>
                    <a:pt x="1110" y="2354"/>
                  </a:cubicBezTo>
                  <a:cubicBezTo>
                    <a:pt x="1815" y="2354"/>
                    <a:pt x="2387" y="1816"/>
                    <a:pt x="2387" y="1110"/>
                  </a:cubicBezTo>
                  <a:cubicBezTo>
                    <a:pt x="2387" y="539"/>
                    <a:pt x="1815" y="1"/>
                    <a:pt x="11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881;p31">
              <a:extLst>
                <a:ext uri="{FF2B5EF4-FFF2-40B4-BE49-F238E27FC236}">
                  <a16:creationId xmlns:a16="http://schemas.microsoft.com/office/drawing/2014/main" id="{2F8C6642-4A15-47F7-93E0-02DBA4E3FEDB}"/>
                </a:ext>
              </a:extLst>
            </p:cNvPr>
            <p:cNvSpPr/>
            <p:nvPr/>
          </p:nvSpPr>
          <p:spPr>
            <a:xfrm>
              <a:off x="5949809" y="4373187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426" y="1"/>
                  </a:moveTo>
                  <a:cubicBezTo>
                    <a:pt x="17914" y="1"/>
                    <a:pt x="17394" y="109"/>
                    <a:pt x="16939" y="313"/>
                  </a:cubicBezTo>
                  <a:lnTo>
                    <a:pt x="16805" y="313"/>
                  </a:lnTo>
                  <a:lnTo>
                    <a:pt x="13713" y="1725"/>
                  </a:lnTo>
                  <a:lnTo>
                    <a:pt x="9243" y="3674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5393" y="8850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lnTo>
                    <a:pt x="21712" y="2968"/>
                  </a:lnTo>
                  <a:cubicBezTo>
                    <a:pt x="21543" y="1994"/>
                    <a:pt x="21006" y="1019"/>
                    <a:pt x="20031" y="448"/>
                  </a:cubicBezTo>
                  <a:cubicBezTo>
                    <a:pt x="19583" y="143"/>
                    <a:pt x="19010" y="1"/>
                    <a:pt x="18426" y="1"/>
                  </a:cubicBezTo>
                  <a:close/>
                </a:path>
              </a:pathLst>
            </a:custGeom>
            <a:solidFill>
              <a:srgbClr val="BDB8FF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36" name="TextBox 235">
            <a:extLst>
              <a:ext uri="{FF2B5EF4-FFF2-40B4-BE49-F238E27FC236}">
                <a16:creationId xmlns:a16="http://schemas.microsoft.com/office/drawing/2014/main" id="{BD5E5673-0E4E-473F-B799-62CE61F371DC}"/>
              </a:ext>
            </a:extLst>
          </p:cNvPr>
          <p:cNvSpPr txBox="1"/>
          <p:nvPr userDrawn="1"/>
        </p:nvSpPr>
        <p:spPr>
          <a:xfrm>
            <a:off x="4334110" y="1572168"/>
            <a:ext cx="372544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KHÁM PHÁ</a:t>
            </a:r>
          </a:p>
        </p:txBody>
      </p:sp>
    </p:spTree>
    <p:extLst>
      <p:ext uri="{BB962C8B-B14F-4D97-AF65-F5344CB8AC3E}">
        <p14:creationId xmlns:p14="http://schemas.microsoft.com/office/powerpoint/2010/main" val="381358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36" grpId="0"/>
    </p:bld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236" name="Google Shape;631;p30">
            <a:extLst>
              <a:ext uri="{FF2B5EF4-FFF2-40B4-BE49-F238E27FC236}">
                <a16:creationId xmlns:a16="http://schemas.microsoft.com/office/drawing/2014/main" id="{CD1EBE97-8F9B-460E-9BC5-FD02CD5043DA}"/>
              </a:ext>
            </a:extLst>
          </p:cNvPr>
          <p:cNvGrpSpPr/>
          <p:nvPr userDrawn="1"/>
        </p:nvGrpSpPr>
        <p:grpSpPr>
          <a:xfrm>
            <a:off x="7672546" y="3622312"/>
            <a:ext cx="1309691" cy="2486166"/>
            <a:chOff x="961250" y="234750"/>
            <a:chExt cx="1222525" cy="2320700"/>
          </a:xfrm>
        </p:grpSpPr>
        <p:sp>
          <p:nvSpPr>
            <p:cNvPr id="237" name="Google Shape;632;p30">
              <a:extLst>
                <a:ext uri="{FF2B5EF4-FFF2-40B4-BE49-F238E27FC236}">
                  <a16:creationId xmlns:a16="http://schemas.microsoft.com/office/drawing/2014/main" id="{687291A7-7C04-436D-8909-2F2DB91394D5}"/>
                </a:ext>
              </a:extLst>
            </p:cNvPr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633;p30">
              <a:extLst>
                <a:ext uri="{FF2B5EF4-FFF2-40B4-BE49-F238E27FC236}">
                  <a16:creationId xmlns:a16="http://schemas.microsoft.com/office/drawing/2014/main" id="{F72938D2-902A-4133-8C58-B3B12FE4D0FF}"/>
                </a:ext>
              </a:extLst>
            </p:cNvPr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634;p30">
              <a:extLst>
                <a:ext uri="{FF2B5EF4-FFF2-40B4-BE49-F238E27FC236}">
                  <a16:creationId xmlns:a16="http://schemas.microsoft.com/office/drawing/2014/main" id="{3C26E551-6E6B-4C61-AA82-0348436BF92C}"/>
                </a:ext>
              </a:extLst>
            </p:cNvPr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635;p30">
              <a:extLst>
                <a:ext uri="{FF2B5EF4-FFF2-40B4-BE49-F238E27FC236}">
                  <a16:creationId xmlns:a16="http://schemas.microsoft.com/office/drawing/2014/main" id="{D302D271-50D4-4155-9A69-E249459AC0E2}"/>
                </a:ext>
              </a:extLst>
            </p:cNvPr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636;p30">
              <a:extLst>
                <a:ext uri="{FF2B5EF4-FFF2-40B4-BE49-F238E27FC236}">
                  <a16:creationId xmlns:a16="http://schemas.microsoft.com/office/drawing/2014/main" id="{9F9D9497-4024-4862-BFC9-C7AB537B839F}"/>
                </a:ext>
              </a:extLst>
            </p:cNvPr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637;p30">
              <a:extLst>
                <a:ext uri="{FF2B5EF4-FFF2-40B4-BE49-F238E27FC236}">
                  <a16:creationId xmlns:a16="http://schemas.microsoft.com/office/drawing/2014/main" id="{A06D0AAE-A1CB-44E4-8A77-73002D3A2F0E}"/>
                </a:ext>
              </a:extLst>
            </p:cNvPr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638;p30">
              <a:extLst>
                <a:ext uri="{FF2B5EF4-FFF2-40B4-BE49-F238E27FC236}">
                  <a16:creationId xmlns:a16="http://schemas.microsoft.com/office/drawing/2014/main" id="{DFDED29A-A543-4DDB-8E9E-20A5DAF07B51}"/>
                </a:ext>
              </a:extLst>
            </p:cNvPr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639;p30">
              <a:extLst>
                <a:ext uri="{FF2B5EF4-FFF2-40B4-BE49-F238E27FC236}">
                  <a16:creationId xmlns:a16="http://schemas.microsoft.com/office/drawing/2014/main" id="{891958B6-954E-4DF4-A06C-FBC9E416A9BE}"/>
                </a:ext>
              </a:extLst>
            </p:cNvPr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640;p30">
              <a:extLst>
                <a:ext uri="{FF2B5EF4-FFF2-40B4-BE49-F238E27FC236}">
                  <a16:creationId xmlns:a16="http://schemas.microsoft.com/office/drawing/2014/main" id="{356FBE5B-403A-46D2-8289-CDE62AC8E1C8}"/>
                </a:ext>
              </a:extLst>
            </p:cNvPr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641;p30">
              <a:extLst>
                <a:ext uri="{FF2B5EF4-FFF2-40B4-BE49-F238E27FC236}">
                  <a16:creationId xmlns:a16="http://schemas.microsoft.com/office/drawing/2014/main" id="{6E21DD77-A145-4889-AAF0-D687CBC0C68E}"/>
                </a:ext>
              </a:extLst>
            </p:cNvPr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642;p30">
              <a:extLst>
                <a:ext uri="{FF2B5EF4-FFF2-40B4-BE49-F238E27FC236}">
                  <a16:creationId xmlns:a16="http://schemas.microsoft.com/office/drawing/2014/main" id="{0FCB9DE3-0F3D-4CBE-8A4E-9ECE8EC5924A}"/>
                </a:ext>
              </a:extLst>
            </p:cNvPr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643;p30">
              <a:extLst>
                <a:ext uri="{FF2B5EF4-FFF2-40B4-BE49-F238E27FC236}">
                  <a16:creationId xmlns:a16="http://schemas.microsoft.com/office/drawing/2014/main" id="{719DC071-233A-4152-8329-C8E64F89D460}"/>
                </a:ext>
              </a:extLst>
            </p:cNvPr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644;p30">
              <a:extLst>
                <a:ext uri="{FF2B5EF4-FFF2-40B4-BE49-F238E27FC236}">
                  <a16:creationId xmlns:a16="http://schemas.microsoft.com/office/drawing/2014/main" id="{D99063E4-8047-4A9A-83F0-3913338153F6}"/>
                </a:ext>
              </a:extLst>
            </p:cNvPr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645;p30">
              <a:extLst>
                <a:ext uri="{FF2B5EF4-FFF2-40B4-BE49-F238E27FC236}">
                  <a16:creationId xmlns:a16="http://schemas.microsoft.com/office/drawing/2014/main" id="{0E554B2F-BF11-40A2-97D2-0FDB1AEB641B}"/>
                </a:ext>
              </a:extLst>
            </p:cNvPr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646;p30">
              <a:extLst>
                <a:ext uri="{FF2B5EF4-FFF2-40B4-BE49-F238E27FC236}">
                  <a16:creationId xmlns:a16="http://schemas.microsoft.com/office/drawing/2014/main" id="{6503A830-067E-43A5-B647-8F98FA6CC23D}"/>
                </a:ext>
              </a:extLst>
            </p:cNvPr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647;p30">
              <a:extLst>
                <a:ext uri="{FF2B5EF4-FFF2-40B4-BE49-F238E27FC236}">
                  <a16:creationId xmlns:a16="http://schemas.microsoft.com/office/drawing/2014/main" id="{DF84C57A-2063-4AAB-ABAA-2320913DF64F}"/>
                </a:ext>
              </a:extLst>
            </p:cNvPr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648;p30">
              <a:extLst>
                <a:ext uri="{FF2B5EF4-FFF2-40B4-BE49-F238E27FC236}">
                  <a16:creationId xmlns:a16="http://schemas.microsoft.com/office/drawing/2014/main" id="{F9B2B0E4-B837-452D-9FDA-3D4DD7D1D0B7}"/>
                </a:ext>
              </a:extLst>
            </p:cNvPr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649;p30">
              <a:extLst>
                <a:ext uri="{FF2B5EF4-FFF2-40B4-BE49-F238E27FC236}">
                  <a16:creationId xmlns:a16="http://schemas.microsoft.com/office/drawing/2014/main" id="{A7A1E2E4-93B6-4ACB-8A08-DCB30F05A025}"/>
                </a:ext>
              </a:extLst>
            </p:cNvPr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650;p30">
              <a:extLst>
                <a:ext uri="{FF2B5EF4-FFF2-40B4-BE49-F238E27FC236}">
                  <a16:creationId xmlns:a16="http://schemas.microsoft.com/office/drawing/2014/main" id="{50BBEB0A-8D24-4CBF-AE3E-0D240D2D426E}"/>
                </a:ext>
              </a:extLst>
            </p:cNvPr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651;p30">
              <a:extLst>
                <a:ext uri="{FF2B5EF4-FFF2-40B4-BE49-F238E27FC236}">
                  <a16:creationId xmlns:a16="http://schemas.microsoft.com/office/drawing/2014/main" id="{D3BFEAA0-88DE-428B-977B-6A1CC4196EFA}"/>
                </a:ext>
              </a:extLst>
            </p:cNvPr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652;p30">
              <a:extLst>
                <a:ext uri="{FF2B5EF4-FFF2-40B4-BE49-F238E27FC236}">
                  <a16:creationId xmlns:a16="http://schemas.microsoft.com/office/drawing/2014/main" id="{E788FED8-91C2-4885-9A0F-FA359E57B1FC}"/>
                </a:ext>
              </a:extLst>
            </p:cNvPr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653;p30">
              <a:extLst>
                <a:ext uri="{FF2B5EF4-FFF2-40B4-BE49-F238E27FC236}">
                  <a16:creationId xmlns:a16="http://schemas.microsoft.com/office/drawing/2014/main" id="{218819E8-AEA7-4F3F-A4AF-EA2AAE328B3F}"/>
                </a:ext>
              </a:extLst>
            </p:cNvPr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654;p30">
              <a:extLst>
                <a:ext uri="{FF2B5EF4-FFF2-40B4-BE49-F238E27FC236}">
                  <a16:creationId xmlns:a16="http://schemas.microsoft.com/office/drawing/2014/main" id="{D690D892-E82D-4D5B-988E-5A924B304C6C}"/>
                </a:ext>
              </a:extLst>
            </p:cNvPr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655;p30">
              <a:extLst>
                <a:ext uri="{FF2B5EF4-FFF2-40B4-BE49-F238E27FC236}">
                  <a16:creationId xmlns:a16="http://schemas.microsoft.com/office/drawing/2014/main" id="{DBE0DFD8-8D8F-41CC-B4ED-CB5CACE685A9}"/>
                </a:ext>
              </a:extLst>
            </p:cNvPr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61" name="Google Shape;656;p30">
              <a:extLst>
                <a:ext uri="{FF2B5EF4-FFF2-40B4-BE49-F238E27FC236}">
                  <a16:creationId xmlns:a16="http://schemas.microsoft.com/office/drawing/2014/main" id="{D5827388-1C85-4A58-B2FA-393667CA1DFD}"/>
                </a:ext>
              </a:extLst>
            </p:cNvPr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657;p30">
              <a:extLst>
                <a:ext uri="{FF2B5EF4-FFF2-40B4-BE49-F238E27FC236}">
                  <a16:creationId xmlns:a16="http://schemas.microsoft.com/office/drawing/2014/main" id="{5B4F96A0-8CA6-4C62-B834-A0E213FD3632}"/>
                </a:ext>
              </a:extLst>
            </p:cNvPr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658;p30">
              <a:extLst>
                <a:ext uri="{FF2B5EF4-FFF2-40B4-BE49-F238E27FC236}">
                  <a16:creationId xmlns:a16="http://schemas.microsoft.com/office/drawing/2014/main" id="{0507FA8D-8E87-443C-99AF-671C53542CEE}"/>
                </a:ext>
              </a:extLst>
            </p:cNvPr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659;p30">
              <a:extLst>
                <a:ext uri="{FF2B5EF4-FFF2-40B4-BE49-F238E27FC236}">
                  <a16:creationId xmlns:a16="http://schemas.microsoft.com/office/drawing/2014/main" id="{F17AF54C-CB24-4BAD-A65B-FA98A922A07F}"/>
                </a:ext>
              </a:extLst>
            </p:cNvPr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660;p30">
              <a:extLst>
                <a:ext uri="{FF2B5EF4-FFF2-40B4-BE49-F238E27FC236}">
                  <a16:creationId xmlns:a16="http://schemas.microsoft.com/office/drawing/2014/main" id="{F41BCDDB-02E2-4379-9B6C-BF9A4AB166B5}"/>
                </a:ext>
              </a:extLst>
            </p:cNvPr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661;p30">
              <a:extLst>
                <a:ext uri="{FF2B5EF4-FFF2-40B4-BE49-F238E27FC236}">
                  <a16:creationId xmlns:a16="http://schemas.microsoft.com/office/drawing/2014/main" id="{3BD418D7-B418-4700-99C2-41F3F8254F23}"/>
                </a:ext>
              </a:extLst>
            </p:cNvPr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662;p30">
              <a:extLst>
                <a:ext uri="{FF2B5EF4-FFF2-40B4-BE49-F238E27FC236}">
                  <a16:creationId xmlns:a16="http://schemas.microsoft.com/office/drawing/2014/main" id="{C385EF22-3CB8-4019-BA32-53F3E992EEB1}"/>
                </a:ext>
              </a:extLst>
            </p:cNvPr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663;p30">
              <a:extLst>
                <a:ext uri="{FF2B5EF4-FFF2-40B4-BE49-F238E27FC236}">
                  <a16:creationId xmlns:a16="http://schemas.microsoft.com/office/drawing/2014/main" id="{F5423D84-0684-4C1F-A0C2-6E662B7A7DBE}"/>
                </a:ext>
              </a:extLst>
            </p:cNvPr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664;p30">
              <a:extLst>
                <a:ext uri="{FF2B5EF4-FFF2-40B4-BE49-F238E27FC236}">
                  <a16:creationId xmlns:a16="http://schemas.microsoft.com/office/drawing/2014/main" id="{89ABBB3D-561C-4A6D-83AF-8DB2D236FE5B}"/>
                </a:ext>
              </a:extLst>
            </p:cNvPr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665;p30">
              <a:extLst>
                <a:ext uri="{FF2B5EF4-FFF2-40B4-BE49-F238E27FC236}">
                  <a16:creationId xmlns:a16="http://schemas.microsoft.com/office/drawing/2014/main" id="{0182B3EE-9155-4759-8BCA-B58AC723AA41}"/>
                </a:ext>
              </a:extLst>
            </p:cNvPr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666;p30">
              <a:extLst>
                <a:ext uri="{FF2B5EF4-FFF2-40B4-BE49-F238E27FC236}">
                  <a16:creationId xmlns:a16="http://schemas.microsoft.com/office/drawing/2014/main" id="{61C7DA74-2D1A-4B52-A21F-46D56DF26BDE}"/>
                </a:ext>
              </a:extLst>
            </p:cNvPr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667;p30">
              <a:extLst>
                <a:ext uri="{FF2B5EF4-FFF2-40B4-BE49-F238E27FC236}">
                  <a16:creationId xmlns:a16="http://schemas.microsoft.com/office/drawing/2014/main" id="{1165ADB0-7380-4ED7-BB9B-BE4D5E2D1E99}"/>
                </a:ext>
              </a:extLst>
            </p:cNvPr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668;p30">
              <a:extLst>
                <a:ext uri="{FF2B5EF4-FFF2-40B4-BE49-F238E27FC236}">
                  <a16:creationId xmlns:a16="http://schemas.microsoft.com/office/drawing/2014/main" id="{CBB68A9B-8AB9-42DA-9B5E-6D17EBD9957D}"/>
                </a:ext>
              </a:extLst>
            </p:cNvPr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669;p30">
              <a:extLst>
                <a:ext uri="{FF2B5EF4-FFF2-40B4-BE49-F238E27FC236}">
                  <a16:creationId xmlns:a16="http://schemas.microsoft.com/office/drawing/2014/main" id="{D1976D00-D8BE-4CA0-8F85-F6054E10FEF5}"/>
                </a:ext>
              </a:extLst>
            </p:cNvPr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670;p30">
              <a:extLst>
                <a:ext uri="{FF2B5EF4-FFF2-40B4-BE49-F238E27FC236}">
                  <a16:creationId xmlns:a16="http://schemas.microsoft.com/office/drawing/2014/main" id="{AAD4584A-C92B-40ED-85E4-18603B7D99A4}"/>
                </a:ext>
              </a:extLst>
            </p:cNvPr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671;p30">
              <a:extLst>
                <a:ext uri="{FF2B5EF4-FFF2-40B4-BE49-F238E27FC236}">
                  <a16:creationId xmlns:a16="http://schemas.microsoft.com/office/drawing/2014/main" id="{AC2D758F-DC55-4116-B68B-1B04B362DB59}"/>
                </a:ext>
              </a:extLst>
            </p:cNvPr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672;p30">
              <a:extLst>
                <a:ext uri="{FF2B5EF4-FFF2-40B4-BE49-F238E27FC236}">
                  <a16:creationId xmlns:a16="http://schemas.microsoft.com/office/drawing/2014/main" id="{9DCA2443-E86C-480E-80ED-43C0CBF77CCE}"/>
                </a:ext>
              </a:extLst>
            </p:cNvPr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8" name="Google Shape;211;p3">
            <a:extLst>
              <a:ext uri="{FF2B5EF4-FFF2-40B4-BE49-F238E27FC236}">
                <a16:creationId xmlns:a16="http://schemas.microsoft.com/office/drawing/2014/main" id="{C0855F1D-93D4-4849-83E1-706E437C7250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79" name="Google Shape;212;p3">
              <a:extLst>
                <a:ext uri="{FF2B5EF4-FFF2-40B4-BE49-F238E27FC236}">
                  <a16:creationId xmlns:a16="http://schemas.microsoft.com/office/drawing/2014/main" id="{DC5C5AA7-5761-4B23-B999-8F5CA61CD038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0" name="Google Shape;213;p3">
              <a:extLst>
                <a:ext uri="{FF2B5EF4-FFF2-40B4-BE49-F238E27FC236}">
                  <a16:creationId xmlns:a16="http://schemas.microsoft.com/office/drawing/2014/main" id="{1933B0D6-ABFA-4CD7-A762-19337F9750DD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1" name="Google Shape;214;p3">
            <a:extLst>
              <a:ext uri="{FF2B5EF4-FFF2-40B4-BE49-F238E27FC236}">
                <a16:creationId xmlns:a16="http://schemas.microsoft.com/office/drawing/2014/main" id="{1EFB947C-860E-4AA2-A5A2-1CEEEFC38B34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82" name="Google Shape;215;p3">
              <a:extLst>
                <a:ext uri="{FF2B5EF4-FFF2-40B4-BE49-F238E27FC236}">
                  <a16:creationId xmlns:a16="http://schemas.microsoft.com/office/drawing/2014/main" id="{C65D7529-17F2-4B75-9EE5-9962A69A62E0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216;p3">
              <a:extLst>
                <a:ext uri="{FF2B5EF4-FFF2-40B4-BE49-F238E27FC236}">
                  <a16:creationId xmlns:a16="http://schemas.microsoft.com/office/drawing/2014/main" id="{ED87057F-C031-4FD4-AEAE-03C05BB98CB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217;p3">
              <a:extLst>
                <a:ext uri="{FF2B5EF4-FFF2-40B4-BE49-F238E27FC236}">
                  <a16:creationId xmlns:a16="http://schemas.microsoft.com/office/drawing/2014/main" id="{EC906738-C714-4EE5-8058-2D4A7FC7EF8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218;p3">
              <a:extLst>
                <a:ext uri="{FF2B5EF4-FFF2-40B4-BE49-F238E27FC236}">
                  <a16:creationId xmlns:a16="http://schemas.microsoft.com/office/drawing/2014/main" id="{687DAB77-1E27-4D0D-A65D-B3FE2D9B10B4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219;p3">
              <a:extLst>
                <a:ext uri="{FF2B5EF4-FFF2-40B4-BE49-F238E27FC236}">
                  <a16:creationId xmlns:a16="http://schemas.microsoft.com/office/drawing/2014/main" id="{127CCC19-FE1C-4E46-AE9B-2984F677356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220;p3">
              <a:extLst>
                <a:ext uri="{FF2B5EF4-FFF2-40B4-BE49-F238E27FC236}">
                  <a16:creationId xmlns:a16="http://schemas.microsoft.com/office/drawing/2014/main" id="{4DB673E6-ADD0-4ECB-BF9F-B808D5311F7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221;p3">
              <a:extLst>
                <a:ext uri="{FF2B5EF4-FFF2-40B4-BE49-F238E27FC236}">
                  <a16:creationId xmlns:a16="http://schemas.microsoft.com/office/drawing/2014/main" id="{4781CA03-AD08-441C-BAB7-0E1690E88D0C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9" name="Google Shape;222;p3">
              <a:extLst>
                <a:ext uri="{FF2B5EF4-FFF2-40B4-BE49-F238E27FC236}">
                  <a16:creationId xmlns:a16="http://schemas.microsoft.com/office/drawing/2014/main" id="{E0816258-217F-404D-BD3D-3293E29FD88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23;p3">
              <a:extLst>
                <a:ext uri="{FF2B5EF4-FFF2-40B4-BE49-F238E27FC236}">
                  <a16:creationId xmlns:a16="http://schemas.microsoft.com/office/drawing/2014/main" id="{84FF6178-746C-46CA-9180-258EC4BBA4FC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224;p3">
              <a:extLst>
                <a:ext uri="{FF2B5EF4-FFF2-40B4-BE49-F238E27FC236}">
                  <a16:creationId xmlns:a16="http://schemas.microsoft.com/office/drawing/2014/main" id="{C906BB92-3EA7-4E09-8BCD-0337F3A9BB74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" name="Google Shape;225;p3">
            <a:extLst>
              <a:ext uri="{FF2B5EF4-FFF2-40B4-BE49-F238E27FC236}">
                <a16:creationId xmlns:a16="http://schemas.microsoft.com/office/drawing/2014/main" id="{925CC097-8D38-4AEA-9306-D2D703E51FEC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93" name="Google Shape;226;p3">
              <a:extLst>
                <a:ext uri="{FF2B5EF4-FFF2-40B4-BE49-F238E27FC236}">
                  <a16:creationId xmlns:a16="http://schemas.microsoft.com/office/drawing/2014/main" id="{A73811B4-DAE8-43F2-9242-512369E61B47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27;p3">
              <a:extLst>
                <a:ext uri="{FF2B5EF4-FFF2-40B4-BE49-F238E27FC236}">
                  <a16:creationId xmlns:a16="http://schemas.microsoft.com/office/drawing/2014/main" id="{1CAC2284-EF0A-4A64-8112-C2F502014E3A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95" name="Google Shape;228;p3">
            <a:extLst>
              <a:ext uri="{FF2B5EF4-FFF2-40B4-BE49-F238E27FC236}">
                <a16:creationId xmlns:a16="http://schemas.microsoft.com/office/drawing/2014/main" id="{8DF4CFA5-C6E8-4AA5-9916-0D14D265DA7D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29;p3">
            <a:extLst>
              <a:ext uri="{FF2B5EF4-FFF2-40B4-BE49-F238E27FC236}">
                <a16:creationId xmlns:a16="http://schemas.microsoft.com/office/drawing/2014/main" id="{262FDB6E-6024-4D2F-A6EC-321BB317347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97" name="Google Shape;230;p3">
            <a:extLst>
              <a:ext uri="{FF2B5EF4-FFF2-40B4-BE49-F238E27FC236}">
                <a16:creationId xmlns:a16="http://schemas.microsoft.com/office/drawing/2014/main" id="{BD5ADFCE-F28A-43D5-9CFF-31FD0A1CC4F9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98" name="Google Shape;231;p3">
              <a:extLst>
                <a:ext uri="{FF2B5EF4-FFF2-40B4-BE49-F238E27FC236}">
                  <a16:creationId xmlns:a16="http://schemas.microsoft.com/office/drawing/2014/main" id="{1C1774AA-9741-486B-B8FC-9393CAEDB27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32;p3">
              <a:extLst>
                <a:ext uri="{FF2B5EF4-FFF2-40B4-BE49-F238E27FC236}">
                  <a16:creationId xmlns:a16="http://schemas.microsoft.com/office/drawing/2014/main" id="{A241E20B-C148-4F65-8446-94D31CB41FFF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8" name="TextBox 137">
            <a:extLst>
              <a:ext uri="{FF2B5EF4-FFF2-40B4-BE49-F238E27FC236}">
                <a16:creationId xmlns:a16="http://schemas.microsoft.com/office/drawing/2014/main" id="{F3E5FC39-98FC-4CBA-B958-5F648514C390}"/>
              </a:ext>
            </a:extLst>
          </p:cNvPr>
          <p:cNvSpPr txBox="1"/>
          <p:nvPr userDrawn="1"/>
        </p:nvSpPr>
        <p:spPr>
          <a:xfrm>
            <a:off x="3558840" y="1522374"/>
            <a:ext cx="4518031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rgbClr val="C00000"/>
                </a:solidFill>
                <a:latin typeface="+mj-lt"/>
              </a:rPr>
              <a:t>HOẠT ĐỘNG</a:t>
            </a:r>
          </a:p>
        </p:txBody>
      </p:sp>
    </p:spTree>
    <p:extLst>
      <p:ext uri="{BB962C8B-B14F-4D97-AF65-F5344CB8AC3E}">
        <p14:creationId xmlns:p14="http://schemas.microsoft.com/office/powerpoint/2010/main" val="375763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138" grpId="0"/>
    </p:bld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38" name="Google Shape;939;p32">
            <a:extLst>
              <a:ext uri="{FF2B5EF4-FFF2-40B4-BE49-F238E27FC236}">
                <a16:creationId xmlns:a16="http://schemas.microsoft.com/office/drawing/2014/main" id="{4E1A926E-6662-419E-9E55-EA22A881A7F7}"/>
              </a:ext>
            </a:extLst>
          </p:cNvPr>
          <p:cNvGrpSpPr/>
          <p:nvPr userDrawn="1"/>
        </p:nvGrpSpPr>
        <p:grpSpPr>
          <a:xfrm>
            <a:off x="2204474" y="3950454"/>
            <a:ext cx="1973864" cy="2020086"/>
            <a:chOff x="2718975" y="493050"/>
            <a:chExt cx="2013175" cy="2066600"/>
          </a:xfrm>
        </p:grpSpPr>
        <p:sp>
          <p:nvSpPr>
            <p:cNvPr id="139" name="Google Shape;940;p32">
              <a:extLst>
                <a:ext uri="{FF2B5EF4-FFF2-40B4-BE49-F238E27FC236}">
                  <a16:creationId xmlns:a16="http://schemas.microsoft.com/office/drawing/2014/main" id="{86F0682C-B277-4309-975F-A0C04F8F30C6}"/>
                </a:ext>
              </a:extLst>
            </p:cNvPr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941;p32">
              <a:extLst>
                <a:ext uri="{FF2B5EF4-FFF2-40B4-BE49-F238E27FC236}">
                  <a16:creationId xmlns:a16="http://schemas.microsoft.com/office/drawing/2014/main" id="{FE326C58-C67D-4FF9-963A-4D9950D4B3B3}"/>
                </a:ext>
              </a:extLst>
            </p:cNvPr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942;p32">
              <a:extLst>
                <a:ext uri="{FF2B5EF4-FFF2-40B4-BE49-F238E27FC236}">
                  <a16:creationId xmlns:a16="http://schemas.microsoft.com/office/drawing/2014/main" id="{93F05A58-172A-4C8D-ADA3-0C77ADDADAF0}"/>
                </a:ext>
              </a:extLst>
            </p:cNvPr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943;p32">
              <a:extLst>
                <a:ext uri="{FF2B5EF4-FFF2-40B4-BE49-F238E27FC236}">
                  <a16:creationId xmlns:a16="http://schemas.microsoft.com/office/drawing/2014/main" id="{AEA51228-7E6A-4ED4-9C9B-D2E2CC0BD1D6}"/>
                </a:ext>
              </a:extLst>
            </p:cNvPr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944;p32">
              <a:extLst>
                <a:ext uri="{FF2B5EF4-FFF2-40B4-BE49-F238E27FC236}">
                  <a16:creationId xmlns:a16="http://schemas.microsoft.com/office/drawing/2014/main" id="{DD28A33D-03B5-4CF8-872C-9932FEF06FED}"/>
                </a:ext>
              </a:extLst>
            </p:cNvPr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945;p32">
              <a:extLst>
                <a:ext uri="{FF2B5EF4-FFF2-40B4-BE49-F238E27FC236}">
                  <a16:creationId xmlns:a16="http://schemas.microsoft.com/office/drawing/2014/main" id="{7E473B28-F0B1-4222-BFBD-D3DC90AB3D26}"/>
                </a:ext>
              </a:extLst>
            </p:cNvPr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946;p32">
              <a:extLst>
                <a:ext uri="{FF2B5EF4-FFF2-40B4-BE49-F238E27FC236}">
                  <a16:creationId xmlns:a16="http://schemas.microsoft.com/office/drawing/2014/main" id="{ADD02867-7745-483B-A79E-3BC899B1DF55}"/>
                </a:ext>
              </a:extLst>
            </p:cNvPr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947;p32">
              <a:extLst>
                <a:ext uri="{FF2B5EF4-FFF2-40B4-BE49-F238E27FC236}">
                  <a16:creationId xmlns:a16="http://schemas.microsoft.com/office/drawing/2014/main" id="{ECBECAB9-3A80-4E81-9F61-F5AB5A32E080}"/>
                </a:ext>
              </a:extLst>
            </p:cNvPr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948;p32">
              <a:extLst>
                <a:ext uri="{FF2B5EF4-FFF2-40B4-BE49-F238E27FC236}">
                  <a16:creationId xmlns:a16="http://schemas.microsoft.com/office/drawing/2014/main" id="{B7C06D9E-3A47-4324-B8FE-4A51A2CAA9AA}"/>
                </a:ext>
              </a:extLst>
            </p:cNvPr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949;p32">
              <a:extLst>
                <a:ext uri="{FF2B5EF4-FFF2-40B4-BE49-F238E27FC236}">
                  <a16:creationId xmlns:a16="http://schemas.microsoft.com/office/drawing/2014/main" id="{0E41DDDB-0B85-4B64-AD7C-5B42DC471236}"/>
                </a:ext>
              </a:extLst>
            </p:cNvPr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950;p32">
              <a:extLst>
                <a:ext uri="{FF2B5EF4-FFF2-40B4-BE49-F238E27FC236}">
                  <a16:creationId xmlns:a16="http://schemas.microsoft.com/office/drawing/2014/main" id="{B8270323-2185-4ABB-9F1A-91DD7D23EB43}"/>
                </a:ext>
              </a:extLst>
            </p:cNvPr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951;p32">
              <a:extLst>
                <a:ext uri="{FF2B5EF4-FFF2-40B4-BE49-F238E27FC236}">
                  <a16:creationId xmlns:a16="http://schemas.microsoft.com/office/drawing/2014/main" id="{BE578E9C-33B5-45A4-911F-23A5E521093B}"/>
                </a:ext>
              </a:extLst>
            </p:cNvPr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952;p32">
              <a:extLst>
                <a:ext uri="{FF2B5EF4-FFF2-40B4-BE49-F238E27FC236}">
                  <a16:creationId xmlns:a16="http://schemas.microsoft.com/office/drawing/2014/main" id="{4C518626-E4A3-4EB8-9670-E68DE27C7024}"/>
                </a:ext>
              </a:extLst>
            </p:cNvPr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953;p32">
              <a:extLst>
                <a:ext uri="{FF2B5EF4-FFF2-40B4-BE49-F238E27FC236}">
                  <a16:creationId xmlns:a16="http://schemas.microsoft.com/office/drawing/2014/main" id="{375A0294-045B-4F57-9300-F65929A5A1AF}"/>
                </a:ext>
              </a:extLst>
            </p:cNvPr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954;p32">
              <a:extLst>
                <a:ext uri="{FF2B5EF4-FFF2-40B4-BE49-F238E27FC236}">
                  <a16:creationId xmlns:a16="http://schemas.microsoft.com/office/drawing/2014/main" id="{BE78E60F-BE5F-405F-95D2-22E34C03D440}"/>
                </a:ext>
              </a:extLst>
            </p:cNvPr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955;p32">
              <a:extLst>
                <a:ext uri="{FF2B5EF4-FFF2-40B4-BE49-F238E27FC236}">
                  <a16:creationId xmlns:a16="http://schemas.microsoft.com/office/drawing/2014/main" id="{B2349C7C-9B55-4EEA-89B3-753189FEC384}"/>
                </a:ext>
              </a:extLst>
            </p:cNvPr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956;p32">
              <a:extLst>
                <a:ext uri="{FF2B5EF4-FFF2-40B4-BE49-F238E27FC236}">
                  <a16:creationId xmlns:a16="http://schemas.microsoft.com/office/drawing/2014/main" id="{520DA718-FDBB-4BD2-8BF0-9CA9868E416E}"/>
                </a:ext>
              </a:extLst>
            </p:cNvPr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957;p32">
              <a:extLst>
                <a:ext uri="{FF2B5EF4-FFF2-40B4-BE49-F238E27FC236}">
                  <a16:creationId xmlns:a16="http://schemas.microsoft.com/office/drawing/2014/main" id="{B2D2C12E-200E-42C0-9CB6-32AEB0EC3662}"/>
                </a:ext>
              </a:extLst>
            </p:cNvPr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958;p32">
              <a:extLst>
                <a:ext uri="{FF2B5EF4-FFF2-40B4-BE49-F238E27FC236}">
                  <a16:creationId xmlns:a16="http://schemas.microsoft.com/office/drawing/2014/main" id="{DC9D3593-7232-4EF5-B495-B7A00FBF325F}"/>
                </a:ext>
              </a:extLst>
            </p:cNvPr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959;p32">
              <a:extLst>
                <a:ext uri="{FF2B5EF4-FFF2-40B4-BE49-F238E27FC236}">
                  <a16:creationId xmlns:a16="http://schemas.microsoft.com/office/drawing/2014/main" id="{FCE84438-A020-49AA-9771-FCC57744A802}"/>
                </a:ext>
              </a:extLst>
            </p:cNvPr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960;p32">
              <a:extLst>
                <a:ext uri="{FF2B5EF4-FFF2-40B4-BE49-F238E27FC236}">
                  <a16:creationId xmlns:a16="http://schemas.microsoft.com/office/drawing/2014/main" id="{03918BCF-4665-4000-8A7F-BAD72050685D}"/>
                </a:ext>
              </a:extLst>
            </p:cNvPr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961;p32">
              <a:extLst>
                <a:ext uri="{FF2B5EF4-FFF2-40B4-BE49-F238E27FC236}">
                  <a16:creationId xmlns:a16="http://schemas.microsoft.com/office/drawing/2014/main" id="{A19C359B-F0DD-4D01-9729-66F5974AD58E}"/>
                </a:ext>
              </a:extLst>
            </p:cNvPr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962;p32">
              <a:extLst>
                <a:ext uri="{FF2B5EF4-FFF2-40B4-BE49-F238E27FC236}">
                  <a16:creationId xmlns:a16="http://schemas.microsoft.com/office/drawing/2014/main" id="{562D14E3-66C3-436E-8BFC-1081C86BF1C8}"/>
                </a:ext>
              </a:extLst>
            </p:cNvPr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963;p32">
              <a:extLst>
                <a:ext uri="{FF2B5EF4-FFF2-40B4-BE49-F238E27FC236}">
                  <a16:creationId xmlns:a16="http://schemas.microsoft.com/office/drawing/2014/main" id="{B7821707-35BA-4100-AE96-D2C83EA58467}"/>
                </a:ext>
              </a:extLst>
            </p:cNvPr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964;p32">
              <a:extLst>
                <a:ext uri="{FF2B5EF4-FFF2-40B4-BE49-F238E27FC236}">
                  <a16:creationId xmlns:a16="http://schemas.microsoft.com/office/drawing/2014/main" id="{8E05BF23-8AB3-4FB7-BFE9-2AF0C1DC7341}"/>
                </a:ext>
              </a:extLst>
            </p:cNvPr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965;p32">
              <a:extLst>
                <a:ext uri="{FF2B5EF4-FFF2-40B4-BE49-F238E27FC236}">
                  <a16:creationId xmlns:a16="http://schemas.microsoft.com/office/drawing/2014/main" id="{5CF38F30-90D7-4FEF-9DA0-987E76A17AEA}"/>
                </a:ext>
              </a:extLst>
            </p:cNvPr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966;p32">
              <a:extLst>
                <a:ext uri="{FF2B5EF4-FFF2-40B4-BE49-F238E27FC236}">
                  <a16:creationId xmlns:a16="http://schemas.microsoft.com/office/drawing/2014/main" id="{337D2F4F-B070-42C9-8EA6-CDEF4931C7AF}"/>
                </a:ext>
              </a:extLst>
            </p:cNvPr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967;p32">
              <a:extLst>
                <a:ext uri="{FF2B5EF4-FFF2-40B4-BE49-F238E27FC236}">
                  <a16:creationId xmlns:a16="http://schemas.microsoft.com/office/drawing/2014/main" id="{2A60D103-6178-4EEF-8631-09CF0C12991E}"/>
                </a:ext>
              </a:extLst>
            </p:cNvPr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968;p32">
              <a:extLst>
                <a:ext uri="{FF2B5EF4-FFF2-40B4-BE49-F238E27FC236}">
                  <a16:creationId xmlns:a16="http://schemas.microsoft.com/office/drawing/2014/main" id="{8B6B7A52-6939-47BC-9E36-15E369D4399F}"/>
                </a:ext>
              </a:extLst>
            </p:cNvPr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969;p32">
              <a:extLst>
                <a:ext uri="{FF2B5EF4-FFF2-40B4-BE49-F238E27FC236}">
                  <a16:creationId xmlns:a16="http://schemas.microsoft.com/office/drawing/2014/main" id="{548747E1-6539-4474-B690-A9CB6E6D7989}"/>
                </a:ext>
              </a:extLst>
            </p:cNvPr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970;p32">
              <a:extLst>
                <a:ext uri="{FF2B5EF4-FFF2-40B4-BE49-F238E27FC236}">
                  <a16:creationId xmlns:a16="http://schemas.microsoft.com/office/drawing/2014/main" id="{E39C8106-1F31-4C6A-83AA-519F66B4BA9C}"/>
                </a:ext>
              </a:extLst>
            </p:cNvPr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971;p32">
              <a:extLst>
                <a:ext uri="{FF2B5EF4-FFF2-40B4-BE49-F238E27FC236}">
                  <a16:creationId xmlns:a16="http://schemas.microsoft.com/office/drawing/2014/main" id="{59805321-2B20-4A22-B7EE-118F0F0AFEBE}"/>
                </a:ext>
              </a:extLst>
            </p:cNvPr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972;p32">
              <a:extLst>
                <a:ext uri="{FF2B5EF4-FFF2-40B4-BE49-F238E27FC236}">
                  <a16:creationId xmlns:a16="http://schemas.microsoft.com/office/drawing/2014/main" id="{153086B4-590F-4CE6-8033-0ABD1149B7B0}"/>
                </a:ext>
              </a:extLst>
            </p:cNvPr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973;p32">
              <a:extLst>
                <a:ext uri="{FF2B5EF4-FFF2-40B4-BE49-F238E27FC236}">
                  <a16:creationId xmlns:a16="http://schemas.microsoft.com/office/drawing/2014/main" id="{7D879F0C-F3A7-4D49-A9AD-4DD859D495A5}"/>
                </a:ext>
              </a:extLst>
            </p:cNvPr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974;p32">
              <a:extLst>
                <a:ext uri="{FF2B5EF4-FFF2-40B4-BE49-F238E27FC236}">
                  <a16:creationId xmlns:a16="http://schemas.microsoft.com/office/drawing/2014/main" id="{7956E721-7885-44EC-93C9-29AF40104545}"/>
                </a:ext>
              </a:extLst>
            </p:cNvPr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975;p32">
              <a:extLst>
                <a:ext uri="{FF2B5EF4-FFF2-40B4-BE49-F238E27FC236}">
                  <a16:creationId xmlns:a16="http://schemas.microsoft.com/office/drawing/2014/main" id="{CEB963D2-A019-4E38-BFF8-C0C2161238BD}"/>
                </a:ext>
              </a:extLst>
            </p:cNvPr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976;p32">
              <a:extLst>
                <a:ext uri="{FF2B5EF4-FFF2-40B4-BE49-F238E27FC236}">
                  <a16:creationId xmlns:a16="http://schemas.microsoft.com/office/drawing/2014/main" id="{527EC3E6-0763-49D0-BA24-85035B9573D7}"/>
                </a:ext>
              </a:extLst>
            </p:cNvPr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977;p32">
              <a:extLst>
                <a:ext uri="{FF2B5EF4-FFF2-40B4-BE49-F238E27FC236}">
                  <a16:creationId xmlns:a16="http://schemas.microsoft.com/office/drawing/2014/main" id="{EE83BE8D-D17D-48E5-BDEF-F82A4C9A00E3}"/>
                </a:ext>
              </a:extLst>
            </p:cNvPr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978;p32">
              <a:extLst>
                <a:ext uri="{FF2B5EF4-FFF2-40B4-BE49-F238E27FC236}">
                  <a16:creationId xmlns:a16="http://schemas.microsoft.com/office/drawing/2014/main" id="{8D40C63D-0482-47AA-9C48-04583E9AECE5}"/>
                </a:ext>
              </a:extLst>
            </p:cNvPr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979;p32">
              <a:extLst>
                <a:ext uri="{FF2B5EF4-FFF2-40B4-BE49-F238E27FC236}">
                  <a16:creationId xmlns:a16="http://schemas.microsoft.com/office/drawing/2014/main" id="{BE3D1C9A-770C-4C81-8A7B-E8BB39DCB010}"/>
                </a:ext>
              </a:extLst>
            </p:cNvPr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980;p32">
              <a:extLst>
                <a:ext uri="{FF2B5EF4-FFF2-40B4-BE49-F238E27FC236}">
                  <a16:creationId xmlns:a16="http://schemas.microsoft.com/office/drawing/2014/main" id="{1E77FE36-C89B-4203-8BE3-007B9EDC7F16}"/>
                </a:ext>
              </a:extLst>
            </p:cNvPr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981;p32">
              <a:extLst>
                <a:ext uri="{FF2B5EF4-FFF2-40B4-BE49-F238E27FC236}">
                  <a16:creationId xmlns:a16="http://schemas.microsoft.com/office/drawing/2014/main" id="{900BB52F-722C-4A63-833F-DE299C12AB92}"/>
                </a:ext>
              </a:extLst>
            </p:cNvPr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982;p32">
              <a:extLst>
                <a:ext uri="{FF2B5EF4-FFF2-40B4-BE49-F238E27FC236}">
                  <a16:creationId xmlns:a16="http://schemas.microsoft.com/office/drawing/2014/main" id="{52AC4ACA-37F3-4522-8B02-DE49F94A3306}"/>
                </a:ext>
              </a:extLst>
            </p:cNvPr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983;p32">
              <a:extLst>
                <a:ext uri="{FF2B5EF4-FFF2-40B4-BE49-F238E27FC236}">
                  <a16:creationId xmlns:a16="http://schemas.microsoft.com/office/drawing/2014/main" id="{0A76BAB6-BB88-4B6A-A1C7-8217320C2884}"/>
                </a:ext>
              </a:extLst>
            </p:cNvPr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984;p32">
              <a:extLst>
                <a:ext uri="{FF2B5EF4-FFF2-40B4-BE49-F238E27FC236}">
                  <a16:creationId xmlns:a16="http://schemas.microsoft.com/office/drawing/2014/main" id="{6D033E4D-BE1B-4631-9F19-45DBA61747BD}"/>
                </a:ext>
              </a:extLst>
            </p:cNvPr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985;p32">
              <a:extLst>
                <a:ext uri="{FF2B5EF4-FFF2-40B4-BE49-F238E27FC236}">
                  <a16:creationId xmlns:a16="http://schemas.microsoft.com/office/drawing/2014/main" id="{DE60CB05-A775-44C9-AB59-94B26AFB361C}"/>
                </a:ext>
              </a:extLst>
            </p:cNvPr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986;p32">
              <a:extLst>
                <a:ext uri="{FF2B5EF4-FFF2-40B4-BE49-F238E27FC236}">
                  <a16:creationId xmlns:a16="http://schemas.microsoft.com/office/drawing/2014/main" id="{E3AADBFA-EB66-438B-9619-575A52353D2C}"/>
                </a:ext>
              </a:extLst>
            </p:cNvPr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987;p32">
              <a:extLst>
                <a:ext uri="{FF2B5EF4-FFF2-40B4-BE49-F238E27FC236}">
                  <a16:creationId xmlns:a16="http://schemas.microsoft.com/office/drawing/2014/main" id="{5C380CE3-CD51-40AD-A9B5-3E8AC0738821}"/>
                </a:ext>
              </a:extLst>
            </p:cNvPr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988;p32">
              <a:extLst>
                <a:ext uri="{FF2B5EF4-FFF2-40B4-BE49-F238E27FC236}">
                  <a16:creationId xmlns:a16="http://schemas.microsoft.com/office/drawing/2014/main" id="{DC7587FD-34E5-4BEE-B2EE-FA19220BC59D}"/>
                </a:ext>
              </a:extLst>
            </p:cNvPr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989;p32">
              <a:extLst>
                <a:ext uri="{FF2B5EF4-FFF2-40B4-BE49-F238E27FC236}">
                  <a16:creationId xmlns:a16="http://schemas.microsoft.com/office/drawing/2014/main" id="{23D81141-76E8-413F-93DC-32E522F857BA}"/>
                </a:ext>
              </a:extLst>
            </p:cNvPr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990;p32">
              <a:extLst>
                <a:ext uri="{FF2B5EF4-FFF2-40B4-BE49-F238E27FC236}">
                  <a16:creationId xmlns:a16="http://schemas.microsoft.com/office/drawing/2014/main" id="{0FC9BDC9-80FE-48A1-9B18-B333F387DA6F}"/>
                </a:ext>
              </a:extLst>
            </p:cNvPr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991;p32">
              <a:extLst>
                <a:ext uri="{FF2B5EF4-FFF2-40B4-BE49-F238E27FC236}">
                  <a16:creationId xmlns:a16="http://schemas.microsoft.com/office/drawing/2014/main" id="{868C0B39-2C6F-4A52-B14D-28B7041985C3}"/>
                </a:ext>
              </a:extLst>
            </p:cNvPr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992;p32">
              <a:extLst>
                <a:ext uri="{FF2B5EF4-FFF2-40B4-BE49-F238E27FC236}">
                  <a16:creationId xmlns:a16="http://schemas.microsoft.com/office/drawing/2014/main" id="{FDEC5419-D47E-4EDC-8657-89BCD3D011C6}"/>
                </a:ext>
              </a:extLst>
            </p:cNvPr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993;p32">
              <a:extLst>
                <a:ext uri="{FF2B5EF4-FFF2-40B4-BE49-F238E27FC236}">
                  <a16:creationId xmlns:a16="http://schemas.microsoft.com/office/drawing/2014/main" id="{A95A7CC2-C218-4A9C-A330-B75DF0C560A0}"/>
                </a:ext>
              </a:extLst>
            </p:cNvPr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994;p32">
              <a:extLst>
                <a:ext uri="{FF2B5EF4-FFF2-40B4-BE49-F238E27FC236}">
                  <a16:creationId xmlns:a16="http://schemas.microsoft.com/office/drawing/2014/main" id="{5EF0A9CE-5E1B-432E-8F0D-CB7FD2A8E31C}"/>
                </a:ext>
              </a:extLst>
            </p:cNvPr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995;p32">
              <a:extLst>
                <a:ext uri="{FF2B5EF4-FFF2-40B4-BE49-F238E27FC236}">
                  <a16:creationId xmlns:a16="http://schemas.microsoft.com/office/drawing/2014/main" id="{F8847BEC-8771-435B-BF7B-4E735D0BFC85}"/>
                </a:ext>
              </a:extLst>
            </p:cNvPr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996;p32">
              <a:extLst>
                <a:ext uri="{FF2B5EF4-FFF2-40B4-BE49-F238E27FC236}">
                  <a16:creationId xmlns:a16="http://schemas.microsoft.com/office/drawing/2014/main" id="{52A14F81-F171-4C7F-BFD5-8CB1A5683460}"/>
                </a:ext>
              </a:extLst>
            </p:cNvPr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997;p32">
              <a:extLst>
                <a:ext uri="{FF2B5EF4-FFF2-40B4-BE49-F238E27FC236}">
                  <a16:creationId xmlns:a16="http://schemas.microsoft.com/office/drawing/2014/main" id="{69FE29CB-0F5D-4F41-B0E9-B79923F044E2}"/>
                </a:ext>
              </a:extLst>
            </p:cNvPr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998;p32">
              <a:extLst>
                <a:ext uri="{FF2B5EF4-FFF2-40B4-BE49-F238E27FC236}">
                  <a16:creationId xmlns:a16="http://schemas.microsoft.com/office/drawing/2014/main" id="{E733EEB6-CA51-47B3-B011-35A945F30FC5}"/>
                </a:ext>
              </a:extLst>
            </p:cNvPr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999;p32">
              <a:extLst>
                <a:ext uri="{FF2B5EF4-FFF2-40B4-BE49-F238E27FC236}">
                  <a16:creationId xmlns:a16="http://schemas.microsoft.com/office/drawing/2014/main" id="{BB854CF8-D117-4B97-900E-1FF9BDAC94FE}"/>
                </a:ext>
              </a:extLst>
            </p:cNvPr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000;p32">
              <a:extLst>
                <a:ext uri="{FF2B5EF4-FFF2-40B4-BE49-F238E27FC236}">
                  <a16:creationId xmlns:a16="http://schemas.microsoft.com/office/drawing/2014/main" id="{594A85AE-DD6F-43F3-B245-D04B1AC5499A}"/>
                </a:ext>
              </a:extLst>
            </p:cNvPr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1001;p32">
              <a:extLst>
                <a:ext uri="{FF2B5EF4-FFF2-40B4-BE49-F238E27FC236}">
                  <a16:creationId xmlns:a16="http://schemas.microsoft.com/office/drawing/2014/main" id="{EB8F90F8-D523-4387-A32E-90083F58B62E}"/>
                </a:ext>
              </a:extLst>
            </p:cNvPr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1002;p32">
              <a:extLst>
                <a:ext uri="{FF2B5EF4-FFF2-40B4-BE49-F238E27FC236}">
                  <a16:creationId xmlns:a16="http://schemas.microsoft.com/office/drawing/2014/main" id="{ADA22323-A815-4D9E-B7B8-06DA5C0E7193}"/>
                </a:ext>
              </a:extLst>
            </p:cNvPr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2" name="Google Shape;211;p3">
            <a:extLst>
              <a:ext uri="{FF2B5EF4-FFF2-40B4-BE49-F238E27FC236}">
                <a16:creationId xmlns:a16="http://schemas.microsoft.com/office/drawing/2014/main" id="{36C19A32-EB14-46B6-BE30-A420DB3A7F9C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03" name="Google Shape;212;p3">
              <a:extLst>
                <a:ext uri="{FF2B5EF4-FFF2-40B4-BE49-F238E27FC236}">
                  <a16:creationId xmlns:a16="http://schemas.microsoft.com/office/drawing/2014/main" id="{22119F67-39FE-47B8-97DB-A9DDAFCE3F72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4" name="Google Shape;213;p3">
              <a:extLst>
                <a:ext uri="{FF2B5EF4-FFF2-40B4-BE49-F238E27FC236}">
                  <a16:creationId xmlns:a16="http://schemas.microsoft.com/office/drawing/2014/main" id="{95B9D80B-1308-40DE-B7AB-F51F061B728F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5" name="Google Shape;214;p3">
            <a:extLst>
              <a:ext uri="{FF2B5EF4-FFF2-40B4-BE49-F238E27FC236}">
                <a16:creationId xmlns:a16="http://schemas.microsoft.com/office/drawing/2014/main" id="{FF773F4A-00DE-480A-A1E4-267BF6A95F53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06" name="Google Shape;215;p3">
              <a:extLst>
                <a:ext uri="{FF2B5EF4-FFF2-40B4-BE49-F238E27FC236}">
                  <a16:creationId xmlns:a16="http://schemas.microsoft.com/office/drawing/2014/main" id="{B061D21D-9962-482E-8B77-708CF59A3EB6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16;p3">
              <a:extLst>
                <a:ext uri="{FF2B5EF4-FFF2-40B4-BE49-F238E27FC236}">
                  <a16:creationId xmlns:a16="http://schemas.microsoft.com/office/drawing/2014/main" id="{204A213E-8F6F-4FC4-AB3D-8806D287E243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17;p3">
              <a:extLst>
                <a:ext uri="{FF2B5EF4-FFF2-40B4-BE49-F238E27FC236}">
                  <a16:creationId xmlns:a16="http://schemas.microsoft.com/office/drawing/2014/main" id="{75F3FCD1-BCD2-41A7-AF94-8CEC0F2FFE09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18;p3">
              <a:extLst>
                <a:ext uri="{FF2B5EF4-FFF2-40B4-BE49-F238E27FC236}">
                  <a16:creationId xmlns:a16="http://schemas.microsoft.com/office/drawing/2014/main" id="{EB1D663F-9A65-4AE5-82B7-355924900575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9;p3">
              <a:extLst>
                <a:ext uri="{FF2B5EF4-FFF2-40B4-BE49-F238E27FC236}">
                  <a16:creationId xmlns:a16="http://schemas.microsoft.com/office/drawing/2014/main" id="{A3231104-E2F1-474D-A57B-1B68E9AE6F33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20;p3">
              <a:extLst>
                <a:ext uri="{FF2B5EF4-FFF2-40B4-BE49-F238E27FC236}">
                  <a16:creationId xmlns:a16="http://schemas.microsoft.com/office/drawing/2014/main" id="{F5ADB79B-53AA-46AB-84C9-DB8354756BC7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21;p3">
              <a:extLst>
                <a:ext uri="{FF2B5EF4-FFF2-40B4-BE49-F238E27FC236}">
                  <a16:creationId xmlns:a16="http://schemas.microsoft.com/office/drawing/2014/main" id="{0EA0A449-FE2B-4948-8A13-06CFC25A3A68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3" name="Google Shape;222;p3">
              <a:extLst>
                <a:ext uri="{FF2B5EF4-FFF2-40B4-BE49-F238E27FC236}">
                  <a16:creationId xmlns:a16="http://schemas.microsoft.com/office/drawing/2014/main" id="{FDF13A9C-A97B-44BE-9F23-62A6C5EDEC4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23;p3">
              <a:extLst>
                <a:ext uri="{FF2B5EF4-FFF2-40B4-BE49-F238E27FC236}">
                  <a16:creationId xmlns:a16="http://schemas.microsoft.com/office/drawing/2014/main" id="{ADA04C5F-ECF7-42DD-B1EB-83FC80EB7BDD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24;p3">
              <a:extLst>
                <a:ext uri="{FF2B5EF4-FFF2-40B4-BE49-F238E27FC236}">
                  <a16:creationId xmlns:a16="http://schemas.microsoft.com/office/drawing/2014/main" id="{EC7C5AD5-90D8-4F7D-9C2C-CFD820FC374A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6" name="Google Shape;225;p3">
            <a:extLst>
              <a:ext uri="{FF2B5EF4-FFF2-40B4-BE49-F238E27FC236}">
                <a16:creationId xmlns:a16="http://schemas.microsoft.com/office/drawing/2014/main" id="{06FC704C-BA05-45EE-B62B-22DABC82E899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17" name="Google Shape;226;p3">
              <a:extLst>
                <a:ext uri="{FF2B5EF4-FFF2-40B4-BE49-F238E27FC236}">
                  <a16:creationId xmlns:a16="http://schemas.microsoft.com/office/drawing/2014/main" id="{EE9E41F6-3648-44F1-A46C-BDD91F82AF1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27;p3">
              <a:extLst>
                <a:ext uri="{FF2B5EF4-FFF2-40B4-BE49-F238E27FC236}">
                  <a16:creationId xmlns:a16="http://schemas.microsoft.com/office/drawing/2014/main" id="{A7D8C30C-9D8A-4F45-A5DD-F918DD863CF3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9" name="Google Shape;228;p3">
            <a:extLst>
              <a:ext uri="{FF2B5EF4-FFF2-40B4-BE49-F238E27FC236}">
                <a16:creationId xmlns:a16="http://schemas.microsoft.com/office/drawing/2014/main" id="{EBE612EC-FC5F-4192-9E24-C046316489E0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9;p3">
            <a:extLst>
              <a:ext uri="{FF2B5EF4-FFF2-40B4-BE49-F238E27FC236}">
                <a16:creationId xmlns:a16="http://schemas.microsoft.com/office/drawing/2014/main" id="{31BD3FA8-6E2A-4C65-9E9F-29FBB5C804BE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1" name="Google Shape;230;p3">
            <a:extLst>
              <a:ext uri="{FF2B5EF4-FFF2-40B4-BE49-F238E27FC236}">
                <a16:creationId xmlns:a16="http://schemas.microsoft.com/office/drawing/2014/main" id="{69E37D2F-6DF5-4A21-A568-0E80AD7AD85B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22" name="Google Shape;231;p3">
              <a:extLst>
                <a:ext uri="{FF2B5EF4-FFF2-40B4-BE49-F238E27FC236}">
                  <a16:creationId xmlns:a16="http://schemas.microsoft.com/office/drawing/2014/main" id="{68E4F49D-2FDF-45EC-A2F0-64258873AC9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32;p3">
              <a:extLst>
                <a:ext uri="{FF2B5EF4-FFF2-40B4-BE49-F238E27FC236}">
                  <a16:creationId xmlns:a16="http://schemas.microsoft.com/office/drawing/2014/main" id="{424729EF-CCC4-4D87-A50A-4CA7DB6D3AA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4" name="TextBox 223">
            <a:extLst>
              <a:ext uri="{FF2B5EF4-FFF2-40B4-BE49-F238E27FC236}">
                <a16:creationId xmlns:a16="http://schemas.microsoft.com/office/drawing/2014/main" id="{93F46B3B-D663-4FBA-8528-CFD2F9C1E141}"/>
              </a:ext>
            </a:extLst>
          </p:cNvPr>
          <p:cNvSpPr txBox="1"/>
          <p:nvPr userDrawn="1"/>
        </p:nvSpPr>
        <p:spPr>
          <a:xfrm>
            <a:off x="3604226" y="1596479"/>
            <a:ext cx="4752083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>
                <a:solidFill>
                  <a:srgbClr val="002060"/>
                </a:solidFill>
                <a:latin typeface="+mj-lt"/>
              </a:rPr>
              <a:t>LUYỆN TẬP</a:t>
            </a:r>
            <a:endParaRPr lang="vi-VN" sz="11500" dirty="0">
              <a:solidFill>
                <a:srgbClr val="00206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83785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24" grpId="0"/>
    </p:bld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02" name="Google Shape;211;p3">
            <a:extLst>
              <a:ext uri="{FF2B5EF4-FFF2-40B4-BE49-F238E27FC236}">
                <a16:creationId xmlns:a16="http://schemas.microsoft.com/office/drawing/2014/main" id="{36C19A32-EB14-46B6-BE30-A420DB3A7F9C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03" name="Google Shape;212;p3">
              <a:extLst>
                <a:ext uri="{FF2B5EF4-FFF2-40B4-BE49-F238E27FC236}">
                  <a16:creationId xmlns:a16="http://schemas.microsoft.com/office/drawing/2014/main" id="{22119F67-39FE-47B8-97DB-A9DDAFCE3F72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4" name="Google Shape;213;p3">
              <a:extLst>
                <a:ext uri="{FF2B5EF4-FFF2-40B4-BE49-F238E27FC236}">
                  <a16:creationId xmlns:a16="http://schemas.microsoft.com/office/drawing/2014/main" id="{95B9D80B-1308-40DE-B7AB-F51F061B728F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5" name="Google Shape;214;p3">
            <a:extLst>
              <a:ext uri="{FF2B5EF4-FFF2-40B4-BE49-F238E27FC236}">
                <a16:creationId xmlns:a16="http://schemas.microsoft.com/office/drawing/2014/main" id="{FF773F4A-00DE-480A-A1E4-267BF6A95F53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06" name="Google Shape;215;p3">
              <a:extLst>
                <a:ext uri="{FF2B5EF4-FFF2-40B4-BE49-F238E27FC236}">
                  <a16:creationId xmlns:a16="http://schemas.microsoft.com/office/drawing/2014/main" id="{B061D21D-9962-482E-8B77-708CF59A3EB6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16;p3">
              <a:extLst>
                <a:ext uri="{FF2B5EF4-FFF2-40B4-BE49-F238E27FC236}">
                  <a16:creationId xmlns:a16="http://schemas.microsoft.com/office/drawing/2014/main" id="{204A213E-8F6F-4FC4-AB3D-8806D287E243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17;p3">
              <a:extLst>
                <a:ext uri="{FF2B5EF4-FFF2-40B4-BE49-F238E27FC236}">
                  <a16:creationId xmlns:a16="http://schemas.microsoft.com/office/drawing/2014/main" id="{75F3FCD1-BCD2-41A7-AF94-8CEC0F2FFE09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18;p3">
              <a:extLst>
                <a:ext uri="{FF2B5EF4-FFF2-40B4-BE49-F238E27FC236}">
                  <a16:creationId xmlns:a16="http://schemas.microsoft.com/office/drawing/2014/main" id="{EB1D663F-9A65-4AE5-82B7-355924900575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9;p3">
              <a:extLst>
                <a:ext uri="{FF2B5EF4-FFF2-40B4-BE49-F238E27FC236}">
                  <a16:creationId xmlns:a16="http://schemas.microsoft.com/office/drawing/2014/main" id="{A3231104-E2F1-474D-A57B-1B68E9AE6F33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20;p3">
              <a:extLst>
                <a:ext uri="{FF2B5EF4-FFF2-40B4-BE49-F238E27FC236}">
                  <a16:creationId xmlns:a16="http://schemas.microsoft.com/office/drawing/2014/main" id="{F5ADB79B-53AA-46AB-84C9-DB8354756BC7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21;p3">
              <a:extLst>
                <a:ext uri="{FF2B5EF4-FFF2-40B4-BE49-F238E27FC236}">
                  <a16:creationId xmlns:a16="http://schemas.microsoft.com/office/drawing/2014/main" id="{0EA0A449-FE2B-4948-8A13-06CFC25A3A68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3" name="Google Shape;222;p3">
              <a:extLst>
                <a:ext uri="{FF2B5EF4-FFF2-40B4-BE49-F238E27FC236}">
                  <a16:creationId xmlns:a16="http://schemas.microsoft.com/office/drawing/2014/main" id="{FDF13A9C-A97B-44BE-9F23-62A6C5EDEC4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23;p3">
              <a:extLst>
                <a:ext uri="{FF2B5EF4-FFF2-40B4-BE49-F238E27FC236}">
                  <a16:creationId xmlns:a16="http://schemas.microsoft.com/office/drawing/2014/main" id="{ADA04C5F-ECF7-42DD-B1EB-83FC80EB7BDD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24;p3">
              <a:extLst>
                <a:ext uri="{FF2B5EF4-FFF2-40B4-BE49-F238E27FC236}">
                  <a16:creationId xmlns:a16="http://schemas.microsoft.com/office/drawing/2014/main" id="{EC7C5AD5-90D8-4F7D-9C2C-CFD820FC374A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6" name="Google Shape;225;p3">
            <a:extLst>
              <a:ext uri="{FF2B5EF4-FFF2-40B4-BE49-F238E27FC236}">
                <a16:creationId xmlns:a16="http://schemas.microsoft.com/office/drawing/2014/main" id="{06FC704C-BA05-45EE-B62B-22DABC82E899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17" name="Google Shape;226;p3">
              <a:extLst>
                <a:ext uri="{FF2B5EF4-FFF2-40B4-BE49-F238E27FC236}">
                  <a16:creationId xmlns:a16="http://schemas.microsoft.com/office/drawing/2014/main" id="{EE9E41F6-3648-44F1-A46C-BDD91F82AF1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27;p3">
              <a:extLst>
                <a:ext uri="{FF2B5EF4-FFF2-40B4-BE49-F238E27FC236}">
                  <a16:creationId xmlns:a16="http://schemas.microsoft.com/office/drawing/2014/main" id="{A7D8C30C-9D8A-4F45-A5DD-F918DD863CF3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9" name="Google Shape;228;p3">
            <a:extLst>
              <a:ext uri="{FF2B5EF4-FFF2-40B4-BE49-F238E27FC236}">
                <a16:creationId xmlns:a16="http://schemas.microsoft.com/office/drawing/2014/main" id="{EBE612EC-FC5F-4192-9E24-C046316489E0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9;p3">
            <a:extLst>
              <a:ext uri="{FF2B5EF4-FFF2-40B4-BE49-F238E27FC236}">
                <a16:creationId xmlns:a16="http://schemas.microsoft.com/office/drawing/2014/main" id="{31BD3FA8-6E2A-4C65-9E9F-29FBB5C804BE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1" name="Google Shape;230;p3">
            <a:extLst>
              <a:ext uri="{FF2B5EF4-FFF2-40B4-BE49-F238E27FC236}">
                <a16:creationId xmlns:a16="http://schemas.microsoft.com/office/drawing/2014/main" id="{69E37D2F-6DF5-4A21-A568-0E80AD7AD85B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22" name="Google Shape;231;p3">
              <a:extLst>
                <a:ext uri="{FF2B5EF4-FFF2-40B4-BE49-F238E27FC236}">
                  <a16:creationId xmlns:a16="http://schemas.microsoft.com/office/drawing/2014/main" id="{68E4F49D-2FDF-45EC-A2F0-64258873AC9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32;p3">
              <a:extLst>
                <a:ext uri="{FF2B5EF4-FFF2-40B4-BE49-F238E27FC236}">
                  <a16:creationId xmlns:a16="http://schemas.microsoft.com/office/drawing/2014/main" id="{424729EF-CCC4-4D87-A50A-4CA7DB6D3AA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5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B2CB7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226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8064A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227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F3575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228" name="Google Shape;939;p32">
            <a:extLst>
              <a:ext uri="{FF2B5EF4-FFF2-40B4-BE49-F238E27FC236}">
                <a16:creationId xmlns:a16="http://schemas.microsoft.com/office/drawing/2014/main" id="{4E1A926E-6662-419E-9E55-EA22A881A7F7}"/>
              </a:ext>
            </a:extLst>
          </p:cNvPr>
          <p:cNvGrpSpPr/>
          <p:nvPr userDrawn="1"/>
        </p:nvGrpSpPr>
        <p:grpSpPr>
          <a:xfrm>
            <a:off x="2204474" y="3950454"/>
            <a:ext cx="1973864" cy="2020086"/>
            <a:chOff x="2718975" y="493050"/>
            <a:chExt cx="2013175" cy="2066600"/>
          </a:xfrm>
        </p:grpSpPr>
        <p:sp>
          <p:nvSpPr>
            <p:cNvPr id="229" name="Google Shape;940;p32">
              <a:extLst>
                <a:ext uri="{FF2B5EF4-FFF2-40B4-BE49-F238E27FC236}">
                  <a16:creationId xmlns:a16="http://schemas.microsoft.com/office/drawing/2014/main" id="{86F0682C-B277-4309-975F-A0C04F8F30C6}"/>
                </a:ext>
              </a:extLst>
            </p:cNvPr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941;p32">
              <a:extLst>
                <a:ext uri="{FF2B5EF4-FFF2-40B4-BE49-F238E27FC236}">
                  <a16:creationId xmlns:a16="http://schemas.microsoft.com/office/drawing/2014/main" id="{FE326C58-C67D-4FF9-963A-4D9950D4B3B3}"/>
                </a:ext>
              </a:extLst>
            </p:cNvPr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942;p32">
              <a:extLst>
                <a:ext uri="{FF2B5EF4-FFF2-40B4-BE49-F238E27FC236}">
                  <a16:creationId xmlns:a16="http://schemas.microsoft.com/office/drawing/2014/main" id="{93F05A58-172A-4C8D-ADA3-0C77ADDADAF0}"/>
                </a:ext>
              </a:extLst>
            </p:cNvPr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943;p32">
              <a:extLst>
                <a:ext uri="{FF2B5EF4-FFF2-40B4-BE49-F238E27FC236}">
                  <a16:creationId xmlns:a16="http://schemas.microsoft.com/office/drawing/2014/main" id="{AEA51228-7E6A-4ED4-9C9B-D2E2CC0BD1D6}"/>
                </a:ext>
              </a:extLst>
            </p:cNvPr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944;p32">
              <a:extLst>
                <a:ext uri="{FF2B5EF4-FFF2-40B4-BE49-F238E27FC236}">
                  <a16:creationId xmlns:a16="http://schemas.microsoft.com/office/drawing/2014/main" id="{DD28A33D-03B5-4CF8-872C-9932FEF06FED}"/>
                </a:ext>
              </a:extLst>
            </p:cNvPr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945;p32">
              <a:extLst>
                <a:ext uri="{FF2B5EF4-FFF2-40B4-BE49-F238E27FC236}">
                  <a16:creationId xmlns:a16="http://schemas.microsoft.com/office/drawing/2014/main" id="{7E473B28-F0B1-4222-BFBD-D3DC90AB3D26}"/>
                </a:ext>
              </a:extLst>
            </p:cNvPr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946;p32">
              <a:extLst>
                <a:ext uri="{FF2B5EF4-FFF2-40B4-BE49-F238E27FC236}">
                  <a16:creationId xmlns:a16="http://schemas.microsoft.com/office/drawing/2014/main" id="{ADD02867-7745-483B-A79E-3BC899B1DF55}"/>
                </a:ext>
              </a:extLst>
            </p:cNvPr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947;p32">
              <a:extLst>
                <a:ext uri="{FF2B5EF4-FFF2-40B4-BE49-F238E27FC236}">
                  <a16:creationId xmlns:a16="http://schemas.microsoft.com/office/drawing/2014/main" id="{ECBECAB9-3A80-4E81-9F61-F5AB5A32E080}"/>
                </a:ext>
              </a:extLst>
            </p:cNvPr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948;p32">
              <a:extLst>
                <a:ext uri="{FF2B5EF4-FFF2-40B4-BE49-F238E27FC236}">
                  <a16:creationId xmlns:a16="http://schemas.microsoft.com/office/drawing/2014/main" id="{B7C06D9E-3A47-4324-B8FE-4A51A2CAA9AA}"/>
                </a:ext>
              </a:extLst>
            </p:cNvPr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949;p32">
              <a:extLst>
                <a:ext uri="{FF2B5EF4-FFF2-40B4-BE49-F238E27FC236}">
                  <a16:creationId xmlns:a16="http://schemas.microsoft.com/office/drawing/2014/main" id="{0E41DDDB-0B85-4B64-AD7C-5B42DC471236}"/>
                </a:ext>
              </a:extLst>
            </p:cNvPr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950;p32">
              <a:extLst>
                <a:ext uri="{FF2B5EF4-FFF2-40B4-BE49-F238E27FC236}">
                  <a16:creationId xmlns:a16="http://schemas.microsoft.com/office/drawing/2014/main" id="{B8270323-2185-4ABB-9F1A-91DD7D23EB43}"/>
                </a:ext>
              </a:extLst>
            </p:cNvPr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951;p32">
              <a:extLst>
                <a:ext uri="{FF2B5EF4-FFF2-40B4-BE49-F238E27FC236}">
                  <a16:creationId xmlns:a16="http://schemas.microsoft.com/office/drawing/2014/main" id="{BE578E9C-33B5-45A4-911F-23A5E521093B}"/>
                </a:ext>
              </a:extLst>
            </p:cNvPr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952;p32">
              <a:extLst>
                <a:ext uri="{FF2B5EF4-FFF2-40B4-BE49-F238E27FC236}">
                  <a16:creationId xmlns:a16="http://schemas.microsoft.com/office/drawing/2014/main" id="{4C518626-E4A3-4EB8-9670-E68DE27C7024}"/>
                </a:ext>
              </a:extLst>
            </p:cNvPr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953;p32">
              <a:extLst>
                <a:ext uri="{FF2B5EF4-FFF2-40B4-BE49-F238E27FC236}">
                  <a16:creationId xmlns:a16="http://schemas.microsoft.com/office/drawing/2014/main" id="{375A0294-045B-4F57-9300-F65929A5A1AF}"/>
                </a:ext>
              </a:extLst>
            </p:cNvPr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954;p32">
              <a:extLst>
                <a:ext uri="{FF2B5EF4-FFF2-40B4-BE49-F238E27FC236}">
                  <a16:creationId xmlns:a16="http://schemas.microsoft.com/office/drawing/2014/main" id="{BE78E60F-BE5F-405F-95D2-22E34C03D440}"/>
                </a:ext>
              </a:extLst>
            </p:cNvPr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955;p32">
              <a:extLst>
                <a:ext uri="{FF2B5EF4-FFF2-40B4-BE49-F238E27FC236}">
                  <a16:creationId xmlns:a16="http://schemas.microsoft.com/office/drawing/2014/main" id="{B2349C7C-9B55-4EEA-89B3-753189FEC384}"/>
                </a:ext>
              </a:extLst>
            </p:cNvPr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956;p32">
              <a:extLst>
                <a:ext uri="{FF2B5EF4-FFF2-40B4-BE49-F238E27FC236}">
                  <a16:creationId xmlns:a16="http://schemas.microsoft.com/office/drawing/2014/main" id="{520DA718-FDBB-4BD2-8BF0-9CA9868E416E}"/>
                </a:ext>
              </a:extLst>
            </p:cNvPr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957;p32">
              <a:extLst>
                <a:ext uri="{FF2B5EF4-FFF2-40B4-BE49-F238E27FC236}">
                  <a16:creationId xmlns:a16="http://schemas.microsoft.com/office/drawing/2014/main" id="{B2D2C12E-200E-42C0-9CB6-32AEB0EC3662}"/>
                </a:ext>
              </a:extLst>
            </p:cNvPr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958;p32">
              <a:extLst>
                <a:ext uri="{FF2B5EF4-FFF2-40B4-BE49-F238E27FC236}">
                  <a16:creationId xmlns:a16="http://schemas.microsoft.com/office/drawing/2014/main" id="{DC9D3593-7232-4EF5-B495-B7A00FBF325F}"/>
                </a:ext>
              </a:extLst>
            </p:cNvPr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959;p32">
              <a:extLst>
                <a:ext uri="{FF2B5EF4-FFF2-40B4-BE49-F238E27FC236}">
                  <a16:creationId xmlns:a16="http://schemas.microsoft.com/office/drawing/2014/main" id="{FCE84438-A020-49AA-9771-FCC57744A802}"/>
                </a:ext>
              </a:extLst>
            </p:cNvPr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960;p32">
              <a:extLst>
                <a:ext uri="{FF2B5EF4-FFF2-40B4-BE49-F238E27FC236}">
                  <a16:creationId xmlns:a16="http://schemas.microsoft.com/office/drawing/2014/main" id="{03918BCF-4665-4000-8A7F-BAD72050685D}"/>
                </a:ext>
              </a:extLst>
            </p:cNvPr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961;p32">
              <a:extLst>
                <a:ext uri="{FF2B5EF4-FFF2-40B4-BE49-F238E27FC236}">
                  <a16:creationId xmlns:a16="http://schemas.microsoft.com/office/drawing/2014/main" id="{A19C359B-F0DD-4D01-9729-66F5974AD58E}"/>
                </a:ext>
              </a:extLst>
            </p:cNvPr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962;p32">
              <a:extLst>
                <a:ext uri="{FF2B5EF4-FFF2-40B4-BE49-F238E27FC236}">
                  <a16:creationId xmlns:a16="http://schemas.microsoft.com/office/drawing/2014/main" id="{562D14E3-66C3-436E-8BFC-1081C86BF1C8}"/>
                </a:ext>
              </a:extLst>
            </p:cNvPr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963;p32">
              <a:extLst>
                <a:ext uri="{FF2B5EF4-FFF2-40B4-BE49-F238E27FC236}">
                  <a16:creationId xmlns:a16="http://schemas.microsoft.com/office/drawing/2014/main" id="{B7821707-35BA-4100-AE96-D2C83EA58467}"/>
                </a:ext>
              </a:extLst>
            </p:cNvPr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964;p32">
              <a:extLst>
                <a:ext uri="{FF2B5EF4-FFF2-40B4-BE49-F238E27FC236}">
                  <a16:creationId xmlns:a16="http://schemas.microsoft.com/office/drawing/2014/main" id="{8E05BF23-8AB3-4FB7-BFE9-2AF0C1DC7341}"/>
                </a:ext>
              </a:extLst>
            </p:cNvPr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965;p32">
              <a:extLst>
                <a:ext uri="{FF2B5EF4-FFF2-40B4-BE49-F238E27FC236}">
                  <a16:creationId xmlns:a16="http://schemas.microsoft.com/office/drawing/2014/main" id="{5CF38F30-90D7-4FEF-9DA0-987E76A17AEA}"/>
                </a:ext>
              </a:extLst>
            </p:cNvPr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966;p32">
              <a:extLst>
                <a:ext uri="{FF2B5EF4-FFF2-40B4-BE49-F238E27FC236}">
                  <a16:creationId xmlns:a16="http://schemas.microsoft.com/office/drawing/2014/main" id="{337D2F4F-B070-42C9-8EA6-CDEF4931C7AF}"/>
                </a:ext>
              </a:extLst>
            </p:cNvPr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967;p32">
              <a:extLst>
                <a:ext uri="{FF2B5EF4-FFF2-40B4-BE49-F238E27FC236}">
                  <a16:creationId xmlns:a16="http://schemas.microsoft.com/office/drawing/2014/main" id="{2A60D103-6178-4EEF-8631-09CF0C12991E}"/>
                </a:ext>
              </a:extLst>
            </p:cNvPr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968;p32">
              <a:extLst>
                <a:ext uri="{FF2B5EF4-FFF2-40B4-BE49-F238E27FC236}">
                  <a16:creationId xmlns:a16="http://schemas.microsoft.com/office/drawing/2014/main" id="{8B6B7A52-6939-47BC-9E36-15E369D4399F}"/>
                </a:ext>
              </a:extLst>
            </p:cNvPr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969;p32">
              <a:extLst>
                <a:ext uri="{FF2B5EF4-FFF2-40B4-BE49-F238E27FC236}">
                  <a16:creationId xmlns:a16="http://schemas.microsoft.com/office/drawing/2014/main" id="{548747E1-6539-4474-B690-A9CB6E6D7989}"/>
                </a:ext>
              </a:extLst>
            </p:cNvPr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970;p32">
              <a:extLst>
                <a:ext uri="{FF2B5EF4-FFF2-40B4-BE49-F238E27FC236}">
                  <a16:creationId xmlns:a16="http://schemas.microsoft.com/office/drawing/2014/main" id="{E39C8106-1F31-4C6A-83AA-519F66B4BA9C}"/>
                </a:ext>
              </a:extLst>
            </p:cNvPr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971;p32">
              <a:extLst>
                <a:ext uri="{FF2B5EF4-FFF2-40B4-BE49-F238E27FC236}">
                  <a16:creationId xmlns:a16="http://schemas.microsoft.com/office/drawing/2014/main" id="{59805321-2B20-4A22-B7EE-118F0F0AFEBE}"/>
                </a:ext>
              </a:extLst>
            </p:cNvPr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972;p32">
              <a:extLst>
                <a:ext uri="{FF2B5EF4-FFF2-40B4-BE49-F238E27FC236}">
                  <a16:creationId xmlns:a16="http://schemas.microsoft.com/office/drawing/2014/main" id="{153086B4-590F-4CE6-8033-0ABD1149B7B0}"/>
                </a:ext>
              </a:extLst>
            </p:cNvPr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973;p32">
              <a:extLst>
                <a:ext uri="{FF2B5EF4-FFF2-40B4-BE49-F238E27FC236}">
                  <a16:creationId xmlns:a16="http://schemas.microsoft.com/office/drawing/2014/main" id="{7D879F0C-F3A7-4D49-A9AD-4DD859D495A5}"/>
                </a:ext>
              </a:extLst>
            </p:cNvPr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974;p32">
              <a:extLst>
                <a:ext uri="{FF2B5EF4-FFF2-40B4-BE49-F238E27FC236}">
                  <a16:creationId xmlns:a16="http://schemas.microsoft.com/office/drawing/2014/main" id="{7956E721-7885-44EC-93C9-29AF40104545}"/>
                </a:ext>
              </a:extLst>
            </p:cNvPr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975;p32">
              <a:extLst>
                <a:ext uri="{FF2B5EF4-FFF2-40B4-BE49-F238E27FC236}">
                  <a16:creationId xmlns:a16="http://schemas.microsoft.com/office/drawing/2014/main" id="{CEB963D2-A019-4E38-BFF8-C0C2161238BD}"/>
                </a:ext>
              </a:extLst>
            </p:cNvPr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976;p32">
              <a:extLst>
                <a:ext uri="{FF2B5EF4-FFF2-40B4-BE49-F238E27FC236}">
                  <a16:creationId xmlns:a16="http://schemas.microsoft.com/office/drawing/2014/main" id="{527EC3E6-0763-49D0-BA24-85035B9573D7}"/>
                </a:ext>
              </a:extLst>
            </p:cNvPr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977;p32">
              <a:extLst>
                <a:ext uri="{FF2B5EF4-FFF2-40B4-BE49-F238E27FC236}">
                  <a16:creationId xmlns:a16="http://schemas.microsoft.com/office/drawing/2014/main" id="{EE83BE8D-D17D-48E5-BDEF-F82A4C9A00E3}"/>
                </a:ext>
              </a:extLst>
            </p:cNvPr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978;p32">
              <a:extLst>
                <a:ext uri="{FF2B5EF4-FFF2-40B4-BE49-F238E27FC236}">
                  <a16:creationId xmlns:a16="http://schemas.microsoft.com/office/drawing/2014/main" id="{8D40C63D-0482-47AA-9C48-04583E9AECE5}"/>
                </a:ext>
              </a:extLst>
            </p:cNvPr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979;p32">
              <a:extLst>
                <a:ext uri="{FF2B5EF4-FFF2-40B4-BE49-F238E27FC236}">
                  <a16:creationId xmlns:a16="http://schemas.microsoft.com/office/drawing/2014/main" id="{BE3D1C9A-770C-4C81-8A7B-E8BB39DCB010}"/>
                </a:ext>
              </a:extLst>
            </p:cNvPr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980;p32">
              <a:extLst>
                <a:ext uri="{FF2B5EF4-FFF2-40B4-BE49-F238E27FC236}">
                  <a16:creationId xmlns:a16="http://schemas.microsoft.com/office/drawing/2014/main" id="{1E77FE36-C89B-4203-8BE3-007B9EDC7F16}"/>
                </a:ext>
              </a:extLst>
            </p:cNvPr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981;p32">
              <a:extLst>
                <a:ext uri="{FF2B5EF4-FFF2-40B4-BE49-F238E27FC236}">
                  <a16:creationId xmlns:a16="http://schemas.microsoft.com/office/drawing/2014/main" id="{900BB52F-722C-4A63-833F-DE299C12AB92}"/>
                </a:ext>
              </a:extLst>
            </p:cNvPr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982;p32">
              <a:extLst>
                <a:ext uri="{FF2B5EF4-FFF2-40B4-BE49-F238E27FC236}">
                  <a16:creationId xmlns:a16="http://schemas.microsoft.com/office/drawing/2014/main" id="{52AC4ACA-37F3-4522-8B02-DE49F94A3306}"/>
                </a:ext>
              </a:extLst>
            </p:cNvPr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983;p32">
              <a:extLst>
                <a:ext uri="{FF2B5EF4-FFF2-40B4-BE49-F238E27FC236}">
                  <a16:creationId xmlns:a16="http://schemas.microsoft.com/office/drawing/2014/main" id="{0A76BAB6-BB88-4B6A-A1C7-8217320C2884}"/>
                </a:ext>
              </a:extLst>
            </p:cNvPr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984;p32">
              <a:extLst>
                <a:ext uri="{FF2B5EF4-FFF2-40B4-BE49-F238E27FC236}">
                  <a16:creationId xmlns:a16="http://schemas.microsoft.com/office/drawing/2014/main" id="{6D033E4D-BE1B-4631-9F19-45DBA61747BD}"/>
                </a:ext>
              </a:extLst>
            </p:cNvPr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985;p32">
              <a:extLst>
                <a:ext uri="{FF2B5EF4-FFF2-40B4-BE49-F238E27FC236}">
                  <a16:creationId xmlns:a16="http://schemas.microsoft.com/office/drawing/2014/main" id="{DE60CB05-A775-44C9-AB59-94B26AFB361C}"/>
                </a:ext>
              </a:extLst>
            </p:cNvPr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986;p32">
              <a:extLst>
                <a:ext uri="{FF2B5EF4-FFF2-40B4-BE49-F238E27FC236}">
                  <a16:creationId xmlns:a16="http://schemas.microsoft.com/office/drawing/2014/main" id="{E3AADBFA-EB66-438B-9619-575A52353D2C}"/>
                </a:ext>
              </a:extLst>
            </p:cNvPr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987;p32">
              <a:extLst>
                <a:ext uri="{FF2B5EF4-FFF2-40B4-BE49-F238E27FC236}">
                  <a16:creationId xmlns:a16="http://schemas.microsoft.com/office/drawing/2014/main" id="{5C380CE3-CD51-40AD-A9B5-3E8AC0738821}"/>
                </a:ext>
              </a:extLst>
            </p:cNvPr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988;p32">
              <a:extLst>
                <a:ext uri="{FF2B5EF4-FFF2-40B4-BE49-F238E27FC236}">
                  <a16:creationId xmlns:a16="http://schemas.microsoft.com/office/drawing/2014/main" id="{DC7587FD-34E5-4BEE-B2EE-FA19220BC59D}"/>
                </a:ext>
              </a:extLst>
            </p:cNvPr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" name="Google Shape;989;p32">
              <a:extLst>
                <a:ext uri="{FF2B5EF4-FFF2-40B4-BE49-F238E27FC236}">
                  <a16:creationId xmlns:a16="http://schemas.microsoft.com/office/drawing/2014/main" id="{23D81141-76E8-413F-93DC-32E522F857BA}"/>
                </a:ext>
              </a:extLst>
            </p:cNvPr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" name="Google Shape;990;p32">
              <a:extLst>
                <a:ext uri="{FF2B5EF4-FFF2-40B4-BE49-F238E27FC236}">
                  <a16:creationId xmlns:a16="http://schemas.microsoft.com/office/drawing/2014/main" id="{0FC9BDC9-80FE-48A1-9B18-B333F387DA6F}"/>
                </a:ext>
              </a:extLst>
            </p:cNvPr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" name="Google Shape;991;p32">
              <a:extLst>
                <a:ext uri="{FF2B5EF4-FFF2-40B4-BE49-F238E27FC236}">
                  <a16:creationId xmlns:a16="http://schemas.microsoft.com/office/drawing/2014/main" id="{868C0B39-2C6F-4A52-B14D-28B7041985C3}"/>
                </a:ext>
              </a:extLst>
            </p:cNvPr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" name="Google Shape;992;p32">
              <a:extLst>
                <a:ext uri="{FF2B5EF4-FFF2-40B4-BE49-F238E27FC236}">
                  <a16:creationId xmlns:a16="http://schemas.microsoft.com/office/drawing/2014/main" id="{FDEC5419-D47E-4EDC-8657-89BCD3D011C6}"/>
                </a:ext>
              </a:extLst>
            </p:cNvPr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" name="Google Shape;993;p32">
              <a:extLst>
                <a:ext uri="{FF2B5EF4-FFF2-40B4-BE49-F238E27FC236}">
                  <a16:creationId xmlns:a16="http://schemas.microsoft.com/office/drawing/2014/main" id="{A95A7CC2-C218-4A9C-A330-B75DF0C560A0}"/>
                </a:ext>
              </a:extLst>
            </p:cNvPr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994;p32">
              <a:extLst>
                <a:ext uri="{FF2B5EF4-FFF2-40B4-BE49-F238E27FC236}">
                  <a16:creationId xmlns:a16="http://schemas.microsoft.com/office/drawing/2014/main" id="{5EF0A9CE-5E1B-432E-8F0D-CB7FD2A8E31C}"/>
                </a:ext>
              </a:extLst>
            </p:cNvPr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995;p32">
              <a:extLst>
                <a:ext uri="{FF2B5EF4-FFF2-40B4-BE49-F238E27FC236}">
                  <a16:creationId xmlns:a16="http://schemas.microsoft.com/office/drawing/2014/main" id="{F8847BEC-8771-435B-BF7B-4E735D0BFC85}"/>
                </a:ext>
              </a:extLst>
            </p:cNvPr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996;p32">
              <a:extLst>
                <a:ext uri="{FF2B5EF4-FFF2-40B4-BE49-F238E27FC236}">
                  <a16:creationId xmlns:a16="http://schemas.microsoft.com/office/drawing/2014/main" id="{52A14F81-F171-4C7F-BFD5-8CB1A5683460}"/>
                </a:ext>
              </a:extLst>
            </p:cNvPr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997;p32">
              <a:extLst>
                <a:ext uri="{FF2B5EF4-FFF2-40B4-BE49-F238E27FC236}">
                  <a16:creationId xmlns:a16="http://schemas.microsoft.com/office/drawing/2014/main" id="{69FE29CB-0F5D-4F41-B0E9-B79923F044E2}"/>
                </a:ext>
              </a:extLst>
            </p:cNvPr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998;p32">
              <a:extLst>
                <a:ext uri="{FF2B5EF4-FFF2-40B4-BE49-F238E27FC236}">
                  <a16:creationId xmlns:a16="http://schemas.microsoft.com/office/drawing/2014/main" id="{E733EEB6-CA51-47B3-B011-35A945F30FC5}"/>
                </a:ext>
              </a:extLst>
            </p:cNvPr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999;p32">
              <a:extLst>
                <a:ext uri="{FF2B5EF4-FFF2-40B4-BE49-F238E27FC236}">
                  <a16:creationId xmlns:a16="http://schemas.microsoft.com/office/drawing/2014/main" id="{BB854CF8-D117-4B97-900E-1FF9BDAC94FE}"/>
                </a:ext>
              </a:extLst>
            </p:cNvPr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" name="Google Shape;1000;p32">
              <a:extLst>
                <a:ext uri="{FF2B5EF4-FFF2-40B4-BE49-F238E27FC236}">
                  <a16:creationId xmlns:a16="http://schemas.microsoft.com/office/drawing/2014/main" id="{594A85AE-DD6F-43F3-B245-D04B1AC5499A}"/>
                </a:ext>
              </a:extLst>
            </p:cNvPr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1001;p32">
              <a:extLst>
                <a:ext uri="{FF2B5EF4-FFF2-40B4-BE49-F238E27FC236}">
                  <a16:creationId xmlns:a16="http://schemas.microsoft.com/office/drawing/2014/main" id="{EB8F90F8-D523-4387-A32E-90083F58B62E}"/>
                </a:ext>
              </a:extLst>
            </p:cNvPr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1002;p32">
              <a:extLst>
                <a:ext uri="{FF2B5EF4-FFF2-40B4-BE49-F238E27FC236}">
                  <a16:creationId xmlns:a16="http://schemas.microsoft.com/office/drawing/2014/main" id="{ADA22323-A815-4D9E-B7B8-06DA5C0E7193}"/>
                </a:ext>
              </a:extLst>
            </p:cNvPr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92" name="TextBox 291">
            <a:extLst>
              <a:ext uri="{FF2B5EF4-FFF2-40B4-BE49-F238E27FC236}">
                <a16:creationId xmlns:a16="http://schemas.microsoft.com/office/drawing/2014/main" id="{93F46B3B-D663-4FBA-8528-CFD2F9C1E141}"/>
              </a:ext>
            </a:extLst>
          </p:cNvPr>
          <p:cNvSpPr txBox="1"/>
          <p:nvPr userDrawn="1"/>
        </p:nvSpPr>
        <p:spPr>
          <a:xfrm>
            <a:off x="3642720" y="1503378"/>
            <a:ext cx="472820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500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latin typeface="+mj-lt"/>
              </a:rPr>
              <a:t>TRÒ</a:t>
            </a:r>
            <a:r>
              <a:rPr lang="en-US" sz="11500" baseline="0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latin typeface="+mj-lt"/>
              </a:rPr>
              <a:t> CHƠI</a:t>
            </a:r>
            <a:endParaRPr lang="vi-VN" sz="11500" dirty="0">
              <a:ln>
                <a:solidFill>
                  <a:schemeClr val="accent6">
                    <a:lumMod val="50000"/>
                  </a:schemeClr>
                </a:solidFill>
              </a:ln>
              <a:solidFill>
                <a:schemeClr val="accent6">
                  <a:lumMod val="60000"/>
                  <a:lumOff val="40000"/>
                </a:schemeClr>
              </a:solidFill>
              <a:latin typeface="+mj-lt"/>
            </a:endParaRPr>
          </a:p>
        </p:txBody>
      </p:sp>
      <p:grpSp>
        <p:nvGrpSpPr>
          <p:cNvPr id="293" name="Google Shape;631;p30">
            <a:extLst>
              <a:ext uri="{FF2B5EF4-FFF2-40B4-BE49-F238E27FC236}">
                <a16:creationId xmlns:a16="http://schemas.microsoft.com/office/drawing/2014/main" id="{CD1EBE97-8F9B-460E-9BC5-FD02CD5043DA}"/>
              </a:ext>
            </a:extLst>
          </p:cNvPr>
          <p:cNvGrpSpPr/>
          <p:nvPr userDrawn="1"/>
        </p:nvGrpSpPr>
        <p:grpSpPr>
          <a:xfrm flipH="1">
            <a:off x="7919467" y="3656003"/>
            <a:ext cx="1245605" cy="2486166"/>
            <a:chOff x="961250" y="234750"/>
            <a:chExt cx="1222525" cy="2320700"/>
          </a:xfrm>
        </p:grpSpPr>
        <p:sp>
          <p:nvSpPr>
            <p:cNvPr id="294" name="Google Shape;632;p30">
              <a:extLst>
                <a:ext uri="{FF2B5EF4-FFF2-40B4-BE49-F238E27FC236}">
                  <a16:creationId xmlns:a16="http://schemas.microsoft.com/office/drawing/2014/main" id="{687291A7-7C04-436D-8909-2F2DB91394D5}"/>
                </a:ext>
              </a:extLst>
            </p:cNvPr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" name="Google Shape;633;p30">
              <a:extLst>
                <a:ext uri="{FF2B5EF4-FFF2-40B4-BE49-F238E27FC236}">
                  <a16:creationId xmlns:a16="http://schemas.microsoft.com/office/drawing/2014/main" id="{F72938D2-902A-4133-8C58-B3B12FE4D0FF}"/>
                </a:ext>
              </a:extLst>
            </p:cNvPr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" name="Google Shape;634;p30">
              <a:extLst>
                <a:ext uri="{FF2B5EF4-FFF2-40B4-BE49-F238E27FC236}">
                  <a16:creationId xmlns:a16="http://schemas.microsoft.com/office/drawing/2014/main" id="{3C26E551-6E6B-4C61-AA82-0348436BF92C}"/>
                </a:ext>
              </a:extLst>
            </p:cNvPr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" name="Google Shape;635;p30">
              <a:extLst>
                <a:ext uri="{FF2B5EF4-FFF2-40B4-BE49-F238E27FC236}">
                  <a16:creationId xmlns:a16="http://schemas.microsoft.com/office/drawing/2014/main" id="{D302D271-50D4-4155-9A69-E249459AC0E2}"/>
                </a:ext>
              </a:extLst>
            </p:cNvPr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" name="Google Shape;636;p30">
              <a:extLst>
                <a:ext uri="{FF2B5EF4-FFF2-40B4-BE49-F238E27FC236}">
                  <a16:creationId xmlns:a16="http://schemas.microsoft.com/office/drawing/2014/main" id="{9F9D9497-4024-4862-BFC9-C7AB537B839F}"/>
                </a:ext>
              </a:extLst>
            </p:cNvPr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637;p30">
              <a:extLst>
                <a:ext uri="{FF2B5EF4-FFF2-40B4-BE49-F238E27FC236}">
                  <a16:creationId xmlns:a16="http://schemas.microsoft.com/office/drawing/2014/main" id="{A06D0AAE-A1CB-44E4-8A77-73002D3A2F0E}"/>
                </a:ext>
              </a:extLst>
            </p:cNvPr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" name="Google Shape;638;p30">
              <a:extLst>
                <a:ext uri="{FF2B5EF4-FFF2-40B4-BE49-F238E27FC236}">
                  <a16:creationId xmlns:a16="http://schemas.microsoft.com/office/drawing/2014/main" id="{DFDED29A-A543-4DDB-8E9E-20A5DAF07B51}"/>
                </a:ext>
              </a:extLst>
            </p:cNvPr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" name="Google Shape;639;p30">
              <a:extLst>
                <a:ext uri="{FF2B5EF4-FFF2-40B4-BE49-F238E27FC236}">
                  <a16:creationId xmlns:a16="http://schemas.microsoft.com/office/drawing/2014/main" id="{891958B6-954E-4DF4-A06C-FBC9E416A9BE}"/>
                </a:ext>
              </a:extLst>
            </p:cNvPr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" name="Google Shape;640;p30">
              <a:extLst>
                <a:ext uri="{FF2B5EF4-FFF2-40B4-BE49-F238E27FC236}">
                  <a16:creationId xmlns:a16="http://schemas.microsoft.com/office/drawing/2014/main" id="{356FBE5B-403A-46D2-8289-CDE62AC8E1C8}"/>
                </a:ext>
              </a:extLst>
            </p:cNvPr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" name="Google Shape;641;p30">
              <a:extLst>
                <a:ext uri="{FF2B5EF4-FFF2-40B4-BE49-F238E27FC236}">
                  <a16:creationId xmlns:a16="http://schemas.microsoft.com/office/drawing/2014/main" id="{6E21DD77-A145-4889-AAF0-D687CBC0C68E}"/>
                </a:ext>
              </a:extLst>
            </p:cNvPr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" name="Google Shape;642;p30">
              <a:extLst>
                <a:ext uri="{FF2B5EF4-FFF2-40B4-BE49-F238E27FC236}">
                  <a16:creationId xmlns:a16="http://schemas.microsoft.com/office/drawing/2014/main" id="{0FCB9DE3-0F3D-4CBE-8A4E-9ECE8EC5924A}"/>
                </a:ext>
              </a:extLst>
            </p:cNvPr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" name="Google Shape;643;p30">
              <a:extLst>
                <a:ext uri="{FF2B5EF4-FFF2-40B4-BE49-F238E27FC236}">
                  <a16:creationId xmlns:a16="http://schemas.microsoft.com/office/drawing/2014/main" id="{719DC071-233A-4152-8329-C8E64F89D460}"/>
                </a:ext>
              </a:extLst>
            </p:cNvPr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" name="Google Shape;644;p30">
              <a:extLst>
                <a:ext uri="{FF2B5EF4-FFF2-40B4-BE49-F238E27FC236}">
                  <a16:creationId xmlns:a16="http://schemas.microsoft.com/office/drawing/2014/main" id="{D99063E4-8047-4A9A-83F0-3913338153F6}"/>
                </a:ext>
              </a:extLst>
            </p:cNvPr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" name="Google Shape;645;p30">
              <a:extLst>
                <a:ext uri="{FF2B5EF4-FFF2-40B4-BE49-F238E27FC236}">
                  <a16:creationId xmlns:a16="http://schemas.microsoft.com/office/drawing/2014/main" id="{0E554B2F-BF11-40A2-97D2-0FDB1AEB641B}"/>
                </a:ext>
              </a:extLst>
            </p:cNvPr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" name="Google Shape;646;p30">
              <a:extLst>
                <a:ext uri="{FF2B5EF4-FFF2-40B4-BE49-F238E27FC236}">
                  <a16:creationId xmlns:a16="http://schemas.microsoft.com/office/drawing/2014/main" id="{6503A830-067E-43A5-B647-8F98FA6CC23D}"/>
                </a:ext>
              </a:extLst>
            </p:cNvPr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" name="Google Shape;647;p30">
              <a:extLst>
                <a:ext uri="{FF2B5EF4-FFF2-40B4-BE49-F238E27FC236}">
                  <a16:creationId xmlns:a16="http://schemas.microsoft.com/office/drawing/2014/main" id="{DF84C57A-2063-4AAB-ABAA-2320913DF64F}"/>
                </a:ext>
              </a:extLst>
            </p:cNvPr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" name="Google Shape;648;p30">
              <a:extLst>
                <a:ext uri="{FF2B5EF4-FFF2-40B4-BE49-F238E27FC236}">
                  <a16:creationId xmlns:a16="http://schemas.microsoft.com/office/drawing/2014/main" id="{F9B2B0E4-B837-452D-9FDA-3D4DD7D1D0B7}"/>
                </a:ext>
              </a:extLst>
            </p:cNvPr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" name="Google Shape;649;p30">
              <a:extLst>
                <a:ext uri="{FF2B5EF4-FFF2-40B4-BE49-F238E27FC236}">
                  <a16:creationId xmlns:a16="http://schemas.microsoft.com/office/drawing/2014/main" id="{A7A1E2E4-93B6-4ACB-8A08-DCB30F05A025}"/>
                </a:ext>
              </a:extLst>
            </p:cNvPr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" name="Google Shape;650;p30">
              <a:extLst>
                <a:ext uri="{FF2B5EF4-FFF2-40B4-BE49-F238E27FC236}">
                  <a16:creationId xmlns:a16="http://schemas.microsoft.com/office/drawing/2014/main" id="{50BBEB0A-8D24-4CBF-AE3E-0D240D2D426E}"/>
                </a:ext>
              </a:extLst>
            </p:cNvPr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" name="Google Shape;651;p30">
              <a:extLst>
                <a:ext uri="{FF2B5EF4-FFF2-40B4-BE49-F238E27FC236}">
                  <a16:creationId xmlns:a16="http://schemas.microsoft.com/office/drawing/2014/main" id="{D3BFEAA0-88DE-428B-977B-6A1CC4196EFA}"/>
                </a:ext>
              </a:extLst>
            </p:cNvPr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" name="Google Shape;652;p30">
              <a:extLst>
                <a:ext uri="{FF2B5EF4-FFF2-40B4-BE49-F238E27FC236}">
                  <a16:creationId xmlns:a16="http://schemas.microsoft.com/office/drawing/2014/main" id="{E788FED8-91C2-4885-9A0F-FA359E57B1FC}"/>
                </a:ext>
              </a:extLst>
            </p:cNvPr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" name="Google Shape;653;p30">
              <a:extLst>
                <a:ext uri="{FF2B5EF4-FFF2-40B4-BE49-F238E27FC236}">
                  <a16:creationId xmlns:a16="http://schemas.microsoft.com/office/drawing/2014/main" id="{218819E8-AEA7-4F3F-A4AF-EA2AAE328B3F}"/>
                </a:ext>
              </a:extLst>
            </p:cNvPr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" name="Google Shape;654;p30">
              <a:extLst>
                <a:ext uri="{FF2B5EF4-FFF2-40B4-BE49-F238E27FC236}">
                  <a16:creationId xmlns:a16="http://schemas.microsoft.com/office/drawing/2014/main" id="{D690D892-E82D-4D5B-988E-5A924B304C6C}"/>
                </a:ext>
              </a:extLst>
            </p:cNvPr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" name="Google Shape;655;p30">
              <a:extLst>
                <a:ext uri="{FF2B5EF4-FFF2-40B4-BE49-F238E27FC236}">
                  <a16:creationId xmlns:a16="http://schemas.microsoft.com/office/drawing/2014/main" id="{DBE0DFD8-8D8F-41CC-B4ED-CB5CACE685A9}"/>
                </a:ext>
              </a:extLst>
            </p:cNvPr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18" name="Google Shape;656;p30">
              <a:extLst>
                <a:ext uri="{FF2B5EF4-FFF2-40B4-BE49-F238E27FC236}">
                  <a16:creationId xmlns:a16="http://schemas.microsoft.com/office/drawing/2014/main" id="{D5827388-1C85-4A58-B2FA-393667CA1DFD}"/>
                </a:ext>
              </a:extLst>
            </p:cNvPr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" name="Google Shape;657;p30">
              <a:extLst>
                <a:ext uri="{FF2B5EF4-FFF2-40B4-BE49-F238E27FC236}">
                  <a16:creationId xmlns:a16="http://schemas.microsoft.com/office/drawing/2014/main" id="{5B4F96A0-8CA6-4C62-B834-A0E213FD3632}"/>
                </a:ext>
              </a:extLst>
            </p:cNvPr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" name="Google Shape;658;p30">
              <a:extLst>
                <a:ext uri="{FF2B5EF4-FFF2-40B4-BE49-F238E27FC236}">
                  <a16:creationId xmlns:a16="http://schemas.microsoft.com/office/drawing/2014/main" id="{0507FA8D-8E87-443C-99AF-671C53542CEE}"/>
                </a:ext>
              </a:extLst>
            </p:cNvPr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" name="Google Shape;659;p30">
              <a:extLst>
                <a:ext uri="{FF2B5EF4-FFF2-40B4-BE49-F238E27FC236}">
                  <a16:creationId xmlns:a16="http://schemas.microsoft.com/office/drawing/2014/main" id="{F17AF54C-CB24-4BAD-A65B-FA98A922A07F}"/>
                </a:ext>
              </a:extLst>
            </p:cNvPr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" name="Google Shape;660;p30">
              <a:extLst>
                <a:ext uri="{FF2B5EF4-FFF2-40B4-BE49-F238E27FC236}">
                  <a16:creationId xmlns:a16="http://schemas.microsoft.com/office/drawing/2014/main" id="{F41BCDDB-02E2-4379-9B6C-BF9A4AB166B5}"/>
                </a:ext>
              </a:extLst>
            </p:cNvPr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" name="Google Shape;661;p30">
              <a:extLst>
                <a:ext uri="{FF2B5EF4-FFF2-40B4-BE49-F238E27FC236}">
                  <a16:creationId xmlns:a16="http://schemas.microsoft.com/office/drawing/2014/main" id="{3BD418D7-B418-4700-99C2-41F3F8254F23}"/>
                </a:ext>
              </a:extLst>
            </p:cNvPr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" name="Google Shape;662;p30">
              <a:extLst>
                <a:ext uri="{FF2B5EF4-FFF2-40B4-BE49-F238E27FC236}">
                  <a16:creationId xmlns:a16="http://schemas.microsoft.com/office/drawing/2014/main" id="{C385EF22-3CB8-4019-BA32-53F3E992EEB1}"/>
                </a:ext>
              </a:extLst>
            </p:cNvPr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" name="Google Shape;663;p30">
              <a:extLst>
                <a:ext uri="{FF2B5EF4-FFF2-40B4-BE49-F238E27FC236}">
                  <a16:creationId xmlns:a16="http://schemas.microsoft.com/office/drawing/2014/main" id="{F5423D84-0684-4C1F-A0C2-6E662B7A7DBE}"/>
                </a:ext>
              </a:extLst>
            </p:cNvPr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" name="Google Shape;664;p30">
              <a:extLst>
                <a:ext uri="{FF2B5EF4-FFF2-40B4-BE49-F238E27FC236}">
                  <a16:creationId xmlns:a16="http://schemas.microsoft.com/office/drawing/2014/main" id="{89ABBB3D-561C-4A6D-83AF-8DB2D236FE5B}"/>
                </a:ext>
              </a:extLst>
            </p:cNvPr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" name="Google Shape;665;p30">
              <a:extLst>
                <a:ext uri="{FF2B5EF4-FFF2-40B4-BE49-F238E27FC236}">
                  <a16:creationId xmlns:a16="http://schemas.microsoft.com/office/drawing/2014/main" id="{0182B3EE-9155-4759-8BCA-B58AC723AA41}"/>
                </a:ext>
              </a:extLst>
            </p:cNvPr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" name="Google Shape;666;p30">
              <a:extLst>
                <a:ext uri="{FF2B5EF4-FFF2-40B4-BE49-F238E27FC236}">
                  <a16:creationId xmlns:a16="http://schemas.microsoft.com/office/drawing/2014/main" id="{61C7DA74-2D1A-4B52-A21F-46D56DF26BDE}"/>
                </a:ext>
              </a:extLst>
            </p:cNvPr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" name="Google Shape;667;p30">
              <a:extLst>
                <a:ext uri="{FF2B5EF4-FFF2-40B4-BE49-F238E27FC236}">
                  <a16:creationId xmlns:a16="http://schemas.microsoft.com/office/drawing/2014/main" id="{1165ADB0-7380-4ED7-BB9B-BE4D5E2D1E99}"/>
                </a:ext>
              </a:extLst>
            </p:cNvPr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" name="Google Shape;668;p30">
              <a:extLst>
                <a:ext uri="{FF2B5EF4-FFF2-40B4-BE49-F238E27FC236}">
                  <a16:creationId xmlns:a16="http://schemas.microsoft.com/office/drawing/2014/main" id="{CBB68A9B-8AB9-42DA-9B5E-6D17EBD9957D}"/>
                </a:ext>
              </a:extLst>
            </p:cNvPr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" name="Google Shape;669;p30">
              <a:extLst>
                <a:ext uri="{FF2B5EF4-FFF2-40B4-BE49-F238E27FC236}">
                  <a16:creationId xmlns:a16="http://schemas.microsoft.com/office/drawing/2014/main" id="{D1976D00-D8BE-4CA0-8F85-F6054E10FEF5}"/>
                </a:ext>
              </a:extLst>
            </p:cNvPr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" name="Google Shape;670;p30">
              <a:extLst>
                <a:ext uri="{FF2B5EF4-FFF2-40B4-BE49-F238E27FC236}">
                  <a16:creationId xmlns:a16="http://schemas.microsoft.com/office/drawing/2014/main" id="{AAD4584A-C92B-40ED-85E4-18603B7D99A4}"/>
                </a:ext>
              </a:extLst>
            </p:cNvPr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" name="Google Shape;671;p30">
              <a:extLst>
                <a:ext uri="{FF2B5EF4-FFF2-40B4-BE49-F238E27FC236}">
                  <a16:creationId xmlns:a16="http://schemas.microsoft.com/office/drawing/2014/main" id="{AC2D758F-DC55-4116-B68B-1B04B362DB59}"/>
                </a:ext>
              </a:extLst>
            </p:cNvPr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" name="Google Shape;672;p30">
              <a:extLst>
                <a:ext uri="{FF2B5EF4-FFF2-40B4-BE49-F238E27FC236}">
                  <a16:creationId xmlns:a16="http://schemas.microsoft.com/office/drawing/2014/main" id="{9DCA2443-E86C-480E-80ED-43C0CBF77CCE}"/>
                </a:ext>
              </a:extLst>
            </p:cNvPr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4131178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" grpId="0" animBg="1"/>
      <p:bldP spid="226" grpId="0" animBg="1"/>
      <p:bldP spid="227" grpId="0" animBg="1"/>
      <p:bldP spid="292" grpId="0"/>
    </p:bld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8" name="Picture 9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345" y="364703"/>
            <a:ext cx="2069886" cy="1034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050657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7" name="Picture 96" descr="C:\Users\TUAN\Downloads\Luyện tập 1.png">
            <a:extLst>
              <a:ext uri="{FF2B5EF4-FFF2-40B4-BE49-F238E27FC236}">
                <a16:creationId xmlns:a16="http://schemas.microsoft.com/office/drawing/2014/main" id="{439545A9-2DD8-4B85-AB11-A53FA02BA77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396" y="450429"/>
            <a:ext cx="2237784" cy="86349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3630594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7" name="Picture 6" descr="Không có mô tả.">
            <a:extLst>
              <a:ext uri="{FF2B5EF4-FFF2-40B4-BE49-F238E27FC236}">
                <a16:creationId xmlns:a16="http://schemas.microsoft.com/office/drawing/2014/main" id="{9B856AB9-7D07-45DD-A088-BE4905E4547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clrChange>
              <a:clrFrom>
                <a:srgbClr val="F7FBFB"/>
              </a:clrFrom>
              <a:clrTo>
                <a:srgbClr val="F7FBFB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  <a14:imgEffect>
                      <a14:saturation sat="200000"/>
                    </a14:imgEffect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013" y="438261"/>
            <a:ext cx="2330549" cy="887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4043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00" name="Google Shape;211;p3">
            <a:extLst>
              <a:ext uri="{FF2B5EF4-FFF2-40B4-BE49-F238E27FC236}">
                <a16:creationId xmlns:a16="http://schemas.microsoft.com/office/drawing/2014/main" id="{3EE8E1EA-42BA-40F4-91B8-92E720E0C7B3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101" name="Google Shape;212;p3">
              <a:extLst>
                <a:ext uri="{FF2B5EF4-FFF2-40B4-BE49-F238E27FC236}">
                  <a16:creationId xmlns:a16="http://schemas.microsoft.com/office/drawing/2014/main" id="{535446D6-A2F2-4960-9F20-4FD2FC844655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2" name="Google Shape;213;p3">
              <a:extLst>
                <a:ext uri="{FF2B5EF4-FFF2-40B4-BE49-F238E27FC236}">
                  <a16:creationId xmlns:a16="http://schemas.microsoft.com/office/drawing/2014/main" id="{E3877D8C-8D49-48AE-983D-46B3D4C316A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3" name="Google Shape;214;p3">
            <a:extLst>
              <a:ext uri="{FF2B5EF4-FFF2-40B4-BE49-F238E27FC236}">
                <a16:creationId xmlns:a16="http://schemas.microsoft.com/office/drawing/2014/main" id="{6B26BBFF-8A4A-4D77-8E20-7565D314876E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104" name="Google Shape;215;p3">
              <a:extLst>
                <a:ext uri="{FF2B5EF4-FFF2-40B4-BE49-F238E27FC236}">
                  <a16:creationId xmlns:a16="http://schemas.microsoft.com/office/drawing/2014/main" id="{5905416B-3780-49A3-85AC-E7AB8A365E53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216;p3">
              <a:extLst>
                <a:ext uri="{FF2B5EF4-FFF2-40B4-BE49-F238E27FC236}">
                  <a16:creationId xmlns:a16="http://schemas.microsoft.com/office/drawing/2014/main" id="{B31BA3B0-0DA2-4CD9-AB3D-C2DF62186FC9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217;p3">
              <a:extLst>
                <a:ext uri="{FF2B5EF4-FFF2-40B4-BE49-F238E27FC236}">
                  <a16:creationId xmlns:a16="http://schemas.microsoft.com/office/drawing/2014/main" id="{367F9544-3ED4-4D1E-8702-43837309CF8C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218;p3">
              <a:extLst>
                <a:ext uri="{FF2B5EF4-FFF2-40B4-BE49-F238E27FC236}">
                  <a16:creationId xmlns:a16="http://schemas.microsoft.com/office/drawing/2014/main" id="{8C773ACC-4F47-4265-AF08-3AAA1BA820F1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219;p3">
              <a:extLst>
                <a:ext uri="{FF2B5EF4-FFF2-40B4-BE49-F238E27FC236}">
                  <a16:creationId xmlns:a16="http://schemas.microsoft.com/office/drawing/2014/main" id="{1E75251D-8191-4F83-B19D-C278B5C567D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220;p3">
              <a:extLst>
                <a:ext uri="{FF2B5EF4-FFF2-40B4-BE49-F238E27FC236}">
                  <a16:creationId xmlns:a16="http://schemas.microsoft.com/office/drawing/2014/main" id="{CD244239-4494-4523-A92A-04BBF5524A6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221;p3">
              <a:extLst>
                <a:ext uri="{FF2B5EF4-FFF2-40B4-BE49-F238E27FC236}">
                  <a16:creationId xmlns:a16="http://schemas.microsoft.com/office/drawing/2014/main" id="{C8D2A7B8-8AEC-4A7B-A85D-C49CFD031893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1" name="Google Shape;222;p3">
              <a:extLst>
                <a:ext uri="{FF2B5EF4-FFF2-40B4-BE49-F238E27FC236}">
                  <a16:creationId xmlns:a16="http://schemas.microsoft.com/office/drawing/2014/main" id="{1BEBBF71-61D7-45D6-BB70-B4B6FDBF84CF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223;p3">
              <a:extLst>
                <a:ext uri="{FF2B5EF4-FFF2-40B4-BE49-F238E27FC236}">
                  <a16:creationId xmlns:a16="http://schemas.microsoft.com/office/drawing/2014/main" id="{1C8DD35C-E26B-4702-B102-151D077CFA0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224;p3">
              <a:extLst>
                <a:ext uri="{FF2B5EF4-FFF2-40B4-BE49-F238E27FC236}">
                  <a16:creationId xmlns:a16="http://schemas.microsoft.com/office/drawing/2014/main" id="{FAEA3EBF-3AF4-48CF-B780-2C24192864A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4" name="Google Shape;225;p3">
            <a:extLst>
              <a:ext uri="{FF2B5EF4-FFF2-40B4-BE49-F238E27FC236}">
                <a16:creationId xmlns:a16="http://schemas.microsoft.com/office/drawing/2014/main" id="{8349EE9D-865C-4187-8F2A-C8D67A315C95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115" name="Google Shape;226;p3">
              <a:extLst>
                <a:ext uri="{FF2B5EF4-FFF2-40B4-BE49-F238E27FC236}">
                  <a16:creationId xmlns:a16="http://schemas.microsoft.com/office/drawing/2014/main" id="{C3E893B2-B741-45D1-AA70-EFBF2C1CCB32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227;p3">
              <a:extLst>
                <a:ext uri="{FF2B5EF4-FFF2-40B4-BE49-F238E27FC236}">
                  <a16:creationId xmlns:a16="http://schemas.microsoft.com/office/drawing/2014/main" id="{4806DF11-E7A6-4BCA-864C-D4BB12AF1B7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7" name="Google Shape;228;p3">
            <a:extLst>
              <a:ext uri="{FF2B5EF4-FFF2-40B4-BE49-F238E27FC236}">
                <a16:creationId xmlns:a16="http://schemas.microsoft.com/office/drawing/2014/main" id="{DE8A01B2-77F0-42CA-BCD0-4D9A98E4E84B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229;p3">
            <a:extLst>
              <a:ext uri="{FF2B5EF4-FFF2-40B4-BE49-F238E27FC236}">
                <a16:creationId xmlns:a16="http://schemas.microsoft.com/office/drawing/2014/main" id="{040941FA-39DE-4897-9957-4F8E125A8F2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9" name="Google Shape;230;p3">
            <a:extLst>
              <a:ext uri="{FF2B5EF4-FFF2-40B4-BE49-F238E27FC236}">
                <a16:creationId xmlns:a16="http://schemas.microsoft.com/office/drawing/2014/main" id="{39E1EAF3-ED4F-4E40-A591-87F74A538B8E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120" name="Google Shape;231;p3">
              <a:extLst>
                <a:ext uri="{FF2B5EF4-FFF2-40B4-BE49-F238E27FC236}">
                  <a16:creationId xmlns:a16="http://schemas.microsoft.com/office/drawing/2014/main" id="{637B9622-5D72-4988-A025-9DDD451CEE6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232;p3">
              <a:extLst>
                <a:ext uri="{FF2B5EF4-FFF2-40B4-BE49-F238E27FC236}">
                  <a16:creationId xmlns:a16="http://schemas.microsoft.com/office/drawing/2014/main" id="{90AFE972-DB48-45E9-9EE9-E273CE0A3941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2" name="Google Shape;769;p31">
            <a:extLst>
              <a:ext uri="{FF2B5EF4-FFF2-40B4-BE49-F238E27FC236}">
                <a16:creationId xmlns:a16="http://schemas.microsoft.com/office/drawing/2014/main" id="{9BC6E0ED-AB1D-4836-B4E8-0379D97072CC}"/>
              </a:ext>
            </a:extLst>
          </p:cNvPr>
          <p:cNvGrpSpPr/>
          <p:nvPr userDrawn="1"/>
        </p:nvGrpSpPr>
        <p:grpSpPr>
          <a:xfrm>
            <a:off x="2548289" y="3588080"/>
            <a:ext cx="2599446" cy="2521829"/>
            <a:chOff x="5641385" y="2381306"/>
            <a:chExt cx="2599446" cy="2521829"/>
          </a:xfrm>
        </p:grpSpPr>
        <p:sp>
          <p:nvSpPr>
            <p:cNvPr id="123" name="Google Shape;770;p31">
              <a:extLst>
                <a:ext uri="{FF2B5EF4-FFF2-40B4-BE49-F238E27FC236}">
                  <a16:creationId xmlns:a16="http://schemas.microsoft.com/office/drawing/2014/main" id="{54FBC327-7229-4E48-B70D-221E3B4ABBD6}"/>
                </a:ext>
              </a:extLst>
            </p:cNvPr>
            <p:cNvSpPr/>
            <p:nvPr/>
          </p:nvSpPr>
          <p:spPr>
            <a:xfrm>
              <a:off x="5715495" y="4459755"/>
              <a:ext cx="2364987" cy="361232"/>
            </a:xfrm>
            <a:custGeom>
              <a:avLst/>
              <a:gdLst/>
              <a:ahLst/>
              <a:cxnLst/>
              <a:rect l="l" t="t" r="r" b="b"/>
              <a:pathLst>
                <a:path w="38516" h="5883" extrusionOk="0">
                  <a:moveTo>
                    <a:pt x="19191" y="1"/>
                  </a:moveTo>
                  <a:cubicBezTo>
                    <a:pt x="8537" y="1"/>
                    <a:pt x="0" y="1379"/>
                    <a:pt x="0" y="2925"/>
                  </a:cubicBezTo>
                  <a:cubicBezTo>
                    <a:pt x="0" y="4471"/>
                    <a:pt x="8537" y="5882"/>
                    <a:pt x="19191" y="5882"/>
                  </a:cubicBezTo>
                  <a:cubicBezTo>
                    <a:pt x="29811" y="5882"/>
                    <a:pt x="38516" y="4471"/>
                    <a:pt x="38516" y="2925"/>
                  </a:cubicBezTo>
                  <a:cubicBezTo>
                    <a:pt x="38516" y="1379"/>
                    <a:pt x="29811" y="1"/>
                    <a:pt x="191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4" name="Google Shape;771;p31">
              <a:extLst>
                <a:ext uri="{FF2B5EF4-FFF2-40B4-BE49-F238E27FC236}">
                  <a16:creationId xmlns:a16="http://schemas.microsoft.com/office/drawing/2014/main" id="{735A0EF3-CD49-4849-A6D0-53FADD84C85D}"/>
                </a:ext>
              </a:extLst>
            </p:cNvPr>
            <p:cNvGrpSpPr/>
            <p:nvPr/>
          </p:nvGrpSpPr>
          <p:grpSpPr>
            <a:xfrm flipH="1">
              <a:off x="6793275" y="3690844"/>
              <a:ext cx="1447557" cy="1002468"/>
              <a:chOff x="4799733" y="3457797"/>
              <a:chExt cx="2301388" cy="1593766"/>
            </a:xfrm>
          </p:grpSpPr>
          <p:sp>
            <p:nvSpPr>
              <p:cNvPr id="179" name="Google Shape;772;p31">
                <a:extLst>
                  <a:ext uri="{FF2B5EF4-FFF2-40B4-BE49-F238E27FC236}">
                    <a16:creationId xmlns:a16="http://schemas.microsoft.com/office/drawing/2014/main" id="{F854EEEE-60A7-4C8E-8953-E8769EEC5813}"/>
                  </a:ext>
                </a:extLst>
              </p:cNvPr>
              <p:cNvSpPr/>
              <p:nvPr/>
            </p:nvSpPr>
            <p:spPr>
              <a:xfrm>
                <a:off x="5512937" y="4441437"/>
                <a:ext cx="134693" cy="122202"/>
              </a:xfrm>
              <a:custGeom>
                <a:avLst/>
                <a:gdLst/>
                <a:ahLst/>
                <a:cxnLst/>
                <a:rect l="l" t="t" r="r" b="b"/>
                <a:pathLst>
                  <a:path w="2437" h="2211" extrusionOk="0">
                    <a:moveTo>
                      <a:pt x="1" y="1"/>
                    </a:moveTo>
                    <a:lnTo>
                      <a:pt x="1" y="715"/>
                    </a:lnTo>
                    <a:lnTo>
                      <a:pt x="1" y="1271"/>
                    </a:lnTo>
                    <a:lnTo>
                      <a:pt x="1" y="2211"/>
                    </a:lnTo>
                    <a:lnTo>
                      <a:pt x="2436" y="111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" name="Google Shape;773;p31">
                <a:extLst>
                  <a:ext uri="{FF2B5EF4-FFF2-40B4-BE49-F238E27FC236}">
                    <a16:creationId xmlns:a16="http://schemas.microsoft.com/office/drawing/2014/main" id="{3A64CB13-0C6D-4353-9509-7D271A41CDF4}"/>
                  </a:ext>
                </a:extLst>
              </p:cNvPr>
              <p:cNvSpPr/>
              <p:nvPr/>
            </p:nvSpPr>
            <p:spPr>
              <a:xfrm>
                <a:off x="5671673" y="4450943"/>
                <a:ext cx="91527" cy="79091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1431" extrusionOk="0">
                    <a:moveTo>
                      <a:pt x="1" y="1"/>
                    </a:moveTo>
                    <a:lnTo>
                      <a:pt x="1" y="1430"/>
                    </a:lnTo>
                    <a:lnTo>
                      <a:pt x="1655" y="1430"/>
                    </a:lnTo>
                    <a:lnTo>
                      <a:pt x="1655" y="1"/>
                    </a:lnTo>
                    <a:close/>
                  </a:path>
                </a:pathLst>
              </a:custGeom>
              <a:solidFill>
                <a:srgbClr val="F9CF7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" name="Google Shape;774;p31">
                <a:extLst>
                  <a:ext uri="{FF2B5EF4-FFF2-40B4-BE49-F238E27FC236}">
                    <a16:creationId xmlns:a16="http://schemas.microsoft.com/office/drawing/2014/main" id="{CA6E3753-A1B1-4953-8CA7-64699041E7E4}"/>
                  </a:ext>
                </a:extLst>
              </p:cNvPr>
              <p:cNvSpPr/>
              <p:nvPr/>
            </p:nvSpPr>
            <p:spPr>
              <a:xfrm>
                <a:off x="5670236" y="4448014"/>
                <a:ext cx="92246" cy="80528"/>
              </a:xfrm>
              <a:custGeom>
                <a:avLst/>
                <a:gdLst/>
                <a:ahLst/>
                <a:cxnLst/>
                <a:rect l="l" t="t" r="r" b="b"/>
                <a:pathLst>
                  <a:path w="1669" h="1457" extrusionOk="0">
                    <a:moveTo>
                      <a:pt x="239" y="1"/>
                    </a:moveTo>
                    <a:cubicBezTo>
                      <a:pt x="146" y="1"/>
                      <a:pt x="80" y="14"/>
                      <a:pt x="53" y="27"/>
                    </a:cubicBezTo>
                    <a:cubicBezTo>
                      <a:pt x="14" y="40"/>
                      <a:pt x="0" y="54"/>
                      <a:pt x="0" y="93"/>
                    </a:cubicBezTo>
                    <a:cubicBezTo>
                      <a:pt x="0" y="120"/>
                      <a:pt x="14" y="146"/>
                      <a:pt x="40" y="160"/>
                    </a:cubicBezTo>
                    <a:cubicBezTo>
                      <a:pt x="80" y="173"/>
                      <a:pt x="120" y="173"/>
                      <a:pt x="186" y="173"/>
                    </a:cubicBezTo>
                    <a:cubicBezTo>
                      <a:pt x="225" y="186"/>
                      <a:pt x="265" y="186"/>
                      <a:pt x="292" y="199"/>
                    </a:cubicBezTo>
                    <a:cubicBezTo>
                      <a:pt x="305" y="212"/>
                      <a:pt x="345" y="239"/>
                      <a:pt x="371" y="292"/>
                    </a:cubicBezTo>
                    <a:lnTo>
                      <a:pt x="689" y="729"/>
                    </a:lnTo>
                    <a:lnTo>
                      <a:pt x="636" y="795"/>
                    </a:lnTo>
                    <a:lnTo>
                      <a:pt x="596" y="861"/>
                    </a:lnTo>
                    <a:lnTo>
                      <a:pt x="517" y="954"/>
                    </a:lnTo>
                    <a:cubicBezTo>
                      <a:pt x="490" y="993"/>
                      <a:pt x="450" y="1046"/>
                      <a:pt x="398" y="1126"/>
                    </a:cubicBezTo>
                    <a:cubicBezTo>
                      <a:pt x="371" y="1139"/>
                      <a:pt x="358" y="1152"/>
                      <a:pt x="331" y="1165"/>
                    </a:cubicBezTo>
                    <a:cubicBezTo>
                      <a:pt x="318" y="1179"/>
                      <a:pt x="292" y="1179"/>
                      <a:pt x="265" y="1192"/>
                    </a:cubicBezTo>
                    <a:cubicBezTo>
                      <a:pt x="212" y="1192"/>
                      <a:pt x="173" y="1205"/>
                      <a:pt x="133" y="1218"/>
                    </a:cubicBezTo>
                    <a:cubicBezTo>
                      <a:pt x="93" y="1232"/>
                      <a:pt x="80" y="1245"/>
                      <a:pt x="80" y="1285"/>
                    </a:cubicBezTo>
                    <a:cubicBezTo>
                      <a:pt x="80" y="1298"/>
                      <a:pt x="80" y="1324"/>
                      <a:pt x="80" y="1337"/>
                    </a:cubicBezTo>
                    <a:cubicBezTo>
                      <a:pt x="93" y="1337"/>
                      <a:pt x="106" y="1351"/>
                      <a:pt x="120" y="1351"/>
                    </a:cubicBezTo>
                    <a:cubicBezTo>
                      <a:pt x="133" y="1364"/>
                      <a:pt x="146" y="1364"/>
                      <a:pt x="159" y="1364"/>
                    </a:cubicBezTo>
                    <a:lnTo>
                      <a:pt x="556" y="1364"/>
                    </a:lnTo>
                    <a:cubicBezTo>
                      <a:pt x="570" y="1364"/>
                      <a:pt x="583" y="1377"/>
                      <a:pt x="609" y="1377"/>
                    </a:cubicBezTo>
                    <a:lnTo>
                      <a:pt x="675" y="1377"/>
                    </a:lnTo>
                    <a:cubicBezTo>
                      <a:pt x="702" y="1377"/>
                      <a:pt x="728" y="1364"/>
                      <a:pt x="755" y="1364"/>
                    </a:cubicBezTo>
                    <a:cubicBezTo>
                      <a:pt x="781" y="1351"/>
                      <a:pt x="808" y="1324"/>
                      <a:pt x="808" y="1298"/>
                    </a:cubicBezTo>
                    <a:cubicBezTo>
                      <a:pt x="808" y="1285"/>
                      <a:pt x="795" y="1258"/>
                      <a:pt x="781" y="1245"/>
                    </a:cubicBezTo>
                    <a:cubicBezTo>
                      <a:pt x="768" y="1218"/>
                      <a:pt x="715" y="1218"/>
                      <a:pt x="662" y="1218"/>
                    </a:cubicBezTo>
                    <a:cubicBezTo>
                      <a:pt x="636" y="1218"/>
                      <a:pt x="609" y="1205"/>
                      <a:pt x="609" y="1205"/>
                    </a:cubicBezTo>
                    <a:cubicBezTo>
                      <a:pt x="609" y="1192"/>
                      <a:pt x="596" y="1192"/>
                      <a:pt x="596" y="1179"/>
                    </a:cubicBezTo>
                    <a:cubicBezTo>
                      <a:pt x="596" y="1179"/>
                      <a:pt x="609" y="1152"/>
                      <a:pt x="623" y="1139"/>
                    </a:cubicBezTo>
                    <a:cubicBezTo>
                      <a:pt x="636" y="1112"/>
                      <a:pt x="649" y="1099"/>
                      <a:pt x="662" y="1086"/>
                    </a:cubicBezTo>
                    <a:cubicBezTo>
                      <a:pt x="689" y="1046"/>
                      <a:pt x="702" y="1020"/>
                      <a:pt x="728" y="993"/>
                    </a:cubicBezTo>
                    <a:cubicBezTo>
                      <a:pt x="742" y="980"/>
                      <a:pt x="768" y="940"/>
                      <a:pt x="808" y="887"/>
                    </a:cubicBezTo>
                    <a:cubicBezTo>
                      <a:pt x="834" y="927"/>
                      <a:pt x="861" y="967"/>
                      <a:pt x="887" y="1007"/>
                    </a:cubicBezTo>
                    <a:cubicBezTo>
                      <a:pt x="914" y="1033"/>
                      <a:pt x="940" y="1073"/>
                      <a:pt x="967" y="1112"/>
                    </a:cubicBezTo>
                    <a:cubicBezTo>
                      <a:pt x="980" y="1139"/>
                      <a:pt x="1006" y="1165"/>
                      <a:pt x="1020" y="1192"/>
                    </a:cubicBezTo>
                    <a:cubicBezTo>
                      <a:pt x="1033" y="1218"/>
                      <a:pt x="1046" y="1232"/>
                      <a:pt x="1046" y="1245"/>
                    </a:cubicBezTo>
                    <a:cubicBezTo>
                      <a:pt x="1046" y="1258"/>
                      <a:pt x="1033" y="1271"/>
                      <a:pt x="1033" y="1285"/>
                    </a:cubicBezTo>
                    <a:lnTo>
                      <a:pt x="993" y="1285"/>
                    </a:lnTo>
                    <a:cubicBezTo>
                      <a:pt x="967" y="1298"/>
                      <a:pt x="953" y="1311"/>
                      <a:pt x="953" y="1324"/>
                    </a:cubicBezTo>
                    <a:cubicBezTo>
                      <a:pt x="940" y="1337"/>
                      <a:pt x="940" y="1351"/>
                      <a:pt x="940" y="1364"/>
                    </a:cubicBezTo>
                    <a:cubicBezTo>
                      <a:pt x="940" y="1377"/>
                      <a:pt x="953" y="1404"/>
                      <a:pt x="967" y="1430"/>
                    </a:cubicBezTo>
                    <a:cubicBezTo>
                      <a:pt x="993" y="1443"/>
                      <a:pt x="1033" y="1457"/>
                      <a:pt x="1086" y="1457"/>
                    </a:cubicBezTo>
                    <a:lnTo>
                      <a:pt x="1536" y="1457"/>
                    </a:lnTo>
                    <a:cubicBezTo>
                      <a:pt x="1575" y="1457"/>
                      <a:pt x="1602" y="1457"/>
                      <a:pt x="1628" y="1443"/>
                    </a:cubicBezTo>
                    <a:cubicBezTo>
                      <a:pt x="1655" y="1443"/>
                      <a:pt x="1668" y="1417"/>
                      <a:pt x="1668" y="1377"/>
                    </a:cubicBezTo>
                    <a:cubicBezTo>
                      <a:pt x="1668" y="1351"/>
                      <a:pt x="1655" y="1337"/>
                      <a:pt x="1628" y="1324"/>
                    </a:cubicBezTo>
                    <a:cubicBezTo>
                      <a:pt x="1615" y="1311"/>
                      <a:pt x="1589" y="1298"/>
                      <a:pt x="1549" y="1298"/>
                    </a:cubicBezTo>
                    <a:lnTo>
                      <a:pt x="1456" y="1298"/>
                    </a:lnTo>
                    <a:cubicBezTo>
                      <a:pt x="1430" y="1298"/>
                      <a:pt x="1403" y="1285"/>
                      <a:pt x="1364" y="1271"/>
                    </a:cubicBezTo>
                    <a:cubicBezTo>
                      <a:pt x="1350" y="1271"/>
                      <a:pt x="1337" y="1258"/>
                      <a:pt x="1324" y="1245"/>
                    </a:cubicBezTo>
                    <a:cubicBezTo>
                      <a:pt x="1311" y="1232"/>
                      <a:pt x="1284" y="1205"/>
                      <a:pt x="1245" y="1165"/>
                    </a:cubicBezTo>
                    <a:cubicBezTo>
                      <a:pt x="1218" y="1126"/>
                      <a:pt x="1178" y="1073"/>
                      <a:pt x="1125" y="1007"/>
                    </a:cubicBezTo>
                    <a:cubicBezTo>
                      <a:pt x="1073" y="927"/>
                      <a:pt x="1006" y="835"/>
                      <a:pt x="927" y="729"/>
                    </a:cubicBezTo>
                    <a:cubicBezTo>
                      <a:pt x="967" y="676"/>
                      <a:pt x="1006" y="610"/>
                      <a:pt x="1046" y="557"/>
                    </a:cubicBezTo>
                    <a:cubicBezTo>
                      <a:pt x="1073" y="504"/>
                      <a:pt x="1125" y="451"/>
                      <a:pt x="1165" y="385"/>
                    </a:cubicBezTo>
                    <a:cubicBezTo>
                      <a:pt x="1205" y="345"/>
                      <a:pt x="1245" y="318"/>
                      <a:pt x="1271" y="305"/>
                    </a:cubicBezTo>
                    <a:cubicBezTo>
                      <a:pt x="1298" y="292"/>
                      <a:pt x="1337" y="292"/>
                      <a:pt x="1390" y="292"/>
                    </a:cubicBezTo>
                    <a:cubicBezTo>
                      <a:pt x="1430" y="292"/>
                      <a:pt x="1509" y="279"/>
                      <a:pt x="1589" y="279"/>
                    </a:cubicBezTo>
                    <a:cubicBezTo>
                      <a:pt x="1615" y="279"/>
                      <a:pt x="1628" y="279"/>
                      <a:pt x="1642" y="265"/>
                    </a:cubicBezTo>
                    <a:cubicBezTo>
                      <a:pt x="1655" y="239"/>
                      <a:pt x="1655" y="226"/>
                      <a:pt x="1655" y="212"/>
                    </a:cubicBezTo>
                    <a:cubicBezTo>
                      <a:pt x="1655" y="146"/>
                      <a:pt x="1642" y="120"/>
                      <a:pt x="1589" y="120"/>
                    </a:cubicBezTo>
                    <a:lnTo>
                      <a:pt x="1020" y="120"/>
                    </a:lnTo>
                    <a:cubicBezTo>
                      <a:pt x="980" y="120"/>
                      <a:pt x="953" y="120"/>
                      <a:pt x="927" y="133"/>
                    </a:cubicBezTo>
                    <a:cubicBezTo>
                      <a:pt x="900" y="146"/>
                      <a:pt x="887" y="173"/>
                      <a:pt x="887" y="212"/>
                    </a:cubicBezTo>
                    <a:cubicBezTo>
                      <a:pt x="887" y="226"/>
                      <a:pt x="887" y="252"/>
                      <a:pt x="914" y="265"/>
                    </a:cubicBezTo>
                    <a:cubicBezTo>
                      <a:pt x="927" y="265"/>
                      <a:pt x="940" y="279"/>
                      <a:pt x="953" y="279"/>
                    </a:cubicBezTo>
                    <a:cubicBezTo>
                      <a:pt x="953" y="292"/>
                      <a:pt x="967" y="292"/>
                      <a:pt x="967" y="305"/>
                    </a:cubicBezTo>
                    <a:cubicBezTo>
                      <a:pt x="967" y="305"/>
                      <a:pt x="953" y="332"/>
                      <a:pt x="940" y="358"/>
                    </a:cubicBezTo>
                    <a:cubicBezTo>
                      <a:pt x="927" y="385"/>
                      <a:pt x="900" y="411"/>
                      <a:pt x="874" y="451"/>
                    </a:cubicBezTo>
                    <a:lnTo>
                      <a:pt x="808" y="570"/>
                    </a:lnTo>
                    <a:cubicBezTo>
                      <a:pt x="768" y="517"/>
                      <a:pt x="742" y="477"/>
                      <a:pt x="715" y="437"/>
                    </a:cubicBezTo>
                    <a:cubicBezTo>
                      <a:pt x="689" y="398"/>
                      <a:pt x="662" y="371"/>
                      <a:pt x="636" y="332"/>
                    </a:cubicBezTo>
                    <a:cubicBezTo>
                      <a:pt x="623" y="305"/>
                      <a:pt x="596" y="279"/>
                      <a:pt x="596" y="252"/>
                    </a:cubicBezTo>
                    <a:cubicBezTo>
                      <a:pt x="583" y="239"/>
                      <a:pt x="570" y="226"/>
                      <a:pt x="570" y="212"/>
                    </a:cubicBezTo>
                    <a:cubicBezTo>
                      <a:pt x="570" y="199"/>
                      <a:pt x="583" y="186"/>
                      <a:pt x="596" y="186"/>
                    </a:cubicBezTo>
                    <a:lnTo>
                      <a:pt x="662" y="186"/>
                    </a:lnTo>
                    <a:cubicBezTo>
                      <a:pt x="702" y="186"/>
                      <a:pt x="728" y="173"/>
                      <a:pt x="742" y="160"/>
                    </a:cubicBezTo>
                    <a:cubicBezTo>
                      <a:pt x="755" y="133"/>
                      <a:pt x="768" y="120"/>
                      <a:pt x="768" y="107"/>
                    </a:cubicBezTo>
                    <a:cubicBezTo>
                      <a:pt x="768" y="93"/>
                      <a:pt x="768" y="80"/>
                      <a:pt x="768" y="67"/>
                    </a:cubicBezTo>
                    <a:cubicBezTo>
                      <a:pt x="768" y="54"/>
                      <a:pt x="755" y="40"/>
                      <a:pt x="742" y="40"/>
                    </a:cubicBezTo>
                    <a:cubicBezTo>
                      <a:pt x="728" y="27"/>
                      <a:pt x="715" y="14"/>
                      <a:pt x="689" y="14"/>
                    </a:cubicBezTo>
                    <a:cubicBezTo>
                      <a:pt x="675" y="1"/>
                      <a:pt x="636" y="1"/>
                      <a:pt x="596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" name="Google Shape;775;p31">
                <a:extLst>
                  <a:ext uri="{FF2B5EF4-FFF2-40B4-BE49-F238E27FC236}">
                    <a16:creationId xmlns:a16="http://schemas.microsoft.com/office/drawing/2014/main" id="{3E292DF2-70CE-4152-8475-FBB7C5053487}"/>
                  </a:ext>
                </a:extLst>
              </p:cNvPr>
              <p:cNvSpPr/>
              <p:nvPr/>
            </p:nvSpPr>
            <p:spPr>
              <a:xfrm>
                <a:off x="5668799" y="4448014"/>
                <a:ext cx="100260" cy="84895"/>
              </a:xfrm>
              <a:custGeom>
                <a:avLst/>
                <a:gdLst/>
                <a:ahLst/>
                <a:cxnLst/>
                <a:rect l="l" t="t" r="r" b="b"/>
                <a:pathLst>
                  <a:path w="1814" h="1536" extrusionOk="0">
                    <a:moveTo>
                      <a:pt x="768" y="107"/>
                    </a:moveTo>
                    <a:lnTo>
                      <a:pt x="768" y="160"/>
                    </a:lnTo>
                    <a:lnTo>
                      <a:pt x="662" y="160"/>
                    </a:lnTo>
                    <a:cubicBezTo>
                      <a:pt x="609" y="160"/>
                      <a:pt x="556" y="212"/>
                      <a:pt x="556" y="265"/>
                    </a:cubicBezTo>
                    <a:cubicBezTo>
                      <a:pt x="556" y="265"/>
                      <a:pt x="609" y="265"/>
                      <a:pt x="609" y="332"/>
                    </a:cubicBezTo>
                    <a:cubicBezTo>
                      <a:pt x="609" y="332"/>
                      <a:pt x="609" y="385"/>
                      <a:pt x="662" y="385"/>
                    </a:cubicBezTo>
                    <a:cubicBezTo>
                      <a:pt x="662" y="437"/>
                      <a:pt x="715" y="490"/>
                      <a:pt x="715" y="490"/>
                    </a:cubicBezTo>
                    <a:cubicBezTo>
                      <a:pt x="768" y="543"/>
                      <a:pt x="768" y="596"/>
                      <a:pt x="821" y="662"/>
                    </a:cubicBezTo>
                    <a:lnTo>
                      <a:pt x="887" y="715"/>
                    </a:lnTo>
                    <a:lnTo>
                      <a:pt x="993" y="543"/>
                    </a:lnTo>
                    <a:cubicBezTo>
                      <a:pt x="993" y="490"/>
                      <a:pt x="1046" y="437"/>
                      <a:pt x="1046" y="437"/>
                    </a:cubicBezTo>
                    <a:cubicBezTo>
                      <a:pt x="1046" y="385"/>
                      <a:pt x="1099" y="385"/>
                      <a:pt x="1099" y="332"/>
                    </a:cubicBezTo>
                    <a:cubicBezTo>
                      <a:pt x="1099" y="265"/>
                      <a:pt x="1046" y="265"/>
                      <a:pt x="1046" y="265"/>
                    </a:cubicBezTo>
                    <a:lnTo>
                      <a:pt x="993" y="265"/>
                    </a:lnTo>
                    <a:lnTo>
                      <a:pt x="993" y="212"/>
                    </a:lnTo>
                    <a:lnTo>
                      <a:pt x="1654" y="212"/>
                    </a:lnTo>
                    <a:lnTo>
                      <a:pt x="1654" y="265"/>
                    </a:lnTo>
                    <a:lnTo>
                      <a:pt x="1324" y="265"/>
                    </a:lnTo>
                    <a:cubicBezTo>
                      <a:pt x="1271" y="332"/>
                      <a:pt x="1218" y="332"/>
                      <a:pt x="1218" y="385"/>
                    </a:cubicBezTo>
                    <a:cubicBezTo>
                      <a:pt x="1151" y="437"/>
                      <a:pt x="1099" y="490"/>
                      <a:pt x="1046" y="543"/>
                    </a:cubicBezTo>
                    <a:cubicBezTo>
                      <a:pt x="993" y="596"/>
                      <a:pt x="993" y="662"/>
                      <a:pt x="940" y="715"/>
                    </a:cubicBezTo>
                    <a:lnTo>
                      <a:pt x="940" y="768"/>
                    </a:lnTo>
                    <a:lnTo>
                      <a:pt x="940" y="821"/>
                    </a:lnTo>
                    <a:cubicBezTo>
                      <a:pt x="993" y="927"/>
                      <a:pt x="1099" y="993"/>
                      <a:pt x="1151" y="1099"/>
                    </a:cubicBezTo>
                    <a:cubicBezTo>
                      <a:pt x="1218" y="1152"/>
                      <a:pt x="1218" y="1205"/>
                      <a:pt x="1271" y="1258"/>
                    </a:cubicBezTo>
                    <a:cubicBezTo>
                      <a:pt x="1324" y="1258"/>
                      <a:pt x="1324" y="1324"/>
                      <a:pt x="1324" y="1324"/>
                    </a:cubicBezTo>
                    <a:cubicBezTo>
                      <a:pt x="1376" y="1324"/>
                      <a:pt x="1376" y="1377"/>
                      <a:pt x="1429" y="1377"/>
                    </a:cubicBezTo>
                    <a:lnTo>
                      <a:pt x="1601" y="1377"/>
                    </a:lnTo>
                    <a:cubicBezTo>
                      <a:pt x="1654" y="1377"/>
                      <a:pt x="1654" y="1430"/>
                      <a:pt x="1654" y="1430"/>
                    </a:cubicBezTo>
                    <a:lnTo>
                      <a:pt x="1099" y="1430"/>
                    </a:lnTo>
                    <a:lnTo>
                      <a:pt x="1046" y="1377"/>
                    </a:lnTo>
                    <a:lnTo>
                      <a:pt x="1099" y="1377"/>
                    </a:lnTo>
                    <a:cubicBezTo>
                      <a:pt x="1151" y="1377"/>
                      <a:pt x="1151" y="1324"/>
                      <a:pt x="1151" y="1258"/>
                    </a:cubicBezTo>
                    <a:lnTo>
                      <a:pt x="1151" y="1205"/>
                    </a:lnTo>
                    <a:cubicBezTo>
                      <a:pt x="1099" y="1152"/>
                      <a:pt x="1099" y="1152"/>
                      <a:pt x="1099" y="1099"/>
                    </a:cubicBezTo>
                    <a:cubicBezTo>
                      <a:pt x="1046" y="1099"/>
                      <a:pt x="1046" y="1046"/>
                      <a:pt x="993" y="993"/>
                    </a:cubicBezTo>
                    <a:cubicBezTo>
                      <a:pt x="993" y="993"/>
                      <a:pt x="940" y="927"/>
                      <a:pt x="940" y="874"/>
                    </a:cubicBezTo>
                    <a:lnTo>
                      <a:pt x="887" y="821"/>
                    </a:lnTo>
                    <a:lnTo>
                      <a:pt x="821" y="874"/>
                    </a:lnTo>
                    <a:cubicBezTo>
                      <a:pt x="768" y="927"/>
                      <a:pt x="768" y="993"/>
                      <a:pt x="715" y="993"/>
                    </a:cubicBezTo>
                    <a:cubicBezTo>
                      <a:pt x="715" y="1046"/>
                      <a:pt x="715" y="1046"/>
                      <a:pt x="662" y="1099"/>
                    </a:cubicBezTo>
                    <a:lnTo>
                      <a:pt x="662" y="1152"/>
                    </a:lnTo>
                    <a:cubicBezTo>
                      <a:pt x="609" y="1152"/>
                      <a:pt x="609" y="1152"/>
                      <a:pt x="609" y="1205"/>
                    </a:cubicBezTo>
                    <a:lnTo>
                      <a:pt x="609" y="1258"/>
                    </a:lnTo>
                    <a:cubicBezTo>
                      <a:pt x="662" y="1324"/>
                      <a:pt x="662" y="1324"/>
                      <a:pt x="715" y="1324"/>
                    </a:cubicBezTo>
                    <a:lnTo>
                      <a:pt x="821" y="1324"/>
                    </a:lnTo>
                    <a:cubicBezTo>
                      <a:pt x="768" y="1324"/>
                      <a:pt x="768" y="1377"/>
                      <a:pt x="715" y="1377"/>
                    </a:cubicBezTo>
                    <a:lnTo>
                      <a:pt x="662" y="1377"/>
                    </a:lnTo>
                    <a:lnTo>
                      <a:pt x="609" y="1324"/>
                    </a:lnTo>
                    <a:lnTo>
                      <a:pt x="225" y="1324"/>
                    </a:lnTo>
                    <a:cubicBezTo>
                      <a:pt x="278" y="1324"/>
                      <a:pt x="278" y="1324"/>
                      <a:pt x="331" y="1258"/>
                    </a:cubicBezTo>
                    <a:lnTo>
                      <a:pt x="437" y="1258"/>
                    </a:lnTo>
                    <a:lnTo>
                      <a:pt x="490" y="1205"/>
                    </a:lnTo>
                    <a:cubicBezTo>
                      <a:pt x="556" y="1099"/>
                      <a:pt x="609" y="1046"/>
                      <a:pt x="609" y="1046"/>
                    </a:cubicBezTo>
                    <a:cubicBezTo>
                      <a:pt x="662" y="993"/>
                      <a:pt x="662" y="927"/>
                      <a:pt x="715" y="927"/>
                    </a:cubicBezTo>
                    <a:cubicBezTo>
                      <a:pt x="715" y="927"/>
                      <a:pt x="715" y="874"/>
                      <a:pt x="768" y="874"/>
                    </a:cubicBezTo>
                    <a:lnTo>
                      <a:pt x="768" y="821"/>
                    </a:lnTo>
                    <a:lnTo>
                      <a:pt x="821" y="768"/>
                    </a:lnTo>
                    <a:lnTo>
                      <a:pt x="490" y="265"/>
                    </a:lnTo>
                    <a:cubicBezTo>
                      <a:pt x="437" y="265"/>
                      <a:pt x="437" y="212"/>
                      <a:pt x="384" y="160"/>
                    </a:cubicBezTo>
                    <a:lnTo>
                      <a:pt x="106" y="160"/>
                    </a:lnTo>
                    <a:lnTo>
                      <a:pt x="106" y="107"/>
                    </a:lnTo>
                    <a:close/>
                    <a:moveTo>
                      <a:pt x="106" y="1"/>
                    </a:moveTo>
                    <a:cubicBezTo>
                      <a:pt x="53" y="54"/>
                      <a:pt x="0" y="107"/>
                      <a:pt x="0" y="107"/>
                    </a:cubicBezTo>
                    <a:cubicBezTo>
                      <a:pt x="0" y="160"/>
                      <a:pt x="53" y="212"/>
                      <a:pt x="53" y="265"/>
                    </a:cubicBezTo>
                    <a:lnTo>
                      <a:pt x="331" y="265"/>
                    </a:lnTo>
                    <a:cubicBezTo>
                      <a:pt x="331" y="332"/>
                      <a:pt x="331" y="332"/>
                      <a:pt x="384" y="385"/>
                    </a:cubicBezTo>
                    <a:lnTo>
                      <a:pt x="662" y="768"/>
                    </a:lnTo>
                    <a:lnTo>
                      <a:pt x="662" y="821"/>
                    </a:lnTo>
                    <a:cubicBezTo>
                      <a:pt x="662" y="821"/>
                      <a:pt x="609" y="821"/>
                      <a:pt x="609" y="874"/>
                    </a:cubicBezTo>
                    <a:lnTo>
                      <a:pt x="556" y="927"/>
                    </a:lnTo>
                    <a:cubicBezTo>
                      <a:pt x="490" y="993"/>
                      <a:pt x="437" y="1046"/>
                      <a:pt x="384" y="1099"/>
                    </a:cubicBezTo>
                    <a:lnTo>
                      <a:pt x="384" y="1152"/>
                    </a:lnTo>
                    <a:lnTo>
                      <a:pt x="331" y="1152"/>
                    </a:lnTo>
                    <a:cubicBezTo>
                      <a:pt x="278" y="1152"/>
                      <a:pt x="225" y="1152"/>
                      <a:pt x="159" y="1205"/>
                    </a:cubicBezTo>
                    <a:cubicBezTo>
                      <a:pt x="106" y="1205"/>
                      <a:pt x="53" y="1258"/>
                      <a:pt x="53" y="1324"/>
                    </a:cubicBezTo>
                    <a:cubicBezTo>
                      <a:pt x="53" y="1377"/>
                      <a:pt x="53" y="1377"/>
                      <a:pt x="106" y="1430"/>
                    </a:cubicBezTo>
                    <a:lnTo>
                      <a:pt x="159" y="1430"/>
                    </a:lnTo>
                    <a:cubicBezTo>
                      <a:pt x="159" y="1483"/>
                      <a:pt x="225" y="1483"/>
                      <a:pt x="225" y="1483"/>
                    </a:cubicBezTo>
                    <a:lnTo>
                      <a:pt x="715" y="1483"/>
                    </a:lnTo>
                    <a:cubicBezTo>
                      <a:pt x="768" y="1483"/>
                      <a:pt x="821" y="1483"/>
                      <a:pt x="821" y="1430"/>
                    </a:cubicBezTo>
                    <a:cubicBezTo>
                      <a:pt x="887" y="1430"/>
                      <a:pt x="940" y="1377"/>
                      <a:pt x="940" y="1324"/>
                    </a:cubicBezTo>
                    <a:cubicBezTo>
                      <a:pt x="940" y="1258"/>
                      <a:pt x="887" y="1258"/>
                      <a:pt x="887" y="1258"/>
                    </a:cubicBezTo>
                    <a:cubicBezTo>
                      <a:pt x="821" y="1205"/>
                      <a:pt x="821" y="1205"/>
                      <a:pt x="768" y="1205"/>
                    </a:cubicBezTo>
                    <a:lnTo>
                      <a:pt x="768" y="1152"/>
                    </a:lnTo>
                    <a:cubicBezTo>
                      <a:pt x="768" y="1099"/>
                      <a:pt x="821" y="1099"/>
                      <a:pt x="821" y="1099"/>
                    </a:cubicBezTo>
                    <a:cubicBezTo>
                      <a:pt x="821" y="1046"/>
                      <a:pt x="887" y="1046"/>
                      <a:pt x="887" y="1046"/>
                    </a:cubicBezTo>
                    <a:lnTo>
                      <a:pt x="887" y="1099"/>
                    </a:lnTo>
                    <a:cubicBezTo>
                      <a:pt x="940" y="1099"/>
                      <a:pt x="940" y="1152"/>
                      <a:pt x="993" y="1152"/>
                    </a:cubicBezTo>
                    <a:cubicBezTo>
                      <a:pt x="993" y="1205"/>
                      <a:pt x="993" y="1258"/>
                      <a:pt x="1046" y="1258"/>
                    </a:cubicBezTo>
                    <a:cubicBezTo>
                      <a:pt x="993" y="1258"/>
                      <a:pt x="993" y="1324"/>
                      <a:pt x="940" y="1324"/>
                    </a:cubicBezTo>
                    <a:lnTo>
                      <a:pt x="940" y="1430"/>
                    </a:lnTo>
                    <a:cubicBezTo>
                      <a:pt x="940" y="1430"/>
                      <a:pt x="940" y="1483"/>
                      <a:pt x="993" y="1483"/>
                    </a:cubicBezTo>
                    <a:cubicBezTo>
                      <a:pt x="1046" y="1536"/>
                      <a:pt x="1099" y="1536"/>
                      <a:pt x="1151" y="1536"/>
                    </a:cubicBezTo>
                    <a:lnTo>
                      <a:pt x="1707" y="1536"/>
                    </a:lnTo>
                    <a:cubicBezTo>
                      <a:pt x="1760" y="1536"/>
                      <a:pt x="1813" y="1483"/>
                      <a:pt x="1813" y="1430"/>
                    </a:cubicBezTo>
                    <a:cubicBezTo>
                      <a:pt x="1813" y="1377"/>
                      <a:pt x="1760" y="1324"/>
                      <a:pt x="1707" y="1324"/>
                    </a:cubicBezTo>
                    <a:cubicBezTo>
                      <a:pt x="1707" y="1258"/>
                      <a:pt x="1654" y="1258"/>
                      <a:pt x="1601" y="1258"/>
                    </a:cubicBezTo>
                    <a:lnTo>
                      <a:pt x="1429" y="1258"/>
                    </a:lnTo>
                    <a:cubicBezTo>
                      <a:pt x="1429" y="1205"/>
                      <a:pt x="1376" y="1205"/>
                      <a:pt x="1376" y="1152"/>
                    </a:cubicBezTo>
                    <a:cubicBezTo>
                      <a:pt x="1324" y="1099"/>
                      <a:pt x="1271" y="1046"/>
                      <a:pt x="1218" y="993"/>
                    </a:cubicBezTo>
                    <a:cubicBezTo>
                      <a:pt x="1218" y="927"/>
                      <a:pt x="1099" y="874"/>
                      <a:pt x="1046" y="768"/>
                    </a:cubicBezTo>
                    <a:cubicBezTo>
                      <a:pt x="1099" y="715"/>
                      <a:pt x="1099" y="662"/>
                      <a:pt x="1151" y="596"/>
                    </a:cubicBezTo>
                    <a:cubicBezTo>
                      <a:pt x="1218" y="596"/>
                      <a:pt x="1218" y="543"/>
                      <a:pt x="1271" y="490"/>
                    </a:cubicBezTo>
                    <a:cubicBezTo>
                      <a:pt x="1324" y="437"/>
                      <a:pt x="1324" y="437"/>
                      <a:pt x="1376" y="385"/>
                    </a:cubicBezTo>
                    <a:lnTo>
                      <a:pt x="1654" y="385"/>
                    </a:lnTo>
                    <a:cubicBezTo>
                      <a:pt x="1707" y="385"/>
                      <a:pt x="1707" y="385"/>
                      <a:pt x="1707" y="332"/>
                    </a:cubicBezTo>
                    <a:lnTo>
                      <a:pt x="1760" y="332"/>
                    </a:lnTo>
                    <a:lnTo>
                      <a:pt x="1760" y="265"/>
                    </a:lnTo>
                    <a:lnTo>
                      <a:pt x="1760" y="160"/>
                    </a:lnTo>
                    <a:cubicBezTo>
                      <a:pt x="1760" y="160"/>
                      <a:pt x="1760" y="107"/>
                      <a:pt x="1707" y="107"/>
                    </a:cubicBezTo>
                    <a:lnTo>
                      <a:pt x="940" y="107"/>
                    </a:lnTo>
                    <a:cubicBezTo>
                      <a:pt x="887" y="160"/>
                      <a:pt x="887" y="212"/>
                      <a:pt x="887" y="265"/>
                    </a:cubicBezTo>
                    <a:cubicBezTo>
                      <a:pt x="887" y="265"/>
                      <a:pt x="887" y="332"/>
                      <a:pt x="940" y="332"/>
                    </a:cubicBezTo>
                    <a:lnTo>
                      <a:pt x="940" y="385"/>
                    </a:lnTo>
                    <a:cubicBezTo>
                      <a:pt x="940" y="385"/>
                      <a:pt x="940" y="437"/>
                      <a:pt x="887" y="437"/>
                    </a:cubicBezTo>
                    <a:lnTo>
                      <a:pt x="887" y="490"/>
                    </a:lnTo>
                    <a:cubicBezTo>
                      <a:pt x="821" y="490"/>
                      <a:pt x="821" y="437"/>
                      <a:pt x="821" y="437"/>
                    </a:cubicBezTo>
                    <a:cubicBezTo>
                      <a:pt x="768" y="385"/>
                      <a:pt x="768" y="385"/>
                      <a:pt x="768" y="332"/>
                    </a:cubicBezTo>
                    <a:cubicBezTo>
                      <a:pt x="715" y="332"/>
                      <a:pt x="715" y="332"/>
                      <a:pt x="715" y="265"/>
                    </a:cubicBezTo>
                    <a:cubicBezTo>
                      <a:pt x="768" y="265"/>
                      <a:pt x="821" y="265"/>
                      <a:pt x="821" y="212"/>
                    </a:cubicBezTo>
                    <a:cubicBezTo>
                      <a:pt x="887" y="212"/>
                      <a:pt x="887" y="160"/>
                      <a:pt x="887" y="160"/>
                    </a:cubicBezTo>
                    <a:lnTo>
                      <a:pt x="887" y="107"/>
                    </a:lnTo>
                    <a:lnTo>
                      <a:pt x="887" y="54"/>
                    </a:lnTo>
                    <a:lnTo>
                      <a:pt x="821" y="54"/>
                    </a:lnTo>
                    <a:cubicBezTo>
                      <a:pt x="821" y="1"/>
                      <a:pt x="821" y="1"/>
                      <a:pt x="768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" name="Google Shape;776;p31">
                <a:extLst>
                  <a:ext uri="{FF2B5EF4-FFF2-40B4-BE49-F238E27FC236}">
                    <a16:creationId xmlns:a16="http://schemas.microsoft.com/office/drawing/2014/main" id="{E8A500DB-B210-4DFF-A20D-666636286385}"/>
                  </a:ext>
                </a:extLst>
              </p:cNvPr>
              <p:cNvSpPr/>
              <p:nvPr/>
            </p:nvSpPr>
            <p:spPr>
              <a:xfrm>
                <a:off x="4799733" y="3864528"/>
                <a:ext cx="1237772" cy="1187034"/>
              </a:xfrm>
              <a:custGeom>
                <a:avLst/>
                <a:gdLst/>
                <a:ahLst/>
                <a:cxnLst/>
                <a:rect l="l" t="t" r="r" b="b"/>
                <a:pathLst>
                  <a:path w="22395" h="21477" extrusionOk="0">
                    <a:moveTo>
                      <a:pt x="17201" y="8638"/>
                    </a:moveTo>
                    <a:cubicBezTo>
                      <a:pt x="17575" y="8638"/>
                      <a:pt x="17951" y="8924"/>
                      <a:pt x="17987" y="9340"/>
                    </a:cubicBezTo>
                    <a:lnTo>
                      <a:pt x="18318" y="16672"/>
                    </a:lnTo>
                    <a:cubicBezTo>
                      <a:pt x="18371" y="17228"/>
                      <a:pt x="17868" y="17718"/>
                      <a:pt x="17273" y="17718"/>
                    </a:cubicBezTo>
                    <a:lnTo>
                      <a:pt x="9821" y="17612"/>
                    </a:lnTo>
                    <a:cubicBezTo>
                      <a:pt x="9212" y="17612"/>
                      <a:pt x="8881" y="16844"/>
                      <a:pt x="9331" y="16447"/>
                    </a:cubicBezTo>
                    <a:lnTo>
                      <a:pt x="16717" y="8837"/>
                    </a:lnTo>
                    <a:cubicBezTo>
                      <a:pt x="16855" y="8699"/>
                      <a:pt x="17028" y="8638"/>
                      <a:pt x="17201" y="8638"/>
                    </a:cubicBezTo>
                    <a:close/>
                    <a:moveTo>
                      <a:pt x="20125" y="1"/>
                    </a:moveTo>
                    <a:cubicBezTo>
                      <a:pt x="19697" y="1"/>
                      <a:pt x="19262" y="159"/>
                      <a:pt x="18927" y="512"/>
                    </a:cubicBezTo>
                    <a:lnTo>
                      <a:pt x="993" y="18711"/>
                    </a:lnTo>
                    <a:cubicBezTo>
                      <a:pt x="0" y="19756"/>
                      <a:pt x="781" y="21477"/>
                      <a:pt x="2264" y="21477"/>
                    </a:cubicBezTo>
                    <a:lnTo>
                      <a:pt x="20303" y="21477"/>
                    </a:lnTo>
                    <a:cubicBezTo>
                      <a:pt x="21508" y="21477"/>
                      <a:pt x="22395" y="20537"/>
                      <a:pt x="22395" y="19425"/>
                    </a:cubicBezTo>
                    <a:lnTo>
                      <a:pt x="21786" y="1558"/>
                    </a:lnTo>
                    <a:cubicBezTo>
                      <a:pt x="21786" y="611"/>
                      <a:pt x="20967" y="1"/>
                      <a:pt x="2012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" name="Google Shape;777;p31">
                <a:extLst>
                  <a:ext uri="{FF2B5EF4-FFF2-40B4-BE49-F238E27FC236}">
                    <a16:creationId xmlns:a16="http://schemas.microsoft.com/office/drawing/2014/main" id="{E44028BD-ABE9-4D77-8E13-8D81364C0687}"/>
                  </a:ext>
                </a:extLst>
              </p:cNvPr>
              <p:cNvSpPr/>
              <p:nvPr/>
            </p:nvSpPr>
            <p:spPr>
              <a:xfrm>
                <a:off x="4845828" y="3874532"/>
                <a:ext cx="1027082" cy="1046648"/>
              </a:xfrm>
              <a:custGeom>
                <a:avLst/>
                <a:gdLst/>
                <a:ahLst/>
                <a:cxnLst/>
                <a:rect l="l" t="t" r="r" b="b"/>
                <a:pathLst>
                  <a:path w="18583" h="18937" extrusionOk="0">
                    <a:moveTo>
                      <a:pt x="18477" y="0"/>
                    </a:moveTo>
                    <a:cubicBezTo>
                      <a:pt x="18305" y="119"/>
                      <a:pt x="18199" y="225"/>
                      <a:pt x="18093" y="331"/>
                    </a:cubicBezTo>
                    <a:lnTo>
                      <a:pt x="159" y="18530"/>
                    </a:lnTo>
                    <a:cubicBezTo>
                      <a:pt x="106" y="18649"/>
                      <a:pt x="53" y="18702"/>
                      <a:pt x="0" y="18755"/>
                    </a:cubicBezTo>
                    <a:lnTo>
                      <a:pt x="0" y="18808"/>
                    </a:lnTo>
                    <a:cubicBezTo>
                      <a:pt x="80" y="18894"/>
                      <a:pt x="189" y="18937"/>
                      <a:pt x="293" y="18937"/>
                    </a:cubicBezTo>
                    <a:cubicBezTo>
                      <a:pt x="397" y="18937"/>
                      <a:pt x="497" y="18894"/>
                      <a:pt x="556" y="18808"/>
                    </a:cubicBezTo>
                    <a:lnTo>
                      <a:pt x="18477" y="556"/>
                    </a:lnTo>
                    <a:cubicBezTo>
                      <a:pt x="18583" y="384"/>
                      <a:pt x="18583" y="172"/>
                      <a:pt x="1847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" name="Google Shape;778;p31">
                <a:extLst>
                  <a:ext uri="{FF2B5EF4-FFF2-40B4-BE49-F238E27FC236}">
                    <a16:creationId xmlns:a16="http://schemas.microsoft.com/office/drawing/2014/main" id="{237C9002-05C8-4A2E-93E1-71F680200424}"/>
                  </a:ext>
                </a:extLst>
              </p:cNvPr>
              <p:cNvSpPr/>
              <p:nvPr/>
            </p:nvSpPr>
            <p:spPr>
              <a:xfrm>
                <a:off x="5818028" y="3941796"/>
                <a:ext cx="76107" cy="67374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19" extrusionOk="0">
                    <a:moveTo>
                      <a:pt x="0" y="1"/>
                    </a:moveTo>
                    <a:lnTo>
                      <a:pt x="0" y="160"/>
                    </a:lnTo>
                    <a:lnTo>
                      <a:pt x="1218" y="1219"/>
                    </a:lnTo>
                    <a:lnTo>
                      <a:pt x="1324" y="1219"/>
                    </a:lnTo>
                    <a:cubicBezTo>
                      <a:pt x="1376" y="1152"/>
                      <a:pt x="1376" y="1099"/>
                      <a:pt x="1324" y="1047"/>
                    </a:cubicBezTo>
                    <a:lnTo>
                      <a:pt x="172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" name="Google Shape;779;p31">
                <a:extLst>
                  <a:ext uri="{FF2B5EF4-FFF2-40B4-BE49-F238E27FC236}">
                    <a16:creationId xmlns:a16="http://schemas.microsoft.com/office/drawing/2014/main" id="{F7CB1473-EE54-4CB9-8AFD-2741D2347015}"/>
                  </a:ext>
                </a:extLst>
              </p:cNvPr>
              <p:cNvSpPr/>
              <p:nvPr/>
            </p:nvSpPr>
            <p:spPr>
              <a:xfrm>
                <a:off x="5647575" y="4112967"/>
                <a:ext cx="76107" cy="6958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9" extrusionOk="0">
                    <a:moveTo>
                      <a:pt x="86" y="1"/>
                    </a:moveTo>
                    <a:cubicBezTo>
                      <a:pt x="66" y="1"/>
                      <a:pt x="53" y="14"/>
                      <a:pt x="53" y="41"/>
                    </a:cubicBezTo>
                    <a:cubicBezTo>
                      <a:pt x="0" y="107"/>
                      <a:pt x="0" y="160"/>
                      <a:pt x="53" y="160"/>
                    </a:cubicBezTo>
                    <a:lnTo>
                      <a:pt x="1205" y="1258"/>
                    </a:lnTo>
                    <a:lnTo>
                      <a:pt x="1377" y="1258"/>
                    </a:lnTo>
                    <a:cubicBezTo>
                      <a:pt x="1377" y="1205"/>
                      <a:pt x="1377" y="1152"/>
                      <a:pt x="1324" y="1100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6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" name="Google Shape;780;p31">
                <a:extLst>
                  <a:ext uri="{FF2B5EF4-FFF2-40B4-BE49-F238E27FC236}">
                    <a16:creationId xmlns:a16="http://schemas.microsoft.com/office/drawing/2014/main" id="{1270F571-E266-4846-AA40-84B6ADACF443}"/>
                  </a:ext>
                </a:extLst>
              </p:cNvPr>
              <p:cNvSpPr/>
              <p:nvPr/>
            </p:nvSpPr>
            <p:spPr>
              <a:xfrm>
                <a:off x="5775580" y="3984243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53" y="1"/>
                    </a:moveTo>
                    <a:cubicBezTo>
                      <a:pt x="0" y="54"/>
                      <a:pt x="0" y="54"/>
                      <a:pt x="53" y="120"/>
                    </a:cubicBezTo>
                    <a:lnTo>
                      <a:pt x="874" y="887"/>
                    </a:lnTo>
                    <a:lnTo>
                      <a:pt x="993" y="887"/>
                    </a:lnTo>
                    <a:lnTo>
                      <a:pt x="993" y="781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" name="Google Shape;781;p31">
                <a:extLst>
                  <a:ext uri="{FF2B5EF4-FFF2-40B4-BE49-F238E27FC236}">
                    <a16:creationId xmlns:a16="http://schemas.microsoft.com/office/drawing/2014/main" id="{66003CAD-52D8-4830-8C9F-89DC91466739}"/>
                  </a:ext>
                </a:extLst>
              </p:cNvPr>
              <p:cNvSpPr/>
              <p:nvPr/>
            </p:nvSpPr>
            <p:spPr>
              <a:xfrm>
                <a:off x="5736062" y="4024646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73" y="1"/>
                    </a:moveTo>
                    <a:cubicBezTo>
                      <a:pt x="54" y="1"/>
                      <a:pt x="27" y="17"/>
                      <a:pt x="1" y="50"/>
                    </a:cubicBezTo>
                    <a:lnTo>
                      <a:pt x="1" y="103"/>
                    </a:lnTo>
                    <a:lnTo>
                      <a:pt x="874" y="871"/>
                    </a:lnTo>
                    <a:cubicBezTo>
                      <a:pt x="901" y="898"/>
                      <a:pt x="914" y="911"/>
                      <a:pt x="929" y="911"/>
                    </a:cubicBezTo>
                    <a:cubicBezTo>
                      <a:pt x="944" y="911"/>
                      <a:pt x="960" y="898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7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" name="Google Shape;782;p31">
                <a:extLst>
                  <a:ext uri="{FF2B5EF4-FFF2-40B4-BE49-F238E27FC236}">
                    <a16:creationId xmlns:a16="http://schemas.microsoft.com/office/drawing/2014/main" id="{B2BA155A-3FE4-43A4-95B4-E80185A9DBF7}"/>
                  </a:ext>
                </a:extLst>
              </p:cNvPr>
              <p:cNvSpPr/>
              <p:nvPr/>
            </p:nvSpPr>
            <p:spPr>
              <a:xfrm>
                <a:off x="5695826" y="4066927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" name="Google Shape;783;p31">
                <a:extLst>
                  <a:ext uri="{FF2B5EF4-FFF2-40B4-BE49-F238E27FC236}">
                    <a16:creationId xmlns:a16="http://schemas.microsoft.com/office/drawing/2014/main" id="{30E537BB-4E0A-4665-A7B9-DF88B39E9A09}"/>
                  </a:ext>
                </a:extLst>
              </p:cNvPr>
              <p:cNvSpPr/>
              <p:nvPr/>
            </p:nvSpPr>
            <p:spPr>
              <a:xfrm>
                <a:off x="5604409" y="415834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66" y="1"/>
                    </a:moveTo>
                    <a:cubicBezTo>
                      <a:pt x="0" y="54"/>
                      <a:pt x="0" y="54"/>
                      <a:pt x="66" y="106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" name="Google Shape;784;p31">
                <a:extLst>
                  <a:ext uri="{FF2B5EF4-FFF2-40B4-BE49-F238E27FC236}">
                    <a16:creationId xmlns:a16="http://schemas.microsoft.com/office/drawing/2014/main" id="{0B357D3C-EDF2-401D-AFC3-3D88771217FC}"/>
                  </a:ext>
                </a:extLst>
              </p:cNvPr>
              <p:cNvSpPr/>
              <p:nvPr/>
            </p:nvSpPr>
            <p:spPr>
              <a:xfrm>
                <a:off x="5564891" y="4198580"/>
                <a:ext cx="5493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4" extrusionOk="0">
                    <a:moveTo>
                      <a:pt x="87" y="1"/>
                    </a:moveTo>
                    <a:cubicBezTo>
                      <a:pt x="70" y="1"/>
                      <a:pt x="54" y="14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87" y="874"/>
                    </a:lnTo>
                    <a:cubicBezTo>
                      <a:pt x="914" y="901"/>
                      <a:pt x="927" y="914"/>
                      <a:pt x="940" y="914"/>
                    </a:cubicBezTo>
                    <a:cubicBezTo>
                      <a:pt x="954" y="914"/>
                      <a:pt x="967" y="901"/>
                      <a:pt x="993" y="874"/>
                    </a:cubicBezTo>
                    <a:lnTo>
                      <a:pt x="993" y="808"/>
                    </a:lnTo>
                    <a:lnTo>
                      <a:pt x="120" y="40"/>
                    </a:lnTo>
                    <a:cubicBezTo>
                      <a:pt x="120" y="14"/>
                      <a:pt x="103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" name="Google Shape;785;p31">
                <a:extLst>
                  <a:ext uri="{FF2B5EF4-FFF2-40B4-BE49-F238E27FC236}">
                    <a16:creationId xmlns:a16="http://schemas.microsoft.com/office/drawing/2014/main" id="{E7FA9937-7A99-4D4D-B4C3-75D6C83A7388}"/>
                  </a:ext>
                </a:extLst>
              </p:cNvPr>
              <p:cNvSpPr/>
              <p:nvPr/>
            </p:nvSpPr>
            <p:spPr>
              <a:xfrm>
                <a:off x="5525373" y="4240254"/>
                <a:ext cx="5493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8" extrusionOk="0">
                    <a:moveTo>
                      <a:pt x="1" y="1"/>
                    </a:moveTo>
                    <a:lnTo>
                      <a:pt x="1" y="120"/>
                    </a:lnTo>
                    <a:lnTo>
                      <a:pt x="888" y="888"/>
                    </a:lnTo>
                    <a:lnTo>
                      <a:pt x="994" y="888"/>
                    </a:lnTo>
                    <a:cubicBezTo>
                      <a:pt x="994" y="888"/>
                      <a:pt x="994" y="835"/>
                      <a:pt x="941" y="782"/>
                    </a:cubicBezTo>
                    <a:lnTo>
                      <a:pt x="107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" name="Google Shape;786;p31">
                <a:extLst>
                  <a:ext uri="{FF2B5EF4-FFF2-40B4-BE49-F238E27FC236}">
                    <a16:creationId xmlns:a16="http://schemas.microsoft.com/office/drawing/2014/main" id="{AFAF38D6-83F1-435B-B8B4-2E31A364AE50}"/>
                  </a:ext>
                </a:extLst>
              </p:cNvPr>
              <p:cNvSpPr/>
              <p:nvPr/>
            </p:nvSpPr>
            <p:spPr>
              <a:xfrm>
                <a:off x="5433956" y="4331726"/>
                <a:ext cx="5786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888" extrusionOk="0">
                    <a:moveTo>
                      <a:pt x="53" y="0"/>
                    </a:moveTo>
                    <a:cubicBezTo>
                      <a:pt x="0" y="53"/>
                      <a:pt x="0" y="53"/>
                      <a:pt x="53" y="119"/>
                    </a:cubicBezTo>
                    <a:lnTo>
                      <a:pt x="940" y="887"/>
                    </a:lnTo>
                    <a:lnTo>
                      <a:pt x="993" y="887"/>
                    </a:lnTo>
                    <a:cubicBezTo>
                      <a:pt x="1046" y="887"/>
                      <a:pt x="1046" y="834"/>
                      <a:pt x="993" y="781"/>
                    </a:cubicBezTo>
                    <a:lnTo>
                      <a:pt x="173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" name="Google Shape;787;p31">
                <a:extLst>
                  <a:ext uri="{FF2B5EF4-FFF2-40B4-BE49-F238E27FC236}">
                    <a16:creationId xmlns:a16="http://schemas.microsoft.com/office/drawing/2014/main" id="{209D6F8F-3D6C-4410-A1E9-FF14B2C03814}"/>
                  </a:ext>
                </a:extLst>
              </p:cNvPr>
              <p:cNvSpPr/>
              <p:nvPr/>
            </p:nvSpPr>
            <p:spPr>
              <a:xfrm>
                <a:off x="5394438" y="4372128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80" y="1"/>
                    </a:moveTo>
                    <a:cubicBezTo>
                      <a:pt x="67" y="1"/>
                      <a:pt x="54" y="17"/>
                      <a:pt x="54" y="50"/>
                    </a:cubicBezTo>
                    <a:cubicBezTo>
                      <a:pt x="1" y="50"/>
                      <a:pt x="1" y="103"/>
                      <a:pt x="54" y="103"/>
                    </a:cubicBezTo>
                    <a:lnTo>
                      <a:pt x="888" y="871"/>
                    </a:lnTo>
                    <a:cubicBezTo>
                      <a:pt x="914" y="897"/>
                      <a:pt x="940" y="910"/>
                      <a:pt x="960" y="910"/>
                    </a:cubicBezTo>
                    <a:cubicBezTo>
                      <a:pt x="980" y="910"/>
                      <a:pt x="993" y="897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" name="Google Shape;788;p31">
                <a:extLst>
                  <a:ext uri="{FF2B5EF4-FFF2-40B4-BE49-F238E27FC236}">
                    <a16:creationId xmlns:a16="http://schemas.microsoft.com/office/drawing/2014/main" id="{2E14871B-0005-4363-8024-41CDC33D64EB}"/>
                  </a:ext>
                </a:extLst>
              </p:cNvPr>
              <p:cNvSpPr/>
              <p:nvPr/>
            </p:nvSpPr>
            <p:spPr>
              <a:xfrm>
                <a:off x="5354975" y="441435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0" y="1"/>
                    </a:moveTo>
                    <a:cubicBezTo>
                      <a:pt x="0" y="54"/>
                      <a:pt x="0" y="54"/>
                      <a:pt x="53" y="107"/>
                    </a:cubicBezTo>
                    <a:lnTo>
                      <a:pt x="874" y="874"/>
                    </a:lnTo>
                    <a:lnTo>
                      <a:pt x="993" y="874"/>
                    </a:lnTo>
                    <a:lnTo>
                      <a:pt x="993" y="769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" name="Google Shape;789;p31">
                <a:extLst>
                  <a:ext uri="{FF2B5EF4-FFF2-40B4-BE49-F238E27FC236}">
                    <a16:creationId xmlns:a16="http://schemas.microsoft.com/office/drawing/2014/main" id="{F9A04849-BAA8-4BEC-9B26-B9A9265C5443}"/>
                  </a:ext>
                </a:extLst>
              </p:cNvPr>
              <p:cNvSpPr/>
              <p:nvPr/>
            </p:nvSpPr>
            <p:spPr>
              <a:xfrm>
                <a:off x="5266433" y="4505826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06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" name="Google Shape;790;p31">
                <a:extLst>
                  <a:ext uri="{FF2B5EF4-FFF2-40B4-BE49-F238E27FC236}">
                    <a16:creationId xmlns:a16="http://schemas.microsoft.com/office/drawing/2014/main" id="{F3EF5BE9-1D37-4493-BB7B-BBC6B28E94B5}"/>
                  </a:ext>
                </a:extLst>
              </p:cNvPr>
              <p:cNvSpPr/>
              <p:nvPr/>
            </p:nvSpPr>
            <p:spPr>
              <a:xfrm>
                <a:off x="5223986" y="4546063"/>
                <a:ext cx="5786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914" extrusionOk="0">
                    <a:moveTo>
                      <a:pt x="87" y="0"/>
                    </a:moveTo>
                    <a:cubicBezTo>
                      <a:pt x="67" y="0"/>
                      <a:pt x="54" y="13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74" y="874"/>
                    </a:lnTo>
                    <a:cubicBezTo>
                      <a:pt x="901" y="900"/>
                      <a:pt x="931" y="913"/>
                      <a:pt x="954" y="913"/>
                    </a:cubicBezTo>
                    <a:cubicBezTo>
                      <a:pt x="977" y="913"/>
                      <a:pt x="994" y="900"/>
                      <a:pt x="994" y="874"/>
                    </a:cubicBezTo>
                    <a:cubicBezTo>
                      <a:pt x="1047" y="874"/>
                      <a:pt x="1047" y="808"/>
                      <a:pt x="994" y="808"/>
                    </a:cubicBezTo>
                    <a:lnTo>
                      <a:pt x="160" y="40"/>
                    </a:lnTo>
                    <a:cubicBezTo>
                      <a:pt x="133" y="13"/>
                      <a:pt x="107" y="0"/>
                      <a:pt x="87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" name="Google Shape;791;p31">
                <a:extLst>
                  <a:ext uri="{FF2B5EF4-FFF2-40B4-BE49-F238E27FC236}">
                    <a16:creationId xmlns:a16="http://schemas.microsoft.com/office/drawing/2014/main" id="{1C71BCFA-7DC6-4E85-9435-CEC8DE763738}"/>
                  </a:ext>
                </a:extLst>
              </p:cNvPr>
              <p:cNvSpPr/>
              <p:nvPr/>
            </p:nvSpPr>
            <p:spPr>
              <a:xfrm>
                <a:off x="5183804" y="4587736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66" y="1"/>
                    </a:moveTo>
                    <a:cubicBezTo>
                      <a:pt x="0" y="54"/>
                      <a:pt x="0" y="120"/>
                      <a:pt x="66" y="120"/>
                    </a:cubicBezTo>
                    <a:lnTo>
                      <a:pt x="887" y="887"/>
                    </a:lnTo>
                    <a:lnTo>
                      <a:pt x="993" y="887"/>
                    </a:lnTo>
                    <a:lnTo>
                      <a:pt x="993" y="782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" name="Google Shape;792;p31">
                <a:extLst>
                  <a:ext uri="{FF2B5EF4-FFF2-40B4-BE49-F238E27FC236}">
                    <a16:creationId xmlns:a16="http://schemas.microsoft.com/office/drawing/2014/main" id="{4D23DD00-30F8-465A-A4CF-EFAA11ABF39B}"/>
                  </a:ext>
                </a:extLst>
              </p:cNvPr>
              <p:cNvSpPr/>
              <p:nvPr/>
            </p:nvSpPr>
            <p:spPr>
              <a:xfrm>
                <a:off x="5095980" y="4679208"/>
                <a:ext cx="54938" cy="49024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7" extrusionOk="0">
                    <a:moveTo>
                      <a:pt x="1" y="0"/>
                    </a:moveTo>
                    <a:lnTo>
                      <a:pt x="1" y="119"/>
                    </a:lnTo>
                    <a:lnTo>
                      <a:pt x="874" y="887"/>
                    </a:lnTo>
                    <a:lnTo>
                      <a:pt x="993" y="887"/>
                    </a:lnTo>
                    <a:cubicBezTo>
                      <a:pt x="993" y="887"/>
                      <a:pt x="993" y="834"/>
                      <a:pt x="927" y="781"/>
                    </a:cubicBez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" name="Google Shape;793;p31">
                <a:extLst>
                  <a:ext uri="{FF2B5EF4-FFF2-40B4-BE49-F238E27FC236}">
                    <a16:creationId xmlns:a16="http://schemas.microsoft.com/office/drawing/2014/main" id="{42DA9856-4448-43EC-9FE5-265665745E1C}"/>
                  </a:ext>
                </a:extLst>
              </p:cNvPr>
              <p:cNvSpPr/>
              <p:nvPr/>
            </p:nvSpPr>
            <p:spPr>
              <a:xfrm>
                <a:off x="5055744" y="4719611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41" y="0"/>
                    </a:moveTo>
                    <a:cubicBezTo>
                      <a:pt x="17" y="0"/>
                      <a:pt x="1" y="17"/>
                      <a:pt x="1" y="50"/>
                    </a:cubicBezTo>
                    <a:lnTo>
                      <a:pt x="1" y="103"/>
                    </a:lnTo>
                    <a:lnTo>
                      <a:pt x="888" y="871"/>
                    </a:lnTo>
                    <a:cubicBezTo>
                      <a:pt x="888" y="897"/>
                      <a:pt x="901" y="910"/>
                      <a:pt x="914" y="910"/>
                    </a:cubicBezTo>
                    <a:cubicBezTo>
                      <a:pt x="927" y="910"/>
                      <a:pt x="941" y="897"/>
                      <a:pt x="941" y="871"/>
                    </a:cubicBezTo>
                    <a:cubicBezTo>
                      <a:pt x="993" y="871"/>
                      <a:pt x="993" y="818"/>
                      <a:pt x="941" y="818"/>
                    </a:cubicBezTo>
                    <a:lnTo>
                      <a:pt x="120" y="50"/>
                    </a:lnTo>
                    <a:cubicBezTo>
                      <a:pt x="93" y="17"/>
                      <a:pt x="64" y="0"/>
                      <a:pt x="41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" name="Google Shape;794;p31">
                <a:extLst>
                  <a:ext uri="{FF2B5EF4-FFF2-40B4-BE49-F238E27FC236}">
                    <a16:creationId xmlns:a16="http://schemas.microsoft.com/office/drawing/2014/main" id="{FCD3B74B-7950-48D3-851C-D9F296F1980C}"/>
                  </a:ext>
                </a:extLst>
              </p:cNvPr>
              <p:cNvSpPr/>
              <p:nvPr/>
            </p:nvSpPr>
            <p:spPr>
              <a:xfrm>
                <a:off x="5013352" y="4761837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53" y="1"/>
                    </a:moveTo>
                    <a:cubicBezTo>
                      <a:pt x="0" y="54"/>
                      <a:pt x="0" y="107"/>
                      <a:pt x="53" y="107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" name="Google Shape;795;p31">
                <a:extLst>
                  <a:ext uri="{FF2B5EF4-FFF2-40B4-BE49-F238E27FC236}">
                    <a16:creationId xmlns:a16="http://schemas.microsoft.com/office/drawing/2014/main" id="{E42274F8-8BDE-44C5-80CC-9156BEC44DE9}"/>
                  </a:ext>
                </a:extLst>
              </p:cNvPr>
              <p:cNvSpPr/>
              <p:nvPr/>
            </p:nvSpPr>
            <p:spPr>
              <a:xfrm>
                <a:off x="4924809" y="4853309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" name="Google Shape;796;p31">
                <a:extLst>
                  <a:ext uri="{FF2B5EF4-FFF2-40B4-BE49-F238E27FC236}">
                    <a16:creationId xmlns:a16="http://schemas.microsoft.com/office/drawing/2014/main" id="{977D4C15-B4AA-4951-BD17-F19DD249F837}"/>
                  </a:ext>
                </a:extLst>
              </p:cNvPr>
              <p:cNvSpPr/>
              <p:nvPr/>
            </p:nvSpPr>
            <p:spPr>
              <a:xfrm>
                <a:off x="4885346" y="4893490"/>
                <a:ext cx="54883" cy="5129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928" extrusionOk="0">
                    <a:moveTo>
                      <a:pt x="53" y="1"/>
                    </a:moveTo>
                    <a:cubicBezTo>
                      <a:pt x="40" y="1"/>
                      <a:pt x="26" y="14"/>
                      <a:pt x="0" y="41"/>
                    </a:cubicBezTo>
                    <a:lnTo>
                      <a:pt x="0" y="94"/>
                    </a:lnTo>
                    <a:lnTo>
                      <a:pt x="887" y="874"/>
                    </a:lnTo>
                    <a:cubicBezTo>
                      <a:pt x="887" y="927"/>
                      <a:pt x="940" y="927"/>
                      <a:pt x="940" y="927"/>
                    </a:cubicBezTo>
                    <a:cubicBezTo>
                      <a:pt x="993" y="874"/>
                      <a:pt x="993" y="808"/>
                      <a:pt x="940" y="808"/>
                    </a:cubicBezTo>
                    <a:lnTo>
                      <a:pt x="106" y="41"/>
                    </a:lnTo>
                    <a:cubicBezTo>
                      <a:pt x="79" y="14"/>
                      <a:pt x="66" y="1"/>
                      <a:pt x="5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4" name="Google Shape;797;p31">
                <a:extLst>
                  <a:ext uri="{FF2B5EF4-FFF2-40B4-BE49-F238E27FC236}">
                    <a16:creationId xmlns:a16="http://schemas.microsoft.com/office/drawing/2014/main" id="{D06F808D-4D4F-4C28-AAE4-372B745ECB76}"/>
                  </a:ext>
                </a:extLst>
              </p:cNvPr>
              <p:cNvSpPr/>
              <p:nvPr/>
            </p:nvSpPr>
            <p:spPr>
              <a:xfrm>
                <a:off x="5480051" y="4287068"/>
                <a:ext cx="76107" cy="6864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2" extrusionOk="0">
                    <a:moveTo>
                      <a:pt x="80" y="1"/>
                    </a:moveTo>
                    <a:cubicBezTo>
                      <a:pt x="53" y="1"/>
                      <a:pt x="27" y="14"/>
                      <a:pt x="0" y="41"/>
                    </a:cubicBezTo>
                    <a:lnTo>
                      <a:pt x="0" y="147"/>
                    </a:lnTo>
                    <a:lnTo>
                      <a:pt x="1205" y="1192"/>
                    </a:lnTo>
                    <a:cubicBezTo>
                      <a:pt x="1205" y="1225"/>
                      <a:pt x="1218" y="1242"/>
                      <a:pt x="1239" y="1242"/>
                    </a:cubicBezTo>
                    <a:cubicBezTo>
                      <a:pt x="1261" y="1242"/>
                      <a:pt x="1291" y="1225"/>
                      <a:pt x="1324" y="1192"/>
                    </a:cubicBezTo>
                    <a:cubicBezTo>
                      <a:pt x="1377" y="1192"/>
                      <a:pt x="1377" y="1139"/>
                      <a:pt x="1324" y="1086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" name="Google Shape;798;p31">
                <a:extLst>
                  <a:ext uri="{FF2B5EF4-FFF2-40B4-BE49-F238E27FC236}">
                    <a16:creationId xmlns:a16="http://schemas.microsoft.com/office/drawing/2014/main" id="{D2BA24A8-C9DC-4FB5-A6B6-9B81690DE639}"/>
                  </a:ext>
                </a:extLst>
              </p:cNvPr>
              <p:cNvSpPr/>
              <p:nvPr/>
            </p:nvSpPr>
            <p:spPr>
              <a:xfrm>
                <a:off x="5308880" y="4459731"/>
                <a:ext cx="76107" cy="69530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8" extrusionOk="0">
                    <a:moveTo>
                      <a:pt x="53" y="0"/>
                    </a:moveTo>
                    <a:cubicBezTo>
                      <a:pt x="0" y="53"/>
                      <a:pt x="0" y="120"/>
                      <a:pt x="53" y="173"/>
                    </a:cubicBezTo>
                    <a:lnTo>
                      <a:pt x="1218" y="1218"/>
                    </a:lnTo>
                    <a:cubicBezTo>
                      <a:pt x="1244" y="1245"/>
                      <a:pt x="1271" y="1258"/>
                      <a:pt x="1291" y="1258"/>
                    </a:cubicBezTo>
                    <a:cubicBezTo>
                      <a:pt x="1311" y="1258"/>
                      <a:pt x="1324" y="1245"/>
                      <a:pt x="1324" y="1218"/>
                    </a:cubicBezTo>
                    <a:cubicBezTo>
                      <a:pt x="1377" y="1165"/>
                      <a:pt x="1377" y="1112"/>
                      <a:pt x="1324" y="1112"/>
                    </a:cubicBezTo>
                    <a:lnTo>
                      <a:pt x="172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" name="Google Shape;799;p31">
                <a:extLst>
                  <a:ext uri="{FF2B5EF4-FFF2-40B4-BE49-F238E27FC236}">
                    <a16:creationId xmlns:a16="http://schemas.microsoft.com/office/drawing/2014/main" id="{50C2B5D8-882A-4E64-862C-4513602D44ED}"/>
                  </a:ext>
                </a:extLst>
              </p:cNvPr>
              <p:cNvSpPr/>
              <p:nvPr/>
            </p:nvSpPr>
            <p:spPr>
              <a:xfrm>
                <a:off x="5138428" y="4631621"/>
                <a:ext cx="79036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245" extrusionOk="0">
                    <a:moveTo>
                      <a:pt x="134" y="1"/>
                    </a:moveTo>
                    <a:cubicBezTo>
                      <a:pt x="106" y="1"/>
                      <a:pt x="80" y="14"/>
                      <a:pt x="53" y="40"/>
                    </a:cubicBezTo>
                    <a:cubicBezTo>
                      <a:pt x="0" y="93"/>
                      <a:pt x="53" y="146"/>
                      <a:pt x="53" y="146"/>
                    </a:cubicBezTo>
                    <a:lnTo>
                      <a:pt x="1271" y="1245"/>
                    </a:lnTo>
                    <a:lnTo>
                      <a:pt x="1377" y="1245"/>
                    </a:lnTo>
                    <a:cubicBezTo>
                      <a:pt x="1430" y="1192"/>
                      <a:pt x="1430" y="1139"/>
                      <a:pt x="1377" y="1086"/>
                    </a:cubicBezTo>
                    <a:lnTo>
                      <a:pt x="225" y="40"/>
                    </a:lnTo>
                    <a:cubicBezTo>
                      <a:pt x="192" y="14"/>
                      <a:pt x="163" y="1"/>
                      <a:pt x="134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" name="Google Shape;800;p31">
                <a:extLst>
                  <a:ext uri="{FF2B5EF4-FFF2-40B4-BE49-F238E27FC236}">
                    <a16:creationId xmlns:a16="http://schemas.microsoft.com/office/drawing/2014/main" id="{3E8EA5DF-553D-40B7-8582-4C67204A077F}"/>
                  </a:ext>
                </a:extLst>
              </p:cNvPr>
              <p:cNvSpPr/>
              <p:nvPr/>
            </p:nvSpPr>
            <p:spPr>
              <a:xfrm>
                <a:off x="4970904" y="4805003"/>
                <a:ext cx="76107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5" extrusionOk="0">
                    <a:moveTo>
                      <a:pt x="87" y="1"/>
                    </a:moveTo>
                    <a:cubicBezTo>
                      <a:pt x="67" y="1"/>
                      <a:pt x="53" y="14"/>
                      <a:pt x="53" y="40"/>
                    </a:cubicBezTo>
                    <a:cubicBezTo>
                      <a:pt x="1" y="40"/>
                      <a:pt x="1" y="93"/>
                      <a:pt x="53" y="159"/>
                    </a:cubicBezTo>
                    <a:lnTo>
                      <a:pt x="1205" y="1205"/>
                    </a:lnTo>
                    <a:cubicBezTo>
                      <a:pt x="1238" y="1231"/>
                      <a:pt x="1268" y="1245"/>
                      <a:pt x="1289" y="1245"/>
                    </a:cubicBezTo>
                    <a:cubicBezTo>
                      <a:pt x="1311" y="1245"/>
                      <a:pt x="1324" y="1231"/>
                      <a:pt x="1324" y="1205"/>
                    </a:cubicBezTo>
                    <a:cubicBezTo>
                      <a:pt x="1377" y="1205"/>
                      <a:pt x="1377" y="1152"/>
                      <a:pt x="1324" y="1086"/>
                    </a:cubicBezTo>
                    <a:lnTo>
                      <a:pt x="159" y="40"/>
                    </a:lnTo>
                    <a:cubicBezTo>
                      <a:pt x="133" y="14"/>
                      <a:pt x="106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" name="Google Shape;801;p31">
                <a:extLst>
                  <a:ext uri="{FF2B5EF4-FFF2-40B4-BE49-F238E27FC236}">
                    <a16:creationId xmlns:a16="http://schemas.microsoft.com/office/drawing/2014/main" id="{0B0C6E18-FA4F-42EA-83DB-7541420F71BD}"/>
                  </a:ext>
                </a:extLst>
              </p:cNvPr>
              <p:cNvSpPr/>
              <p:nvPr/>
            </p:nvSpPr>
            <p:spPr>
              <a:xfrm>
                <a:off x="5818028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316" y="1"/>
                    </a:moveTo>
                    <a:cubicBezTo>
                      <a:pt x="1046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1046" y="5520"/>
                      <a:pt x="2316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" name="Google Shape;802;p31">
                <a:extLst>
                  <a:ext uri="{FF2B5EF4-FFF2-40B4-BE49-F238E27FC236}">
                    <a16:creationId xmlns:a16="http://schemas.microsoft.com/office/drawing/2014/main" id="{2C744340-D0B6-4A32-9374-2C03ADAA76E3}"/>
                  </a:ext>
                </a:extLst>
              </p:cNvPr>
              <p:cNvSpPr/>
              <p:nvPr/>
            </p:nvSpPr>
            <p:spPr>
              <a:xfrm>
                <a:off x="5979692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263" y="1"/>
                    </a:moveTo>
                    <a:cubicBezTo>
                      <a:pt x="993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993" y="5520"/>
                      <a:pt x="2263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602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" name="Google Shape;803;p31">
                <a:extLst>
                  <a:ext uri="{FF2B5EF4-FFF2-40B4-BE49-F238E27FC236}">
                    <a16:creationId xmlns:a16="http://schemas.microsoft.com/office/drawing/2014/main" id="{97C0CE84-7B4E-4CCE-8FD7-3CF2B21B0C70}"/>
                  </a:ext>
                </a:extLst>
              </p:cNvPr>
              <p:cNvSpPr/>
              <p:nvPr/>
            </p:nvSpPr>
            <p:spPr>
              <a:xfrm>
                <a:off x="6052814" y="4807214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503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" name="Google Shape;804;p31">
                <a:extLst>
                  <a:ext uri="{FF2B5EF4-FFF2-40B4-BE49-F238E27FC236}">
                    <a16:creationId xmlns:a16="http://schemas.microsoft.com/office/drawing/2014/main" id="{5CB17839-65D7-47C8-BF37-55E75E502ADC}"/>
                  </a:ext>
                </a:extLst>
              </p:cNvPr>
              <p:cNvSpPr/>
              <p:nvPr/>
            </p:nvSpPr>
            <p:spPr>
              <a:xfrm>
                <a:off x="6052814" y="4898630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" name="Google Shape;805;p31">
                <a:extLst>
                  <a:ext uri="{FF2B5EF4-FFF2-40B4-BE49-F238E27FC236}">
                    <a16:creationId xmlns:a16="http://schemas.microsoft.com/office/drawing/2014/main" id="{157D8A5C-00ED-4A80-AEEF-FF9582C5B4A5}"/>
                  </a:ext>
                </a:extLst>
              </p:cNvPr>
              <p:cNvSpPr/>
              <p:nvPr/>
            </p:nvSpPr>
            <p:spPr>
              <a:xfrm>
                <a:off x="5818028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316" y="1"/>
                    </a:moveTo>
                    <a:cubicBezTo>
                      <a:pt x="1046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1046" y="5507"/>
                      <a:pt x="2316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rgbClr val="3FB6D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" name="Google Shape;806;p31">
                <a:extLst>
                  <a:ext uri="{FF2B5EF4-FFF2-40B4-BE49-F238E27FC236}">
                    <a16:creationId xmlns:a16="http://schemas.microsoft.com/office/drawing/2014/main" id="{F318FE11-06EA-4D17-AD18-5A6A3449ECD1}"/>
                  </a:ext>
                </a:extLst>
              </p:cNvPr>
              <p:cNvSpPr/>
              <p:nvPr/>
            </p:nvSpPr>
            <p:spPr>
              <a:xfrm>
                <a:off x="5979692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263" y="1"/>
                    </a:moveTo>
                    <a:cubicBezTo>
                      <a:pt x="993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993" y="5507"/>
                      <a:pt x="2263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589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" name="Google Shape;807;p31">
                <a:extLst>
                  <a:ext uri="{FF2B5EF4-FFF2-40B4-BE49-F238E27FC236}">
                    <a16:creationId xmlns:a16="http://schemas.microsoft.com/office/drawing/2014/main" id="{AC617E18-C9A4-4561-8372-E77866C5E8A4}"/>
                  </a:ext>
                </a:extLst>
              </p:cNvPr>
              <p:cNvSpPr/>
              <p:nvPr/>
            </p:nvSpPr>
            <p:spPr>
              <a:xfrm>
                <a:off x="6052814" y="4197862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490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" name="Google Shape;808;p31">
                <a:extLst>
                  <a:ext uri="{FF2B5EF4-FFF2-40B4-BE49-F238E27FC236}">
                    <a16:creationId xmlns:a16="http://schemas.microsoft.com/office/drawing/2014/main" id="{597C1522-09EE-497E-A546-21408671C88A}"/>
                  </a:ext>
                </a:extLst>
              </p:cNvPr>
              <p:cNvSpPr/>
              <p:nvPr/>
            </p:nvSpPr>
            <p:spPr>
              <a:xfrm>
                <a:off x="6052814" y="4289278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" name="Google Shape;809;p31">
                <a:extLst>
                  <a:ext uri="{FF2B5EF4-FFF2-40B4-BE49-F238E27FC236}">
                    <a16:creationId xmlns:a16="http://schemas.microsoft.com/office/drawing/2014/main" id="{B9790C46-8F90-43AB-A40D-A02313A1FE36}"/>
                  </a:ext>
                </a:extLst>
              </p:cNvPr>
              <p:cNvSpPr/>
              <p:nvPr/>
            </p:nvSpPr>
            <p:spPr>
              <a:xfrm>
                <a:off x="5878714" y="4441437"/>
                <a:ext cx="1122202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304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" y="4421"/>
                    </a:lnTo>
                    <a:lnTo>
                      <a:pt x="1" y="5520"/>
                    </a:lnTo>
                    <a:lnTo>
                      <a:pt x="18146" y="5520"/>
                    </a:lnTo>
                    <a:cubicBezTo>
                      <a:pt x="19417" y="5520"/>
                      <a:pt x="20303" y="4633"/>
                      <a:pt x="20303" y="3534"/>
                    </a:cubicBezTo>
                    <a:lnTo>
                      <a:pt x="20303" y="2105"/>
                    </a:lnTo>
                    <a:cubicBezTo>
                      <a:pt x="20303" y="940"/>
                      <a:pt x="19417" y="1"/>
                      <a:pt x="181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" name="Google Shape;810;p31">
                <a:extLst>
                  <a:ext uri="{FF2B5EF4-FFF2-40B4-BE49-F238E27FC236}">
                    <a16:creationId xmlns:a16="http://schemas.microsoft.com/office/drawing/2014/main" id="{C2FD0F4C-FE02-4A94-9F7C-A4359310E2BB}"/>
                  </a:ext>
                </a:extLst>
              </p:cNvPr>
              <p:cNvSpPr/>
              <p:nvPr/>
            </p:nvSpPr>
            <p:spPr>
              <a:xfrm>
                <a:off x="5723626" y="4441437"/>
                <a:ext cx="1121484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1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8199" y="1112"/>
                    </a:lnTo>
                    <a:cubicBezTo>
                      <a:pt x="18636" y="1112"/>
                      <a:pt x="18967" y="1602"/>
                      <a:pt x="18967" y="2039"/>
                    </a:cubicBezTo>
                    <a:lnTo>
                      <a:pt x="18967" y="3481"/>
                    </a:lnTo>
                    <a:cubicBezTo>
                      <a:pt x="18967" y="3971"/>
                      <a:pt x="18636" y="4421"/>
                      <a:pt x="18199" y="4421"/>
                    </a:cubicBezTo>
                    <a:lnTo>
                      <a:pt x="1" y="4421"/>
                    </a:lnTo>
                    <a:lnTo>
                      <a:pt x="1" y="5520"/>
                    </a:lnTo>
                    <a:lnTo>
                      <a:pt x="18093" y="5520"/>
                    </a:lnTo>
                    <a:cubicBezTo>
                      <a:pt x="19351" y="5520"/>
                      <a:pt x="20290" y="4633"/>
                      <a:pt x="20290" y="3534"/>
                    </a:cubicBezTo>
                    <a:lnTo>
                      <a:pt x="20290" y="2105"/>
                    </a:lnTo>
                    <a:cubicBezTo>
                      <a:pt x="20290" y="940"/>
                      <a:pt x="19351" y="1"/>
                      <a:pt x="18093" y="1"/>
                    </a:cubicBez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" name="Google Shape;811;p31">
                <a:extLst>
                  <a:ext uri="{FF2B5EF4-FFF2-40B4-BE49-F238E27FC236}">
                    <a16:creationId xmlns:a16="http://schemas.microsoft.com/office/drawing/2014/main" id="{BB2A69A5-2D49-4B85-A645-93DAE0CC5D71}"/>
                  </a:ext>
                </a:extLst>
              </p:cNvPr>
              <p:cNvSpPr/>
              <p:nvPr/>
            </p:nvSpPr>
            <p:spPr>
              <a:xfrm>
                <a:off x="5760215" y="4502897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0" y="0"/>
                    </a:moveTo>
                    <a:lnTo>
                      <a:pt x="0" y="3309"/>
                    </a:lnTo>
                    <a:lnTo>
                      <a:pt x="17537" y="3309"/>
                    </a:lnTo>
                    <a:cubicBezTo>
                      <a:pt x="18027" y="3309"/>
                      <a:pt x="18305" y="2859"/>
                      <a:pt x="18305" y="2369"/>
                    </a:cubicBezTo>
                    <a:lnTo>
                      <a:pt x="18305" y="927"/>
                    </a:lnTo>
                    <a:cubicBezTo>
                      <a:pt x="18305" y="490"/>
                      <a:pt x="18027" y="0"/>
                      <a:pt x="17537" y="0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" name="Google Shape;812;p31">
                <a:extLst>
                  <a:ext uri="{FF2B5EF4-FFF2-40B4-BE49-F238E27FC236}">
                    <a16:creationId xmlns:a16="http://schemas.microsoft.com/office/drawing/2014/main" id="{0385A1DD-AED6-4BBF-818D-F6805D362168}"/>
                  </a:ext>
                </a:extLst>
              </p:cNvPr>
              <p:cNvSpPr/>
              <p:nvPr/>
            </p:nvSpPr>
            <p:spPr>
              <a:xfrm>
                <a:off x="5760215" y="4594314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0" y="1"/>
                    </a:moveTo>
                    <a:lnTo>
                      <a:pt x="0" y="1655"/>
                    </a:lnTo>
                    <a:lnTo>
                      <a:pt x="17537" y="1655"/>
                    </a:lnTo>
                    <a:cubicBezTo>
                      <a:pt x="18027" y="1655"/>
                      <a:pt x="18305" y="1205"/>
                      <a:pt x="18305" y="715"/>
                    </a:cubicBez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" name="Google Shape;813;p31">
                <a:extLst>
                  <a:ext uri="{FF2B5EF4-FFF2-40B4-BE49-F238E27FC236}">
                    <a16:creationId xmlns:a16="http://schemas.microsoft.com/office/drawing/2014/main" id="{88640C6F-0822-47FA-83C1-A54B8B33A937}"/>
                  </a:ext>
                </a:extLst>
              </p:cNvPr>
              <p:cNvSpPr/>
              <p:nvPr/>
            </p:nvSpPr>
            <p:spPr>
              <a:xfrm>
                <a:off x="5485910" y="4847726"/>
                <a:ext cx="200077" cy="203836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3688" extrusionOk="0">
                    <a:moveTo>
                      <a:pt x="1020" y="0"/>
                    </a:moveTo>
                    <a:cubicBezTo>
                      <a:pt x="495" y="0"/>
                      <a:pt x="74" y="143"/>
                      <a:pt x="0" y="485"/>
                    </a:cubicBezTo>
                    <a:lnTo>
                      <a:pt x="1152" y="3688"/>
                    </a:lnTo>
                    <a:lnTo>
                      <a:pt x="3468" y="1305"/>
                    </a:lnTo>
                    <a:cubicBezTo>
                      <a:pt x="3619" y="602"/>
                      <a:pt x="2099" y="0"/>
                      <a:pt x="1020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" name="Google Shape;814;p31">
                <a:extLst>
                  <a:ext uri="{FF2B5EF4-FFF2-40B4-BE49-F238E27FC236}">
                    <a16:creationId xmlns:a16="http://schemas.microsoft.com/office/drawing/2014/main" id="{BD360D69-2C70-49AD-8B64-6D2EF00DEDDE}"/>
                  </a:ext>
                </a:extLst>
              </p:cNvPr>
              <p:cNvSpPr/>
              <p:nvPr/>
            </p:nvSpPr>
            <p:spPr>
              <a:xfrm>
                <a:off x="5528302" y="4988168"/>
                <a:ext cx="64445" cy="63395"/>
              </a:xfrm>
              <a:custGeom>
                <a:avLst/>
                <a:gdLst/>
                <a:ahLst/>
                <a:cxnLst/>
                <a:rect l="l" t="t" r="r" b="b"/>
                <a:pathLst>
                  <a:path w="1166" h="1147" extrusionOk="0">
                    <a:moveTo>
                      <a:pt x="349" y="0"/>
                    </a:moveTo>
                    <a:cubicBezTo>
                      <a:pt x="216" y="0"/>
                      <a:pt x="102" y="26"/>
                      <a:pt x="1" y="88"/>
                    </a:cubicBezTo>
                    <a:lnTo>
                      <a:pt x="385" y="1147"/>
                    </a:lnTo>
                    <a:lnTo>
                      <a:pt x="1166" y="313"/>
                    </a:lnTo>
                    <a:cubicBezTo>
                      <a:pt x="1046" y="207"/>
                      <a:pt x="835" y="88"/>
                      <a:pt x="663" y="35"/>
                    </a:cubicBezTo>
                    <a:cubicBezTo>
                      <a:pt x="547" y="13"/>
                      <a:pt x="444" y="0"/>
                      <a:pt x="349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" name="Google Shape;815;p31">
                <a:extLst>
                  <a:ext uri="{FF2B5EF4-FFF2-40B4-BE49-F238E27FC236}">
                    <a16:creationId xmlns:a16="http://schemas.microsoft.com/office/drawing/2014/main" id="{D538E562-E7F8-47EA-B6D7-EA2C06E79A74}"/>
                  </a:ext>
                </a:extLst>
              </p:cNvPr>
              <p:cNvSpPr/>
              <p:nvPr/>
            </p:nvSpPr>
            <p:spPr>
              <a:xfrm>
                <a:off x="5644646" y="4085222"/>
                <a:ext cx="228265" cy="152158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2753" extrusionOk="0">
                    <a:moveTo>
                      <a:pt x="768" y="0"/>
                    </a:moveTo>
                    <a:cubicBezTo>
                      <a:pt x="543" y="0"/>
                      <a:pt x="384" y="106"/>
                      <a:pt x="331" y="278"/>
                    </a:cubicBezTo>
                    <a:lnTo>
                      <a:pt x="53" y="1602"/>
                    </a:lnTo>
                    <a:cubicBezTo>
                      <a:pt x="0" y="1654"/>
                      <a:pt x="53" y="1760"/>
                      <a:pt x="53" y="1866"/>
                    </a:cubicBezTo>
                    <a:cubicBezTo>
                      <a:pt x="106" y="1932"/>
                      <a:pt x="159" y="1985"/>
                      <a:pt x="265" y="2038"/>
                    </a:cubicBezTo>
                    <a:lnTo>
                      <a:pt x="331" y="2038"/>
                    </a:lnTo>
                    <a:lnTo>
                      <a:pt x="3362" y="2753"/>
                    </a:lnTo>
                    <a:cubicBezTo>
                      <a:pt x="3415" y="2753"/>
                      <a:pt x="3521" y="2753"/>
                      <a:pt x="3640" y="2700"/>
                    </a:cubicBezTo>
                    <a:cubicBezTo>
                      <a:pt x="3693" y="2647"/>
                      <a:pt x="3746" y="2594"/>
                      <a:pt x="3799" y="2475"/>
                    </a:cubicBezTo>
                    <a:lnTo>
                      <a:pt x="4077" y="1204"/>
                    </a:lnTo>
                    <a:cubicBezTo>
                      <a:pt x="4130" y="993"/>
                      <a:pt x="4024" y="821"/>
                      <a:pt x="3799" y="768"/>
                    </a:cubicBezTo>
                    <a:lnTo>
                      <a:pt x="768" y="0"/>
                    </a:ln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" name="Google Shape;816;p31">
                <a:extLst>
                  <a:ext uri="{FF2B5EF4-FFF2-40B4-BE49-F238E27FC236}">
                    <a16:creationId xmlns:a16="http://schemas.microsoft.com/office/drawing/2014/main" id="{7CEB205C-EECD-4753-A3E2-172F4BF78B7C}"/>
                  </a:ext>
                </a:extLst>
              </p:cNvPr>
              <p:cNvSpPr/>
              <p:nvPr/>
            </p:nvSpPr>
            <p:spPr>
              <a:xfrm>
                <a:off x="5644646" y="4137120"/>
                <a:ext cx="215829" cy="100260"/>
              </a:xfrm>
              <a:custGeom>
                <a:avLst/>
                <a:gdLst/>
                <a:ahLst/>
                <a:cxnLst/>
                <a:rect l="l" t="t" r="r" b="b"/>
                <a:pathLst>
                  <a:path w="3905" h="1814" extrusionOk="0">
                    <a:moveTo>
                      <a:pt x="159" y="1"/>
                    </a:moveTo>
                    <a:lnTo>
                      <a:pt x="53" y="663"/>
                    </a:lnTo>
                    <a:cubicBezTo>
                      <a:pt x="0" y="715"/>
                      <a:pt x="53" y="821"/>
                      <a:pt x="53" y="927"/>
                    </a:cubicBezTo>
                    <a:cubicBezTo>
                      <a:pt x="106" y="993"/>
                      <a:pt x="159" y="1046"/>
                      <a:pt x="265" y="1099"/>
                    </a:cubicBezTo>
                    <a:lnTo>
                      <a:pt x="331" y="1099"/>
                    </a:lnTo>
                    <a:lnTo>
                      <a:pt x="3362" y="1814"/>
                    </a:lnTo>
                    <a:cubicBezTo>
                      <a:pt x="3415" y="1814"/>
                      <a:pt x="3521" y="1814"/>
                      <a:pt x="3640" y="1761"/>
                    </a:cubicBezTo>
                    <a:cubicBezTo>
                      <a:pt x="3693" y="1708"/>
                      <a:pt x="3746" y="1655"/>
                      <a:pt x="3799" y="1536"/>
                    </a:cubicBezTo>
                    <a:lnTo>
                      <a:pt x="3905" y="927"/>
                    </a:lnTo>
                    <a:lnTo>
                      <a:pt x="159" y="1"/>
                    </a:lnTo>
                    <a:close/>
                  </a:path>
                </a:pathLst>
              </a:custGeom>
              <a:solidFill>
                <a:srgbClr val="D414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" name="Google Shape;817;p31">
                <a:extLst>
                  <a:ext uri="{FF2B5EF4-FFF2-40B4-BE49-F238E27FC236}">
                    <a16:creationId xmlns:a16="http://schemas.microsoft.com/office/drawing/2014/main" id="{4194502E-AF13-4627-A776-CDA3D84EE592}"/>
                  </a:ext>
                </a:extLst>
              </p:cNvPr>
              <p:cNvSpPr/>
              <p:nvPr/>
            </p:nvSpPr>
            <p:spPr>
              <a:xfrm>
                <a:off x="5629280" y="4231521"/>
                <a:ext cx="209971" cy="688388"/>
              </a:xfrm>
              <a:custGeom>
                <a:avLst/>
                <a:gdLst/>
                <a:ahLst/>
                <a:cxnLst/>
                <a:rect l="l" t="t" r="r" b="b"/>
                <a:pathLst>
                  <a:path w="3799" h="12455" extrusionOk="0">
                    <a:moveTo>
                      <a:pt x="2753" y="0"/>
                    </a:moveTo>
                    <a:lnTo>
                      <a:pt x="0" y="11528"/>
                    </a:lnTo>
                    <a:lnTo>
                      <a:pt x="874" y="12454"/>
                    </a:lnTo>
                    <a:lnTo>
                      <a:pt x="3799" y="278"/>
                    </a:lnTo>
                    <a:lnTo>
                      <a:pt x="2753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" name="Google Shape;818;p31">
                <a:extLst>
                  <a:ext uri="{FF2B5EF4-FFF2-40B4-BE49-F238E27FC236}">
                    <a16:creationId xmlns:a16="http://schemas.microsoft.com/office/drawing/2014/main" id="{27BBCB0A-86B3-4A13-9F04-94D9B17FB22C}"/>
                  </a:ext>
                </a:extLst>
              </p:cNvPr>
              <p:cNvSpPr/>
              <p:nvPr/>
            </p:nvSpPr>
            <p:spPr>
              <a:xfrm>
                <a:off x="5559032" y="4216156"/>
                <a:ext cx="222462" cy="685459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12402" extrusionOk="0">
                    <a:moveTo>
                      <a:pt x="2754" y="0"/>
                    </a:moveTo>
                    <a:lnTo>
                      <a:pt x="1" y="11475"/>
                    </a:lnTo>
                    <a:lnTo>
                      <a:pt x="437" y="12402"/>
                    </a:lnTo>
                    <a:lnTo>
                      <a:pt x="1271" y="11806"/>
                    </a:lnTo>
                    <a:lnTo>
                      <a:pt x="4024" y="278"/>
                    </a:lnTo>
                    <a:lnTo>
                      <a:pt x="2754" y="0"/>
                    </a:lnTo>
                    <a:close/>
                  </a:path>
                </a:pathLst>
              </a:custGeom>
              <a:solidFill>
                <a:srgbClr val="16607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" name="Google Shape;819;p31">
                <a:extLst>
                  <a:ext uri="{FF2B5EF4-FFF2-40B4-BE49-F238E27FC236}">
                    <a16:creationId xmlns:a16="http://schemas.microsoft.com/office/drawing/2014/main" id="{3AA1370E-FB07-4236-9E8C-3F319E67A9A2}"/>
                  </a:ext>
                </a:extLst>
              </p:cNvPr>
              <p:cNvSpPr/>
              <p:nvPr/>
            </p:nvSpPr>
            <p:spPr>
              <a:xfrm>
                <a:off x="5485910" y="4200791"/>
                <a:ext cx="225336" cy="673741"/>
              </a:xfrm>
              <a:custGeom>
                <a:avLst/>
                <a:gdLst/>
                <a:ahLst/>
                <a:cxnLst/>
                <a:rect l="l" t="t" r="r" b="b"/>
                <a:pathLst>
                  <a:path w="4077" h="12190" extrusionOk="0">
                    <a:moveTo>
                      <a:pt x="2925" y="0"/>
                    </a:moveTo>
                    <a:lnTo>
                      <a:pt x="0" y="12190"/>
                    </a:lnTo>
                    <a:lnTo>
                      <a:pt x="0" y="12190"/>
                    </a:lnTo>
                    <a:lnTo>
                      <a:pt x="1324" y="11753"/>
                    </a:lnTo>
                    <a:lnTo>
                      <a:pt x="4077" y="278"/>
                    </a:lnTo>
                    <a:lnTo>
                      <a:pt x="2925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" name="Google Shape;820;p31">
                <a:extLst>
                  <a:ext uri="{FF2B5EF4-FFF2-40B4-BE49-F238E27FC236}">
                    <a16:creationId xmlns:a16="http://schemas.microsoft.com/office/drawing/2014/main" id="{CCF0D91D-5B0C-4627-9233-F6DF37E84BAC}"/>
                  </a:ext>
                </a:extLst>
              </p:cNvPr>
              <p:cNvSpPr/>
              <p:nvPr/>
            </p:nvSpPr>
            <p:spPr>
              <a:xfrm>
                <a:off x="5616845" y="4167132"/>
                <a:ext cx="240701" cy="161720"/>
              </a:xfrm>
              <a:custGeom>
                <a:avLst/>
                <a:gdLst/>
                <a:ahLst/>
                <a:cxnLst/>
                <a:rect l="l" t="t" r="r" b="b"/>
                <a:pathLst>
                  <a:path w="4355" h="2926" extrusionOk="0">
                    <a:moveTo>
                      <a:pt x="834" y="0"/>
                    </a:moveTo>
                    <a:cubicBezTo>
                      <a:pt x="715" y="0"/>
                      <a:pt x="609" y="0"/>
                      <a:pt x="556" y="53"/>
                    </a:cubicBezTo>
                    <a:cubicBezTo>
                      <a:pt x="437" y="120"/>
                      <a:pt x="384" y="225"/>
                      <a:pt x="331" y="278"/>
                    </a:cubicBezTo>
                    <a:lnTo>
                      <a:pt x="53" y="1655"/>
                    </a:lnTo>
                    <a:cubicBezTo>
                      <a:pt x="0" y="1880"/>
                      <a:pt x="106" y="2105"/>
                      <a:pt x="331" y="2105"/>
                    </a:cubicBezTo>
                    <a:lnTo>
                      <a:pt x="3534" y="2925"/>
                    </a:lnTo>
                    <a:cubicBezTo>
                      <a:pt x="3746" y="2925"/>
                      <a:pt x="3971" y="2819"/>
                      <a:pt x="4024" y="2594"/>
                    </a:cubicBezTo>
                    <a:lnTo>
                      <a:pt x="4302" y="1271"/>
                    </a:lnTo>
                    <a:cubicBezTo>
                      <a:pt x="4355" y="1165"/>
                      <a:pt x="4302" y="1046"/>
                      <a:pt x="4249" y="940"/>
                    </a:cubicBezTo>
                    <a:cubicBezTo>
                      <a:pt x="4196" y="887"/>
                      <a:pt x="4143" y="834"/>
                      <a:pt x="4077" y="834"/>
                    </a:cubicBezTo>
                    <a:lnTo>
                      <a:pt x="4024" y="781"/>
                    </a:lnTo>
                    <a:lnTo>
                      <a:pt x="834" y="0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8" name="Google Shape;821;p31">
                <a:extLst>
                  <a:ext uri="{FF2B5EF4-FFF2-40B4-BE49-F238E27FC236}">
                    <a16:creationId xmlns:a16="http://schemas.microsoft.com/office/drawing/2014/main" id="{D665E1B2-D4F5-494A-A373-12D73EAD5FB1}"/>
                  </a:ext>
                </a:extLst>
              </p:cNvPr>
              <p:cNvSpPr/>
              <p:nvPr/>
            </p:nvSpPr>
            <p:spPr>
              <a:xfrm>
                <a:off x="5629280" y="4167132"/>
                <a:ext cx="228265" cy="106837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1933" extrusionOk="0">
                    <a:moveTo>
                      <a:pt x="609" y="0"/>
                    </a:moveTo>
                    <a:cubicBezTo>
                      <a:pt x="490" y="0"/>
                      <a:pt x="384" y="0"/>
                      <a:pt x="331" y="53"/>
                    </a:cubicBezTo>
                    <a:cubicBezTo>
                      <a:pt x="212" y="120"/>
                      <a:pt x="159" y="225"/>
                      <a:pt x="106" y="278"/>
                    </a:cubicBezTo>
                    <a:lnTo>
                      <a:pt x="0" y="940"/>
                    </a:lnTo>
                    <a:lnTo>
                      <a:pt x="3918" y="1933"/>
                    </a:lnTo>
                    <a:lnTo>
                      <a:pt x="4077" y="1271"/>
                    </a:lnTo>
                    <a:cubicBezTo>
                      <a:pt x="4130" y="1165"/>
                      <a:pt x="4077" y="1046"/>
                      <a:pt x="4024" y="940"/>
                    </a:cubicBezTo>
                    <a:cubicBezTo>
                      <a:pt x="3971" y="887"/>
                      <a:pt x="3918" y="834"/>
                      <a:pt x="3852" y="834"/>
                    </a:cubicBezTo>
                    <a:lnTo>
                      <a:pt x="3799" y="781"/>
                    </a:lnTo>
                    <a:lnTo>
                      <a:pt x="609" y="0"/>
                    </a:lnTo>
                    <a:close/>
                  </a:path>
                </a:pathLst>
              </a:custGeom>
              <a:solidFill>
                <a:srgbClr val="FAFB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9" name="Google Shape;822;p31">
                <a:extLst>
                  <a:ext uri="{FF2B5EF4-FFF2-40B4-BE49-F238E27FC236}">
                    <a16:creationId xmlns:a16="http://schemas.microsoft.com/office/drawing/2014/main" id="{7638DBB5-77AB-477A-9DD9-F9CADA2F2B13}"/>
                  </a:ext>
                </a:extLst>
              </p:cNvPr>
              <p:cNvSpPr/>
              <p:nvPr/>
            </p:nvSpPr>
            <p:spPr>
              <a:xfrm>
                <a:off x="5626351" y="4160499"/>
                <a:ext cx="243630" cy="80584"/>
              </a:xfrm>
              <a:custGeom>
                <a:avLst/>
                <a:gdLst/>
                <a:ahLst/>
                <a:cxnLst/>
                <a:rect l="l" t="t" r="r" b="b"/>
                <a:pathLst>
                  <a:path w="4408" h="1458" extrusionOk="0">
                    <a:moveTo>
                      <a:pt x="263" y="0"/>
                    </a:moveTo>
                    <a:cubicBezTo>
                      <a:pt x="159" y="0"/>
                      <a:pt x="53" y="87"/>
                      <a:pt x="53" y="173"/>
                    </a:cubicBezTo>
                    <a:cubicBezTo>
                      <a:pt x="0" y="345"/>
                      <a:pt x="106" y="504"/>
                      <a:pt x="212" y="504"/>
                    </a:cubicBezTo>
                    <a:lnTo>
                      <a:pt x="4077" y="1444"/>
                    </a:lnTo>
                    <a:cubicBezTo>
                      <a:pt x="4106" y="1454"/>
                      <a:pt x="4134" y="1458"/>
                      <a:pt x="4160" y="1458"/>
                    </a:cubicBezTo>
                    <a:cubicBezTo>
                      <a:pt x="4277" y="1458"/>
                      <a:pt x="4364" y="1372"/>
                      <a:pt x="4408" y="1285"/>
                    </a:cubicBezTo>
                    <a:cubicBezTo>
                      <a:pt x="4408" y="1113"/>
                      <a:pt x="4355" y="1007"/>
                      <a:pt x="4183" y="954"/>
                    </a:cubicBezTo>
                    <a:lnTo>
                      <a:pt x="331" y="15"/>
                    </a:lnTo>
                    <a:cubicBezTo>
                      <a:pt x="309" y="5"/>
                      <a:pt x="286" y="0"/>
                      <a:pt x="263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0" name="Google Shape;823;p31">
                <a:extLst>
                  <a:ext uri="{FF2B5EF4-FFF2-40B4-BE49-F238E27FC236}">
                    <a16:creationId xmlns:a16="http://schemas.microsoft.com/office/drawing/2014/main" id="{194525C9-9686-4EE4-B064-D6CE5BAD6212}"/>
                  </a:ext>
                </a:extLst>
              </p:cNvPr>
              <p:cNvSpPr/>
              <p:nvPr/>
            </p:nvSpPr>
            <p:spPr>
              <a:xfrm>
                <a:off x="5604409" y="4252690"/>
                <a:ext cx="244349" cy="79865"/>
              </a:xfrm>
              <a:custGeom>
                <a:avLst/>
                <a:gdLst/>
                <a:ahLst/>
                <a:cxnLst/>
                <a:rect l="l" t="t" r="r" b="b"/>
                <a:pathLst>
                  <a:path w="4421" h="1445" extrusionOk="0">
                    <a:moveTo>
                      <a:pt x="331" y="1"/>
                    </a:moveTo>
                    <a:cubicBezTo>
                      <a:pt x="225" y="1"/>
                      <a:pt x="66" y="54"/>
                      <a:pt x="66" y="226"/>
                    </a:cubicBezTo>
                    <a:cubicBezTo>
                      <a:pt x="0" y="332"/>
                      <a:pt x="119" y="491"/>
                      <a:pt x="225" y="491"/>
                    </a:cubicBezTo>
                    <a:lnTo>
                      <a:pt x="4090" y="1430"/>
                    </a:lnTo>
                    <a:cubicBezTo>
                      <a:pt x="4119" y="1440"/>
                      <a:pt x="4147" y="1444"/>
                      <a:pt x="4173" y="1444"/>
                    </a:cubicBezTo>
                    <a:cubicBezTo>
                      <a:pt x="4290" y="1444"/>
                      <a:pt x="4378" y="1358"/>
                      <a:pt x="4421" y="1271"/>
                    </a:cubicBezTo>
                    <a:cubicBezTo>
                      <a:pt x="4421" y="1099"/>
                      <a:pt x="4368" y="994"/>
                      <a:pt x="4196" y="941"/>
                    </a:cubicBezTo>
                    <a:lnTo>
                      <a:pt x="331" y="1"/>
                    </a:ln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1" name="Google Shape;824;p31">
                <a:extLst>
                  <a:ext uri="{FF2B5EF4-FFF2-40B4-BE49-F238E27FC236}">
                    <a16:creationId xmlns:a16="http://schemas.microsoft.com/office/drawing/2014/main" id="{9BC71FEA-8A2F-4DE7-ACA6-7327832F3D83}"/>
                  </a:ext>
                </a:extLst>
              </p:cNvPr>
              <p:cNvSpPr/>
              <p:nvPr/>
            </p:nvSpPr>
            <p:spPr>
              <a:xfrm>
                <a:off x="6376144" y="3457797"/>
                <a:ext cx="158072" cy="233903"/>
              </a:xfrm>
              <a:custGeom>
                <a:avLst/>
                <a:gdLst/>
                <a:ahLst/>
                <a:cxnLst/>
                <a:rect l="l" t="t" r="r" b="b"/>
                <a:pathLst>
                  <a:path w="2860" h="4232" extrusionOk="0">
                    <a:moveTo>
                      <a:pt x="2381" y="0"/>
                    </a:moveTo>
                    <a:cubicBezTo>
                      <a:pt x="2298" y="0"/>
                      <a:pt x="2214" y="33"/>
                      <a:pt x="2145" y="102"/>
                    </a:cubicBezTo>
                    <a:cubicBezTo>
                      <a:pt x="2039" y="155"/>
                      <a:pt x="1" y="1532"/>
                      <a:pt x="384" y="3901"/>
                    </a:cubicBezTo>
                    <a:cubicBezTo>
                      <a:pt x="437" y="4073"/>
                      <a:pt x="596" y="4231"/>
                      <a:pt x="821" y="4231"/>
                    </a:cubicBezTo>
                    <a:lnTo>
                      <a:pt x="874" y="4231"/>
                    </a:lnTo>
                    <a:cubicBezTo>
                      <a:pt x="1099" y="4179"/>
                      <a:pt x="1258" y="3954"/>
                      <a:pt x="1205" y="3742"/>
                    </a:cubicBezTo>
                    <a:cubicBezTo>
                      <a:pt x="927" y="1968"/>
                      <a:pt x="2528" y="817"/>
                      <a:pt x="2581" y="817"/>
                    </a:cubicBezTo>
                    <a:cubicBezTo>
                      <a:pt x="2806" y="645"/>
                      <a:pt x="2859" y="380"/>
                      <a:pt x="2701" y="208"/>
                    </a:cubicBezTo>
                    <a:cubicBezTo>
                      <a:pt x="2629" y="73"/>
                      <a:pt x="2506" y="0"/>
                      <a:pt x="23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2" name="Google Shape;825;p31">
                <a:extLst>
                  <a:ext uri="{FF2B5EF4-FFF2-40B4-BE49-F238E27FC236}">
                    <a16:creationId xmlns:a16="http://schemas.microsoft.com/office/drawing/2014/main" id="{2AA52B43-83FE-4EB5-803E-C1C85CECEEF3}"/>
                  </a:ext>
                </a:extLst>
              </p:cNvPr>
              <p:cNvSpPr/>
              <p:nvPr/>
            </p:nvSpPr>
            <p:spPr>
              <a:xfrm>
                <a:off x="6180820" y="3609734"/>
                <a:ext cx="527497" cy="527442"/>
              </a:xfrm>
              <a:custGeom>
                <a:avLst/>
                <a:gdLst/>
                <a:ahLst/>
                <a:cxnLst/>
                <a:rect l="l" t="t" r="r" b="b"/>
                <a:pathLst>
                  <a:path w="9544" h="9543" extrusionOk="0">
                    <a:moveTo>
                      <a:pt x="4739" y="0"/>
                    </a:moveTo>
                    <a:cubicBezTo>
                      <a:pt x="2145" y="0"/>
                      <a:pt x="1" y="2144"/>
                      <a:pt x="1" y="4791"/>
                    </a:cubicBezTo>
                    <a:cubicBezTo>
                      <a:pt x="1" y="7385"/>
                      <a:pt x="2145" y="9543"/>
                      <a:pt x="4739" y="9543"/>
                    </a:cubicBezTo>
                    <a:cubicBezTo>
                      <a:pt x="7386" y="9543"/>
                      <a:pt x="9543" y="7385"/>
                      <a:pt x="9543" y="4791"/>
                    </a:cubicBezTo>
                    <a:cubicBezTo>
                      <a:pt x="9543" y="2144"/>
                      <a:pt x="7386" y="0"/>
                      <a:pt x="473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3" name="Google Shape;826;p31">
                <a:extLst>
                  <a:ext uri="{FF2B5EF4-FFF2-40B4-BE49-F238E27FC236}">
                    <a16:creationId xmlns:a16="http://schemas.microsoft.com/office/drawing/2014/main" id="{61599DE9-3E0C-45AC-B0D7-7897B14E6713}"/>
                  </a:ext>
                </a:extLst>
              </p:cNvPr>
              <p:cNvSpPr/>
              <p:nvPr/>
            </p:nvSpPr>
            <p:spPr>
              <a:xfrm>
                <a:off x="6241562" y="3659421"/>
                <a:ext cx="207815" cy="145692"/>
              </a:xfrm>
              <a:custGeom>
                <a:avLst/>
                <a:gdLst/>
                <a:ahLst/>
                <a:cxnLst/>
                <a:rect l="l" t="t" r="r" b="b"/>
                <a:pathLst>
                  <a:path w="3760" h="2636" extrusionOk="0">
                    <a:moveTo>
                      <a:pt x="2633" y="1"/>
                    </a:moveTo>
                    <a:cubicBezTo>
                      <a:pt x="2247" y="1"/>
                      <a:pt x="1778" y="140"/>
                      <a:pt x="1324" y="425"/>
                    </a:cubicBezTo>
                    <a:cubicBezTo>
                      <a:pt x="450" y="914"/>
                      <a:pt x="0" y="1748"/>
                      <a:pt x="278" y="2238"/>
                    </a:cubicBezTo>
                    <a:cubicBezTo>
                      <a:pt x="439" y="2509"/>
                      <a:pt x="746" y="2635"/>
                      <a:pt x="1120" y="2635"/>
                    </a:cubicBezTo>
                    <a:cubicBezTo>
                      <a:pt x="1513" y="2635"/>
                      <a:pt x="1981" y="2496"/>
                      <a:pt x="2436" y="2238"/>
                    </a:cubicBezTo>
                    <a:cubicBezTo>
                      <a:pt x="3309" y="1695"/>
                      <a:pt x="3759" y="861"/>
                      <a:pt x="3428" y="372"/>
                    </a:cubicBezTo>
                    <a:cubicBezTo>
                      <a:pt x="3293" y="127"/>
                      <a:pt x="3000" y="1"/>
                      <a:pt x="26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4" name="Google Shape;827;p31">
                <a:extLst>
                  <a:ext uri="{FF2B5EF4-FFF2-40B4-BE49-F238E27FC236}">
                    <a16:creationId xmlns:a16="http://schemas.microsoft.com/office/drawing/2014/main" id="{9CDD23C3-2179-46CF-9AA6-1159DB3C045A}"/>
                  </a:ext>
                </a:extLst>
              </p:cNvPr>
              <p:cNvSpPr/>
              <p:nvPr/>
            </p:nvSpPr>
            <p:spPr>
              <a:xfrm>
                <a:off x="6189608" y="3719445"/>
                <a:ext cx="518709" cy="417731"/>
              </a:xfrm>
              <a:custGeom>
                <a:avLst/>
                <a:gdLst/>
                <a:ahLst/>
                <a:cxnLst/>
                <a:rect l="l" t="t" r="r" b="b"/>
                <a:pathLst>
                  <a:path w="9385" h="7558" extrusionOk="0">
                    <a:moveTo>
                      <a:pt x="8445" y="0"/>
                    </a:moveTo>
                    <a:lnTo>
                      <a:pt x="8445" y="0"/>
                    </a:lnTo>
                    <a:cubicBezTo>
                      <a:pt x="8551" y="437"/>
                      <a:pt x="8603" y="821"/>
                      <a:pt x="8603" y="1271"/>
                    </a:cubicBezTo>
                    <a:cubicBezTo>
                      <a:pt x="8603" y="3918"/>
                      <a:pt x="6512" y="6009"/>
                      <a:pt x="3865" y="6009"/>
                    </a:cubicBezTo>
                    <a:cubicBezTo>
                      <a:pt x="2264" y="6009"/>
                      <a:pt x="887" y="5242"/>
                      <a:pt x="1" y="4024"/>
                    </a:cubicBezTo>
                    <a:lnTo>
                      <a:pt x="1" y="4024"/>
                    </a:lnTo>
                    <a:cubicBezTo>
                      <a:pt x="556" y="6062"/>
                      <a:pt x="2436" y="7558"/>
                      <a:pt x="4580" y="7558"/>
                    </a:cubicBezTo>
                    <a:cubicBezTo>
                      <a:pt x="7227" y="7558"/>
                      <a:pt x="9384" y="5400"/>
                      <a:pt x="9384" y="2806"/>
                    </a:cubicBezTo>
                    <a:cubicBezTo>
                      <a:pt x="9384" y="1761"/>
                      <a:pt x="9053" y="821"/>
                      <a:pt x="844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25" name="Google Shape;828;p31">
              <a:extLst>
                <a:ext uri="{FF2B5EF4-FFF2-40B4-BE49-F238E27FC236}">
                  <a16:creationId xmlns:a16="http://schemas.microsoft.com/office/drawing/2014/main" id="{A70B9403-A100-4DF3-A073-60C10F4D733E}"/>
                </a:ext>
              </a:extLst>
            </p:cNvPr>
            <p:cNvSpPr/>
            <p:nvPr/>
          </p:nvSpPr>
          <p:spPr>
            <a:xfrm>
              <a:off x="5641385" y="4715193"/>
              <a:ext cx="204624" cy="152288"/>
            </a:xfrm>
            <a:custGeom>
              <a:avLst/>
              <a:gdLst/>
              <a:ahLst/>
              <a:cxnLst/>
              <a:rect l="l" t="t" r="r" b="b"/>
              <a:pathLst>
                <a:path w="6588" h="4903" extrusionOk="0">
                  <a:moveTo>
                    <a:pt x="4067" y="1"/>
                  </a:moveTo>
                  <a:lnTo>
                    <a:pt x="2790" y="2790"/>
                  </a:lnTo>
                  <a:lnTo>
                    <a:pt x="404" y="3059"/>
                  </a:lnTo>
                  <a:cubicBezTo>
                    <a:pt x="135" y="3059"/>
                    <a:pt x="0" y="3496"/>
                    <a:pt x="269" y="3630"/>
                  </a:cubicBezTo>
                  <a:lnTo>
                    <a:pt x="2924" y="4739"/>
                  </a:lnTo>
                  <a:cubicBezTo>
                    <a:pt x="3134" y="4850"/>
                    <a:pt x="3343" y="4903"/>
                    <a:pt x="3545" y="4903"/>
                  </a:cubicBezTo>
                  <a:cubicBezTo>
                    <a:pt x="3892" y="4903"/>
                    <a:pt x="4215" y="4747"/>
                    <a:pt x="4470" y="4471"/>
                  </a:cubicBezTo>
                  <a:lnTo>
                    <a:pt x="6588" y="1547"/>
                  </a:lnTo>
                  <a:lnTo>
                    <a:pt x="4067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829;p31">
              <a:extLst>
                <a:ext uri="{FF2B5EF4-FFF2-40B4-BE49-F238E27FC236}">
                  <a16:creationId xmlns:a16="http://schemas.microsoft.com/office/drawing/2014/main" id="{C17D1B13-7913-4AAE-8E40-0C36BEE29ABC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671" y="8635"/>
                    <a:pt x="17780" y="8098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830;p31">
              <a:extLst>
                <a:ext uri="{FF2B5EF4-FFF2-40B4-BE49-F238E27FC236}">
                  <a16:creationId xmlns:a16="http://schemas.microsoft.com/office/drawing/2014/main" id="{DA17CC1B-2AEF-4DE5-80AD-524C115CC8B8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1110" y="15659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368" y="8770"/>
                    <a:pt x="17208" y="8366"/>
                    <a:pt x="18049" y="7661"/>
                  </a:cubicBezTo>
                  <a:cubicBezTo>
                    <a:pt x="18183" y="7526"/>
                    <a:pt x="18351" y="7392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831;p31">
              <a:extLst>
                <a:ext uri="{FF2B5EF4-FFF2-40B4-BE49-F238E27FC236}">
                  <a16:creationId xmlns:a16="http://schemas.microsoft.com/office/drawing/2014/main" id="{EC56F751-8FC7-479A-954B-AD1EDABEC02B}"/>
                </a:ext>
              </a:extLst>
            </p:cNvPr>
            <p:cNvSpPr/>
            <p:nvPr/>
          </p:nvSpPr>
          <p:spPr>
            <a:xfrm>
              <a:off x="5802121" y="4428136"/>
              <a:ext cx="435338" cy="335107"/>
            </a:xfrm>
            <a:custGeom>
              <a:avLst/>
              <a:gdLst/>
              <a:ahLst/>
              <a:cxnLst/>
              <a:rect l="l" t="t" r="r" b="b"/>
              <a:pathLst>
                <a:path w="14016" h="10789" extrusionOk="0">
                  <a:moveTo>
                    <a:pt x="11630" y="0"/>
                  </a:moveTo>
                  <a:lnTo>
                    <a:pt x="5479" y="2521"/>
                  </a:lnTo>
                  <a:cubicBezTo>
                    <a:pt x="4471" y="2924"/>
                    <a:pt x="3496" y="3764"/>
                    <a:pt x="2958" y="4739"/>
                  </a:cubicBezTo>
                  <a:cubicBezTo>
                    <a:pt x="2118" y="6151"/>
                    <a:pt x="976" y="7966"/>
                    <a:pt x="1" y="9948"/>
                  </a:cubicBezTo>
                  <a:lnTo>
                    <a:pt x="1413" y="10789"/>
                  </a:lnTo>
                  <a:lnTo>
                    <a:pt x="5479" y="5310"/>
                  </a:lnTo>
                  <a:lnTo>
                    <a:pt x="8840" y="4605"/>
                  </a:lnTo>
                  <a:lnTo>
                    <a:pt x="8974" y="4470"/>
                  </a:lnTo>
                  <a:cubicBezTo>
                    <a:pt x="9109" y="4067"/>
                    <a:pt x="9512" y="3764"/>
                    <a:pt x="9815" y="3630"/>
                  </a:cubicBezTo>
                  <a:lnTo>
                    <a:pt x="14016" y="1815"/>
                  </a:lnTo>
                  <a:cubicBezTo>
                    <a:pt x="13176" y="1244"/>
                    <a:pt x="12335" y="706"/>
                    <a:pt x="11630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832;p31">
              <a:extLst>
                <a:ext uri="{FF2B5EF4-FFF2-40B4-BE49-F238E27FC236}">
                  <a16:creationId xmlns:a16="http://schemas.microsoft.com/office/drawing/2014/main" id="{75BB84C9-5E17-4D93-88B9-CB532641DB8B}"/>
                </a:ext>
              </a:extLst>
            </p:cNvPr>
            <p:cNvSpPr/>
            <p:nvPr/>
          </p:nvSpPr>
          <p:spPr>
            <a:xfrm>
              <a:off x="5993172" y="3849238"/>
              <a:ext cx="435338" cy="325727"/>
            </a:xfrm>
            <a:custGeom>
              <a:avLst/>
              <a:gdLst/>
              <a:ahLst/>
              <a:cxnLst/>
              <a:rect l="l" t="t" r="r" b="b"/>
              <a:pathLst>
                <a:path w="14016" h="10487" extrusionOk="0">
                  <a:moveTo>
                    <a:pt x="11156" y="0"/>
                  </a:moveTo>
                  <a:cubicBezTo>
                    <a:pt x="10333" y="0"/>
                    <a:pt x="9506" y="386"/>
                    <a:pt x="8974" y="1128"/>
                  </a:cubicBezTo>
                  <a:lnTo>
                    <a:pt x="6050" y="5598"/>
                  </a:lnTo>
                  <a:lnTo>
                    <a:pt x="1849" y="2943"/>
                  </a:lnTo>
                  <a:lnTo>
                    <a:pt x="0" y="5598"/>
                  </a:lnTo>
                  <a:lnTo>
                    <a:pt x="5344" y="10102"/>
                  </a:lnTo>
                  <a:cubicBezTo>
                    <a:pt x="5736" y="10352"/>
                    <a:pt x="6156" y="10486"/>
                    <a:pt x="6566" y="10486"/>
                  </a:cubicBezTo>
                  <a:cubicBezTo>
                    <a:pt x="7034" y="10486"/>
                    <a:pt x="7488" y="10310"/>
                    <a:pt x="7865" y="9934"/>
                  </a:cubicBezTo>
                  <a:lnTo>
                    <a:pt x="13040" y="4489"/>
                  </a:lnTo>
                  <a:cubicBezTo>
                    <a:pt x="13881" y="3649"/>
                    <a:pt x="14015" y="2372"/>
                    <a:pt x="13444" y="1397"/>
                  </a:cubicBezTo>
                  <a:cubicBezTo>
                    <a:pt x="12937" y="453"/>
                    <a:pt x="12048" y="0"/>
                    <a:pt x="11156" y="0"/>
                  </a:cubicBezTo>
                  <a:close/>
                </a:path>
              </a:pathLst>
            </a:custGeom>
            <a:solidFill>
              <a:srgbClr val="F6E5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833;p31">
              <a:extLst>
                <a:ext uri="{FF2B5EF4-FFF2-40B4-BE49-F238E27FC236}">
                  <a16:creationId xmlns:a16="http://schemas.microsoft.com/office/drawing/2014/main" id="{A6EE7E8A-4681-4646-87BB-9B2AD79329FF}"/>
                </a:ext>
              </a:extLst>
            </p:cNvPr>
            <p:cNvSpPr/>
            <p:nvPr/>
          </p:nvSpPr>
          <p:spPr>
            <a:xfrm>
              <a:off x="6106945" y="3870700"/>
              <a:ext cx="178533" cy="304824"/>
            </a:xfrm>
            <a:custGeom>
              <a:avLst/>
              <a:gdLst/>
              <a:ahLst/>
              <a:cxnLst/>
              <a:rect l="l" t="t" r="r" b="b"/>
              <a:pathLst>
                <a:path w="5748" h="9814" extrusionOk="0">
                  <a:moveTo>
                    <a:pt x="5748" y="0"/>
                  </a:moveTo>
                  <a:lnTo>
                    <a:pt x="5748" y="0"/>
                  </a:lnTo>
                  <a:cubicBezTo>
                    <a:pt x="5580" y="168"/>
                    <a:pt x="5445" y="303"/>
                    <a:pt x="5311" y="437"/>
                  </a:cubicBezTo>
                  <a:lnTo>
                    <a:pt x="2387" y="4907"/>
                  </a:lnTo>
                  <a:lnTo>
                    <a:pt x="1" y="3529"/>
                  </a:lnTo>
                  <a:lnTo>
                    <a:pt x="1" y="7999"/>
                  </a:lnTo>
                  <a:lnTo>
                    <a:pt x="1681" y="9411"/>
                  </a:lnTo>
                  <a:cubicBezTo>
                    <a:pt x="1950" y="9545"/>
                    <a:pt x="2219" y="9680"/>
                    <a:pt x="2387" y="9814"/>
                  </a:cubicBezTo>
                  <a:lnTo>
                    <a:pt x="4067" y="3932"/>
                  </a:lnTo>
                  <a:cubicBezTo>
                    <a:pt x="4471" y="2521"/>
                    <a:pt x="5042" y="1277"/>
                    <a:pt x="57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834;p31">
              <a:extLst>
                <a:ext uri="{FF2B5EF4-FFF2-40B4-BE49-F238E27FC236}">
                  <a16:creationId xmlns:a16="http://schemas.microsoft.com/office/drawing/2014/main" id="{1DB59D19-38B6-4726-BEDD-14A2C98A1364}"/>
                </a:ext>
              </a:extLst>
            </p:cNvPr>
            <p:cNvSpPr/>
            <p:nvPr/>
          </p:nvSpPr>
          <p:spPr>
            <a:xfrm>
              <a:off x="6175836" y="3779880"/>
              <a:ext cx="439532" cy="506031"/>
            </a:xfrm>
            <a:custGeom>
              <a:avLst/>
              <a:gdLst/>
              <a:ahLst/>
              <a:cxnLst/>
              <a:rect l="l" t="t" r="r" b="b"/>
              <a:pathLst>
                <a:path w="14151" h="16292" extrusionOk="0">
                  <a:moveTo>
                    <a:pt x="9109" y="0"/>
                  </a:moveTo>
                  <a:lnTo>
                    <a:pt x="5042" y="572"/>
                  </a:lnTo>
                  <a:cubicBezTo>
                    <a:pt x="3664" y="2387"/>
                    <a:pt x="2521" y="4605"/>
                    <a:pt x="1849" y="6856"/>
                  </a:cubicBezTo>
                  <a:lnTo>
                    <a:pt x="1" y="13444"/>
                  </a:lnTo>
                  <a:cubicBezTo>
                    <a:pt x="1406" y="14452"/>
                    <a:pt x="4559" y="16292"/>
                    <a:pt x="8376" y="16292"/>
                  </a:cubicBezTo>
                  <a:cubicBezTo>
                    <a:pt x="8759" y="16292"/>
                    <a:pt x="9150" y="16273"/>
                    <a:pt x="9546" y="16233"/>
                  </a:cubicBezTo>
                  <a:cubicBezTo>
                    <a:pt x="11092" y="16099"/>
                    <a:pt x="12470" y="15696"/>
                    <a:pt x="14016" y="14990"/>
                  </a:cubicBezTo>
                  <a:lnTo>
                    <a:pt x="14150" y="7831"/>
                  </a:lnTo>
                  <a:cubicBezTo>
                    <a:pt x="14150" y="5310"/>
                    <a:pt x="13175" y="2924"/>
                    <a:pt x="11361" y="1412"/>
                  </a:cubicBezTo>
                  <a:cubicBezTo>
                    <a:pt x="10655" y="841"/>
                    <a:pt x="9815" y="269"/>
                    <a:pt x="9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835;p31">
              <a:extLst>
                <a:ext uri="{FF2B5EF4-FFF2-40B4-BE49-F238E27FC236}">
                  <a16:creationId xmlns:a16="http://schemas.microsoft.com/office/drawing/2014/main" id="{C778F81F-EA7E-43D9-AE92-F11656DE69B5}"/>
                </a:ext>
              </a:extLst>
            </p:cNvPr>
            <p:cNvSpPr/>
            <p:nvPr/>
          </p:nvSpPr>
          <p:spPr>
            <a:xfrm>
              <a:off x="6446215" y="3823706"/>
              <a:ext cx="169153" cy="460404"/>
            </a:xfrm>
            <a:custGeom>
              <a:avLst/>
              <a:gdLst/>
              <a:ahLst/>
              <a:cxnLst/>
              <a:rect l="l" t="t" r="r" b="b"/>
              <a:pathLst>
                <a:path w="5446" h="14823" extrusionOk="0">
                  <a:moveTo>
                    <a:pt x="2656" y="1"/>
                  </a:moveTo>
                  <a:cubicBezTo>
                    <a:pt x="1546" y="404"/>
                    <a:pt x="706" y="1244"/>
                    <a:pt x="404" y="3496"/>
                  </a:cubicBezTo>
                  <a:cubicBezTo>
                    <a:pt x="0" y="5714"/>
                    <a:pt x="538" y="9075"/>
                    <a:pt x="706" y="11327"/>
                  </a:cubicBezTo>
                  <a:lnTo>
                    <a:pt x="841" y="14822"/>
                  </a:lnTo>
                  <a:cubicBezTo>
                    <a:pt x="2387" y="14688"/>
                    <a:pt x="3765" y="14285"/>
                    <a:pt x="5311" y="13579"/>
                  </a:cubicBezTo>
                  <a:lnTo>
                    <a:pt x="5445" y="6420"/>
                  </a:lnTo>
                  <a:lnTo>
                    <a:pt x="5445" y="6286"/>
                  </a:lnTo>
                  <a:cubicBezTo>
                    <a:pt x="5445" y="3765"/>
                    <a:pt x="4336" y="1513"/>
                    <a:pt x="26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836;p31">
              <a:extLst>
                <a:ext uri="{FF2B5EF4-FFF2-40B4-BE49-F238E27FC236}">
                  <a16:creationId xmlns:a16="http://schemas.microsoft.com/office/drawing/2014/main" id="{C5763E02-946B-4BB3-889D-9B67A0F991C6}"/>
                </a:ext>
              </a:extLst>
            </p:cNvPr>
            <p:cNvSpPr/>
            <p:nvPr/>
          </p:nvSpPr>
          <p:spPr>
            <a:xfrm>
              <a:off x="6123655" y="4195040"/>
              <a:ext cx="501093" cy="361229"/>
            </a:xfrm>
            <a:custGeom>
              <a:avLst/>
              <a:gdLst/>
              <a:ahLst/>
              <a:cxnLst/>
              <a:rect l="l" t="t" r="r" b="b"/>
              <a:pathLst>
                <a:path w="16133" h="11630" extrusionOk="0">
                  <a:moveTo>
                    <a:pt x="1681" y="1"/>
                  </a:moveTo>
                  <a:lnTo>
                    <a:pt x="303" y="5177"/>
                  </a:lnTo>
                  <a:cubicBezTo>
                    <a:pt x="0" y="5748"/>
                    <a:pt x="303" y="6454"/>
                    <a:pt x="706" y="6991"/>
                  </a:cubicBezTo>
                  <a:cubicBezTo>
                    <a:pt x="1681" y="7832"/>
                    <a:pt x="2521" y="8537"/>
                    <a:pt x="3664" y="9243"/>
                  </a:cubicBezTo>
                  <a:cubicBezTo>
                    <a:pt x="5747" y="10655"/>
                    <a:pt x="8134" y="11629"/>
                    <a:pt x="10654" y="11629"/>
                  </a:cubicBezTo>
                  <a:cubicBezTo>
                    <a:pt x="12066" y="11629"/>
                    <a:pt x="13612" y="11495"/>
                    <a:pt x="14990" y="10789"/>
                  </a:cubicBezTo>
                  <a:cubicBezTo>
                    <a:pt x="15696" y="10487"/>
                    <a:pt x="16133" y="9815"/>
                    <a:pt x="16133" y="9109"/>
                  </a:cubicBezTo>
                  <a:lnTo>
                    <a:pt x="16133" y="8537"/>
                  </a:lnTo>
                  <a:lnTo>
                    <a:pt x="15696" y="1547"/>
                  </a:lnTo>
                  <a:cubicBezTo>
                    <a:pt x="14150" y="2253"/>
                    <a:pt x="12772" y="2656"/>
                    <a:pt x="11226" y="2790"/>
                  </a:cubicBezTo>
                  <a:cubicBezTo>
                    <a:pt x="10830" y="2830"/>
                    <a:pt x="10439" y="2849"/>
                    <a:pt x="10056" y="2849"/>
                  </a:cubicBezTo>
                  <a:cubicBezTo>
                    <a:pt x="6239" y="2849"/>
                    <a:pt x="3086" y="1009"/>
                    <a:pt x="1681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837;p31">
              <a:extLst>
                <a:ext uri="{FF2B5EF4-FFF2-40B4-BE49-F238E27FC236}">
                  <a16:creationId xmlns:a16="http://schemas.microsoft.com/office/drawing/2014/main" id="{A86FEA51-7C91-41CF-9FBE-0E63E3FAA2AA}"/>
                </a:ext>
              </a:extLst>
            </p:cNvPr>
            <p:cNvSpPr/>
            <p:nvPr/>
          </p:nvSpPr>
          <p:spPr>
            <a:xfrm>
              <a:off x="6319893" y="3623306"/>
              <a:ext cx="143063" cy="253078"/>
            </a:xfrm>
            <a:custGeom>
              <a:avLst/>
              <a:gdLst/>
              <a:ahLst/>
              <a:cxnLst/>
              <a:rect l="l" t="t" r="r" b="b"/>
              <a:pathLst>
                <a:path w="4606" h="8148" extrusionOk="0">
                  <a:moveTo>
                    <a:pt x="4067" y="0"/>
                  </a:moveTo>
                  <a:lnTo>
                    <a:pt x="1" y="269"/>
                  </a:lnTo>
                  <a:lnTo>
                    <a:pt x="404" y="5882"/>
                  </a:lnTo>
                  <a:lnTo>
                    <a:pt x="404" y="6285"/>
                  </a:lnTo>
                  <a:cubicBezTo>
                    <a:pt x="560" y="7347"/>
                    <a:pt x="1413" y="8147"/>
                    <a:pt x="2423" y="8147"/>
                  </a:cubicBezTo>
                  <a:cubicBezTo>
                    <a:pt x="2500" y="8147"/>
                    <a:pt x="2577" y="8143"/>
                    <a:pt x="2656" y="8133"/>
                  </a:cubicBezTo>
                  <a:cubicBezTo>
                    <a:pt x="3765" y="7965"/>
                    <a:pt x="4605" y="6991"/>
                    <a:pt x="4471" y="5882"/>
                  </a:cubicBezTo>
                  <a:lnTo>
                    <a:pt x="4471" y="5613"/>
                  </a:lnTo>
                  <a:lnTo>
                    <a:pt x="4067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838;p31">
              <a:extLst>
                <a:ext uri="{FF2B5EF4-FFF2-40B4-BE49-F238E27FC236}">
                  <a16:creationId xmlns:a16="http://schemas.microsoft.com/office/drawing/2014/main" id="{F54AE7A5-5033-41F9-86C1-3D07F40BDC7C}"/>
                </a:ext>
              </a:extLst>
            </p:cNvPr>
            <p:cNvSpPr/>
            <p:nvPr/>
          </p:nvSpPr>
          <p:spPr>
            <a:xfrm>
              <a:off x="5802125" y="4764263"/>
              <a:ext cx="234920" cy="138872"/>
            </a:xfrm>
            <a:custGeom>
              <a:avLst/>
              <a:gdLst/>
              <a:ahLst/>
              <a:cxnLst/>
              <a:rect l="l" t="t" r="r" b="b"/>
              <a:pathLst>
                <a:path w="6420" h="4389" extrusionOk="0">
                  <a:moveTo>
                    <a:pt x="4201" y="1"/>
                  </a:moveTo>
                  <a:lnTo>
                    <a:pt x="2790" y="2084"/>
                  </a:lnTo>
                  <a:lnTo>
                    <a:pt x="404" y="2084"/>
                  </a:lnTo>
                  <a:cubicBezTo>
                    <a:pt x="135" y="2084"/>
                    <a:pt x="0" y="2387"/>
                    <a:pt x="269" y="2521"/>
                  </a:cubicBezTo>
                  <a:lnTo>
                    <a:pt x="2655" y="4202"/>
                  </a:lnTo>
                  <a:cubicBezTo>
                    <a:pt x="2912" y="4322"/>
                    <a:pt x="3162" y="4389"/>
                    <a:pt x="3399" y="4389"/>
                  </a:cubicBezTo>
                  <a:cubicBezTo>
                    <a:pt x="3690" y="4389"/>
                    <a:pt x="3961" y="4289"/>
                    <a:pt x="4201" y="4067"/>
                  </a:cubicBezTo>
                  <a:lnTo>
                    <a:pt x="6420" y="1815"/>
                  </a:lnTo>
                  <a:lnTo>
                    <a:pt x="4201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839;p31">
              <a:extLst>
                <a:ext uri="{FF2B5EF4-FFF2-40B4-BE49-F238E27FC236}">
                  <a16:creationId xmlns:a16="http://schemas.microsoft.com/office/drawing/2014/main" id="{9C8CEC7E-7E06-445A-B527-3BEA8B5A928C}"/>
                </a:ext>
              </a:extLst>
            </p:cNvPr>
            <p:cNvSpPr/>
            <p:nvPr/>
          </p:nvSpPr>
          <p:spPr>
            <a:xfrm>
              <a:off x="5950371" y="4370395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347" y="1"/>
                  </a:moveTo>
                  <a:cubicBezTo>
                    <a:pt x="17839" y="1"/>
                    <a:pt x="17322" y="109"/>
                    <a:pt x="16805" y="313"/>
                  </a:cubicBezTo>
                  <a:lnTo>
                    <a:pt x="13713" y="1725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cubicBezTo>
                    <a:pt x="21712" y="2263"/>
                    <a:pt x="21140" y="1154"/>
                    <a:pt x="20031" y="448"/>
                  </a:cubicBezTo>
                  <a:cubicBezTo>
                    <a:pt x="19493" y="143"/>
                    <a:pt x="18927" y="1"/>
                    <a:pt x="18347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840;p31">
              <a:extLst>
                <a:ext uri="{FF2B5EF4-FFF2-40B4-BE49-F238E27FC236}">
                  <a16:creationId xmlns:a16="http://schemas.microsoft.com/office/drawing/2014/main" id="{99538C3F-E84B-4792-B050-D36076E7BF35}"/>
                </a:ext>
              </a:extLst>
            </p:cNvPr>
            <p:cNvSpPr/>
            <p:nvPr/>
          </p:nvSpPr>
          <p:spPr>
            <a:xfrm>
              <a:off x="6428479" y="4371762"/>
              <a:ext cx="196269" cy="273515"/>
            </a:xfrm>
            <a:custGeom>
              <a:avLst/>
              <a:gdLst/>
              <a:ahLst/>
              <a:cxnLst/>
              <a:rect l="l" t="t" r="r" b="b"/>
              <a:pathLst>
                <a:path w="6319" h="8806" extrusionOk="0">
                  <a:moveTo>
                    <a:pt x="2790" y="0"/>
                  </a:moveTo>
                  <a:cubicBezTo>
                    <a:pt x="2386" y="0"/>
                    <a:pt x="1949" y="0"/>
                    <a:pt x="1546" y="269"/>
                  </a:cubicBezTo>
                  <a:cubicBezTo>
                    <a:pt x="1546" y="2219"/>
                    <a:pt x="1277" y="4202"/>
                    <a:pt x="840" y="6016"/>
                  </a:cubicBezTo>
                  <a:cubicBezTo>
                    <a:pt x="706" y="6857"/>
                    <a:pt x="437" y="7697"/>
                    <a:pt x="135" y="8537"/>
                  </a:cubicBezTo>
                  <a:lnTo>
                    <a:pt x="0" y="8806"/>
                  </a:lnTo>
                  <a:lnTo>
                    <a:pt x="0" y="8806"/>
                  </a:lnTo>
                  <a:lnTo>
                    <a:pt x="975" y="8671"/>
                  </a:lnTo>
                  <a:cubicBezTo>
                    <a:pt x="2252" y="8671"/>
                    <a:pt x="3361" y="8100"/>
                    <a:pt x="4336" y="7394"/>
                  </a:cubicBezTo>
                  <a:cubicBezTo>
                    <a:pt x="5176" y="6554"/>
                    <a:pt x="5882" y="5445"/>
                    <a:pt x="6319" y="4336"/>
                  </a:cubicBezTo>
                  <a:lnTo>
                    <a:pt x="6319" y="3496"/>
                  </a:lnTo>
                  <a:lnTo>
                    <a:pt x="6319" y="2924"/>
                  </a:lnTo>
                  <a:cubicBezTo>
                    <a:pt x="6150" y="1950"/>
                    <a:pt x="5613" y="975"/>
                    <a:pt x="4638" y="404"/>
                  </a:cubicBezTo>
                  <a:cubicBezTo>
                    <a:pt x="4067" y="135"/>
                    <a:pt x="3495" y="0"/>
                    <a:pt x="2958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841;p31">
              <a:extLst>
                <a:ext uri="{FF2B5EF4-FFF2-40B4-BE49-F238E27FC236}">
                  <a16:creationId xmlns:a16="http://schemas.microsoft.com/office/drawing/2014/main" id="{018B6AAF-29AF-4169-8FA6-11092FF31312}"/>
                </a:ext>
              </a:extLst>
            </p:cNvPr>
            <p:cNvSpPr/>
            <p:nvPr/>
          </p:nvSpPr>
          <p:spPr>
            <a:xfrm>
              <a:off x="6476498" y="3874086"/>
              <a:ext cx="226552" cy="540508"/>
            </a:xfrm>
            <a:custGeom>
              <a:avLst/>
              <a:gdLst/>
              <a:ahLst/>
              <a:cxnLst/>
              <a:rect l="l" t="t" r="r" b="b"/>
              <a:pathLst>
                <a:path w="7294" h="17402" extrusionOk="0">
                  <a:moveTo>
                    <a:pt x="2720" y="0"/>
                  </a:moveTo>
                  <a:cubicBezTo>
                    <a:pt x="2021" y="0"/>
                    <a:pt x="1314" y="296"/>
                    <a:pt x="840" y="900"/>
                  </a:cubicBezTo>
                  <a:cubicBezTo>
                    <a:pt x="269" y="1740"/>
                    <a:pt x="0" y="2849"/>
                    <a:pt x="403" y="3958"/>
                  </a:cubicBezTo>
                  <a:lnTo>
                    <a:pt x="5445" y="17267"/>
                  </a:lnTo>
                  <a:lnTo>
                    <a:pt x="5445" y="17401"/>
                  </a:lnTo>
                  <a:lnTo>
                    <a:pt x="7293" y="16998"/>
                  </a:lnTo>
                  <a:cubicBezTo>
                    <a:pt x="6856" y="11385"/>
                    <a:pt x="6150" y="5504"/>
                    <a:pt x="4907" y="1572"/>
                  </a:cubicBezTo>
                  <a:cubicBezTo>
                    <a:pt x="4580" y="532"/>
                    <a:pt x="3657" y="0"/>
                    <a:pt x="2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842;p31">
              <a:extLst>
                <a:ext uri="{FF2B5EF4-FFF2-40B4-BE49-F238E27FC236}">
                  <a16:creationId xmlns:a16="http://schemas.microsoft.com/office/drawing/2014/main" id="{6B7E2CE4-66DF-4667-80A5-6F266670AC17}"/>
                </a:ext>
              </a:extLst>
            </p:cNvPr>
            <p:cNvSpPr/>
            <p:nvPr/>
          </p:nvSpPr>
          <p:spPr>
            <a:xfrm>
              <a:off x="6645590" y="4402045"/>
              <a:ext cx="148281" cy="95013"/>
            </a:xfrm>
            <a:custGeom>
              <a:avLst/>
              <a:gdLst/>
              <a:ahLst/>
              <a:cxnLst/>
              <a:rect l="l" t="t" r="r" b="b"/>
              <a:pathLst>
                <a:path w="4774" h="3059" extrusionOk="0">
                  <a:moveTo>
                    <a:pt x="1849" y="0"/>
                  </a:moveTo>
                  <a:lnTo>
                    <a:pt x="1" y="403"/>
                  </a:lnTo>
                  <a:lnTo>
                    <a:pt x="303" y="1546"/>
                  </a:lnTo>
                  <a:cubicBezTo>
                    <a:pt x="572" y="2386"/>
                    <a:pt x="1412" y="3058"/>
                    <a:pt x="2252" y="3058"/>
                  </a:cubicBezTo>
                  <a:lnTo>
                    <a:pt x="4202" y="2386"/>
                  </a:lnTo>
                  <a:cubicBezTo>
                    <a:pt x="4773" y="2218"/>
                    <a:pt x="4773" y="1546"/>
                    <a:pt x="4202" y="1244"/>
                  </a:cubicBezTo>
                  <a:lnTo>
                    <a:pt x="1984" y="538"/>
                  </a:lnTo>
                  <a:cubicBezTo>
                    <a:pt x="1984" y="403"/>
                    <a:pt x="1984" y="135"/>
                    <a:pt x="1849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843;p31">
              <a:extLst>
                <a:ext uri="{FF2B5EF4-FFF2-40B4-BE49-F238E27FC236}">
                  <a16:creationId xmlns:a16="http://schemas.microsoft.com/office/drawing/2014/main" id="{8180CAFA-48DD-4FAC-9085-B474909E2D94}"/>
                </a:ext>
              </a:extLst>
            </p:cNvPr>
            <p:cNvSpPr/>
            <p:nvPr/>
          </p:nvSpPr>
          <p:spPr>
            <a:xfrm>
              <a:off x="6454570" y="3753790"/>
              <a:ext cx="4193" cy="26122"/>
            </a:xfrm>
            <a:custGeom>
              <a:avLst/>
              <a:gdLst/>
              <a:ahLst/>
              <a:cxnLst/>
              <a:rect l="l" t="t" r="r" b="b"/>
              <a:pathLst>
                <a:path w="135" h="841" extrusionOk="0">
                  <a:moveTo>
                    <a:pt x="0" y="0"/>
                  </a:moveTo>
                  <a:lnTo>
                    <a:pt x="0" y="0"/>
                  </a:lnTo>
                  <a:lnTo>
                    <a:pt x="135" y="840"/>
                  </a:lnTo>
                  <a:lnTo>
                    <a:pt x="135" y="840"/>
                  </a:lnTo>
                  <a:lnTo>
                    <a:pt x="135" y="840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844;p31">
              <a:extLst>
                <a:ext uri="{FF2B5EF4-FFF2-40B4-BE49-F238E27FC236}">
                  <a16:creationId xmlns:a16="http://schemas.microsoft.com/office/drawing/2014/main" id="{2D421F8E-38A7-4C59-9ABB-134C050B52D1}"/>
                </a:ext>
              </a:extLst>
            </p:cNvPr>
            <p:cNvSpPr/>
            <p:nvPr/>
          </p:nvSpPr>
          <p:spPr>
            <a:xfrm>
              <a:off x="6458732" y="3779880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BAA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845;p31">
              <a:extLst>
                <a:ext uri="{FF2B5EF4-FFF2-40B4-BE49-F238E27FC236}">
                  <a16:creationId xmlns:a16="http://schemas.microsoft.com/office/drawing/2014/main" id="{8A0DBC04-F1EF-41C2-8828-D7F2DC68206E}"/>
                </a:ext>
              </a:extLst>
            </p:cNvPr>
            <p:cNvSpPr/>
            <p:nvPr/>
          </p:nvSpPr>
          <p:spPr>
            <a:xfrm>
              <a:off x="6328248" y="3762114"/>
              <a:ext cx="4224" cy="21959"/>
            </a:xfrm>
            <a:custGeom>
              <a:avLst/>
              <a:gdLst/>
              <a:ahLst/>
              <a:cxnLst/>
              <a:rect l="l" t="t" r="r" b="b"/>
              <a:pathLst>
                <a:path w="136" h="707" extrusionOk="0">
                  <a:moveTo>
                    <a:pt x="1" y="1"/>
                  </a:moveTo>
                  <a:lnTo>
                    <a:pt x="135" y="707"/>
                  </a:lnTo>
                  <a:lnTo>
                    <a:pt x="135" y="70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846;p31">
              <a:extLst>
                <a:ext uri="{FF2B5EF4-FFF2-40B4-BE49-F238E27FC236}">
                  <a16:creationId xmlns:a16="http://schemas.microsoft.com/office/drawing/2014/main" id="{D0888D44-7BD4-4121-82D0-1D520C7A800A}"/>
                </a:ext>
              </a:extLst>
            </p:cNvPr>
            <p:cNvSpPr/>
            <p:nvPr/>
          </p:nvSpPr>
          <p:spPr>
            <a:xfrm>
              <a:off x="6328248" y="3753790"/>
              <a:ext cx="130515" cy="56374"/>
            </a:xfrm>
            <a:custGeom>
              <a:avLst/>
              <a:gdLst/>
              <a:ahLst/>
              <a:cxnLst/>
              <a:rect l="l" t="t" r="r" b="b"/>
              <a:pathLst>
                <a:path w="4202" h="1815" extrusionOk="0">
                  <a:moveTo>
                    <a:pt x="4067" y="0"/>
                  </a:moveTo>
                  <a:cubicBezTo>
                    <a:pt x="2958" y="269"/>
                    <a:pt x="1681" y="269"/>
                    <a:pt x="303" y="269"/>
                  </a:cubicBezTo>
                  <a:lnTo>
                    <a:pt x="1" y="269"/>
                  </a:lnTo>
                  <a:lnTo>
                    <a:pt x="135" y="975"/>
                  </a:lnTo>
                  <a:cubicBezTo>
                    <a:pt x="572" y="1546"/>
                    <a:pt x="1278" y="1815"/>
                    <a:pt x="1984" y="1815"/>
                  </a:cubicBezTo>
                  <a:cubicBezTo>
                    <a:pt x="2656" y="1815"/>
                    <a:pt x="3362" y="1546"/>
                    <a:pt x="4202" y="840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847;p31">
              <a:extLst>
                <a:ext uri="{FF2B5EF4-FFF2-40B4-BE49-F238E27FC236}">
                  <a16:creationId xmlns:a16="http://schemas.microsoft.com/office/drawing/2014/main" id="{91504B71-DB7B-4698-9267-F00E8EA233B5}"/>
                </a:ext>
              </a:extLst>
            </p:cNvPr>
            <p:cNvSpPr/>
            <p:nvPr/>
          </p:nvSpPr>
          <p:spPr>
            <a:xfrm>
              <a:off x="5797959" y="2518871"/>
              <a:ext cx="1226595" cy="1243460"/>
            </a:xfrm>
            <a:custGeom>
              <a:avLst/>
              <a:gdLst/>
              <a:ahLst/>
              <a:cxnLst/>
              <a:rect l="l" t="t" r="r" b="b"/>
              <a:pathLst>
                <a:path w="39491" h="40034" extrusionOk="0">
                  <a:moveTo>
                    <a:pt x="19594" y="0"/>
                  </a:moveTo>
                  <a:cubicBezTo>
                    <a:pt x="10083" y="0"/>
                    <a:pt x="1815" y="7125"/>
                    <a:pt x="572" y="16502"/>
                  </a:cubicBezTo>
                  <a:cubicBezTo>
                    <a:pt x="1" y="20300"/>
                    <a:pt x="572" y="23795"/>
                    <a:pt x="1950" y="26887"/>
                  </a:cubicBezTo>
                  <a:cubicBezTo>
                    <a:pt x="2387" y="27996"/>
                    <a:pt x="2656" y="29240"/>
                    <a:pt x="2656" y="30517"/>
                  </a:cubicBezTo>
                  <a:cubicBezTo>
                    <a:pt x="2790" y="31357"/>
                    <a:pt x="2790" y="32063"/>
                    <a:pt x="2656" y="32903"/>
                  </a:cubicBezTo>
                  <a:lnTo>
                    <a:pt x="2656" y="33172"/>
                  </a:lnTo>
                  <a:lnTo>
                    <a:pt x="2656" y="33878"/>
                  </a:lnTo>
                  <a:cubicBezTo>
                    <a:pt x="3361" y="37373"/>
                    <a:pt x="9512" y="39894"/>
                    <a:pt x="16805" y="40028"/>
                  </a:cubicBezTo>
                  <a:cubicBezTo>
                    <a:pt x="16986" y="40032"/>
                    <a:pt x="17166" y="40034"/>
                    <a:pt x="17345" y="40034"/>
                  </a:cubicBezTo>
                  <a:cubicBezTo>
                    <a:pt x="23364" y="40034"/>
                    <a:pt x="27959" y="37855"/>
                    <a:pt x="31223" y="34852"/>
                  </a:cubicBezTo>
                  <a:cubicBezTo>
                    <a:pt x="31660" y="34987"/>
                    <a:pt x="32063" y="34987"/>
                    <a:pt x="32500" y="34987"/>
                  </a:cubicBezTo>
                  <a:cubicBezTo>
                    <a:pt x="35424" y="34987"/>
                    <a:pt x="37945" y="32600"/>
                    <a:pt x="37945" y="29542"/>
                  </a:cubicBezTo>
                  <a:cubicBezTo>
                    <a:pt x="37945" y="28399"/>
                    <a:pt x="37676" y="27425"/>
                    <a:pt x="37104" y="26584"/>
                  </a:cubicBezTo>
                  <a:cubicBezTo>
                    <a:pt x="38079" y="24366"/>
                    <a:pt x="38650" y="22249"/>
                    <a:pt x="38650" y="20569"/>
                  </a:cubicBezTo>
                  <a:cubicBezTo>
                    <a:pt x="39491" y="9646"/>
                    <a:pt x="30820" y="134"/>
                    <a:pt x="19594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848;p31">
              <a:extLst>
                <a:ext uri="{FF2B5EF4-FFF2-40B4-BE49-F238E27FC236}">
                  <a16:creationId xmlns:a16="http://schemas.microsoft.com/office/drawing/2014/main" id="{EF55652F-335C-4478-BCA6-70D09E0CA926}"/>
                </a:ext>
              </a:extLst>
            </p:cNvPr>
            <p:cNvSpPr/>
            <p:nvPr/>
          </p:nvSpPr>
          <p:spPr>
            <a:xfrm>
              <a:off x="5854333" y="3348735"/>
              <a:ext cx="1026164" cy="330945"/>
            </a:xfrm>
            <a:custGeom>
              <a:avLst/>
              <a:gdLst/>
              <a:ahLst/>
              <a:cxnLst/>
              <a:rect l="l" t="t" r="r" b="b"/>
              <a:pathLst>
                <a:path w="33038" h="10655" extrusionOk="0">
                  <a:moveTo>
                    <a:pt x="33038" y="7731"/>
                  </a:moveTo>
                  <a:cubicBezTo>
                    <a:pt x="32365" y="8134"/>
                    <a:pt x="31525" y="8269"/>
                    <a:pt x="30685" y="8269"/>
                  </a:cubicBezTo>
                  <a:cubicBezTo>
                    <a:pt x="30248" y="8269"/>
                    <a:pt x="29845" y="8269"/>
                    <a:pt x="29408" y="8134"/>
                  </a:cubicBezTo>
                  <a:cubicBezTo>
                    <a:pt x="28433" y="9109"/>
                    <a:pt x="27324" y="9949"/>
                    <a:pt x="26047" y="10655"/>
                  </a:cubicBezTo>
                  <a:lnTo>
                    <a:pt x="26047" y="10655"/>
                  </a:lnTo>
                  <a:cubicBezTo>
                    <a:pt x="27324" y="9949"/>
                    <a:pt x="28433" y="9109"/>
                    <a:pt x="29408" y="8134"/>
                  </a:cubicBezTo>
                  <a:cubicBezTo>
                    <a:pt x="29845" y="8269"/>
                    <a:pt x="30248" y="8269"/>
                    <a:pt x="30685" y="8269"/>
                  </a:cubicBezTo>
                  <a:cubicBezTo>
                    <a:pt x="31525" y="8269"/>
                    <a:pt x="32365" y="8134"/>
                    <a:pt x="33038" y="7731"/>
                  </a:cubicBezTo>
                  <a:close/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135" y="1"/>
                    <a:pt x="135" y="169"/>
                  </a:cubicBezTo>
                  <a:lnTo>
                    <a:pt x="135" y="303"/>
                  </a:lnTo>
                  <a:lnTo>
                    <a:pt x="135" y="169"/>
                  </a:lnTo>
                  <a:cubicBezTo>
                    <a:pt x="135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849;p31">
              <a:extLst>
                <a:ext uri="{FF2B5EF4-FFF2-40B4-BE49-F238E27FC236}">
                  <a16:creationId xmlns:a16="http://schemas.microsoft.com/office/drawing/2014/main" id="{BC4B70AF-7291-4186-B0C9-E23C3C98B633}"/>
                </a:ext>
              </a:extLst>
            </p:cNvPr>
            <p:cNvSpPr/>
            <p:nvPr/>
          </p:nvSpPr>
          <p:spPr>
            <a:xfrm>
              <a:off x="5854333" y="3127432"/>
              <a:ext cx="1122202" cy="552249"/>
            </a:xfrm>
            <a:custGeom>
              <a:avLst/>
              <a:gdLst/>
              <a:ahLst/>
              <a:cxnLst/>
              <a:rect l="l" t="t" r="r" b="b"/>
              <a:pathLst>
                <a:path w="36130" h="17780" extrusionOk="0">
                  <a:moveTo>
                    <a:pt x="6151" y="1547"/>
                  </a:moveTo>
                  <a:cubicBezTo>
                    <a:pt x="5613" y="2925"/>
                    <a:pt x="4067" y="5042"/>
                    <a:pt x="2387" y="5042"/>
                  </a:cubicBezTo>
                  <a:cubicBezTo>
                    <a:pt x="2118" y="5042"/>
                    <a:pt x="1681" y="5042"/>
                    <a:pt x="1412" y="4773"/>
                  </a:cubicBezTo>
                  <a:cubicBezTo>
                    <a:pt x="1109" y="5614"/>
                    <a:pt x="706" y="6588"/>
                    <a:pt x="0" y="7126"/>
                  </a:cubicBezTo>
                  <a:cubicBezTo>
                    <a:pt x="0" y="7126"/>
                    <a:pt x="135" y="7126"/>
                    <a:pt x="135" y="7294"/>
                  </a:cubicBezTo>
                  <a:lnTo>
                    <a:pt x="135" y="7428"/>
                  </a:lnTo>
                  <a:cubicBezTo>
                    <a:pt x="1815" y="6151"/>
                    <a:pt x="4201" y="4605"/>
                    <a:pt x="7159" y="3496"/>
                  </a:cubicBezTo>
                  <a:cubicBezTo>
                    <a:pt x="6588" y="2925"/>
                    <a:pt x="6722" y="2387"/>
                    <a:pt x="6151" y="1547"/>
                  </a:cubicBezTo>
                  <a:close/>
                  <a:moveTo>
                    <a:pt x="20166" y="1"/>
                  </a:moveTo>
                  <a:cubicBezTo>
                    <a:pt x="19594" y="841"/>
                    <a:pt x="18922" y="1547"/>
                    <a:pt x="18216" y="2253"/>
                  </a:cubicBezTo>
                  <a:cubicBezTo>
                    <a:pt x="18754" y="2253"/>
                    <a:pt x="19191" y="2522"/>
                    <a:pt x="19762" y="2656"/>
                  </a:cubicBezTo>
                  <a:cubicBezTo>
                    <a:pt x="23258" y="3933"/>
                    <a:pt x="25778" y="6991"/>
                    <a:pt x="26484" y="10789"/>
                  </a:cubicBezTo>
                  <a:cubicBezTo>
                    <a:pt x="26753" y="12739"/>
                    <a:pt x="26887" y="15259"/>
                    <a:pt x="26047" y="17780"/>
                  </a:cubicBezTo>
                  <a:cubicBezTo>
                    <a:pt x="27324" y="17074"/>
                    <a:pt x="28433" y="16234"/>
                    <a:pt x="29408" y="15259"/>
                  </a:cubicBezTo>
                  <a:cubicBezTo>
                    <a:pt x="29845" y="15394"/>
                    <a:pt x="30248" y="15394"/>
                    <a:pt x="30685" y="15394"/>
                  </a:cubicBezTo>
                  <a:cubicBezTo>
                    <a:pt x="31525" y="15394"/>
                    <a:pt x="32365" y="15259"/>
                    <a:pt x="33038" y="14856"/>
                  </a:cubicBezTo>
                  <a:cubicBezTo>
                    <a:pt x="34886" y="14016"/>
                    <a:pt x="36130" y="12033"/>
                    <a:pt x="36130" y="9949"/>
                  </a:cubicBezTo>
                  <a:cubicBezTo>
                    <a:pt x="36130" y="9378"/>
                    <a:pt x="35995" y="8806"/>
                    <a:pt x="35861" y="8269"/>
                  </a:cubicBezTo>
                  <a:cubicBezTo>
                    <a:pt x="34718" y="7832"/>
                    <a:pt x="34449" y="6286"/>
                    <a:pt x="33038" y="6017"/>
                  </a:cubicBezTo>
                  <a:cubicBezTo>
                    <a:pt x="32769" y="5882"/>
                    <a:pt x="32500" y="5882"/>
                    <a:pt x="32197" y="5882"/>
                  </a:cubicBezTo>
                  <a:cubicBezTo>
                    <a:pt x="31088" y="5882"/>
                    <a:pt x="30248" y="6286"/>
                    <a:pt x="29408" y="6857"/>
                  </a:cubicBezTo>
                  <a:cubicBezTo>
                    <a:pt x="28837" y="7126"/>
                    <a:pt x="28299" y="7294"/>
                    <a:pt x="27862" y="7294"/>
                  </a:cubicBezTo>
                  <a:cubicBezTo>
                    <a:pt x="27022" y="7294"/>
                    <a:pt x="26316" y="6857"/>
                    <a:pt x="25644" y="6017"/>
                  </a:cubicBezTo>
                  <a:cubicBezTo>
                    <a:pt x="25072" y="5042"/>
                    <a:pt x="25072" y="3933"/>
                    <a:pt x="25072" y="2925"/>
                  </a:cubicBezTo>
                  <a:cubicBezTo>
                    <a:pt x="25207" y="2387"/>
                    <a:pt x="25207" y="1816"/>
                    <a:pt x="25341" y="1412"/>
                  </a:cubicBezTo>
                  <a:lnTo>
                    <a:pt x="25341" y="1412"/>
                  </a:lnTo>
                  <a:cubicBezTo>
                    <a:pt x="25072" y="2085"/>
                    <a:pt x="24367" y="2522"/>
                    <a:pt x="23392" y="2522"/>
                  </a:cubicBezTo>
                  <a:cubicBezTo>
                    <a:pt x="21980" y="2522"/>
                    <a:pt x="20166" y="1681"/>
                    <a:pt x="20166" y="270"/>
                  </a:cubicBezTo>
                  <a:lnTo>
                    <a:pt x="20166" y="1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850;p31">
              <a:extLst>
                <a:ext uri="{FF2B5EF4-FFF2-40B4-BE49-F238E27FC236}">
                  <a16:creationId xmlns:a16="http://schemas.microsoft.com/office/drawing/2014/main" id="{9013B64D-20EC-4558-A812-437F86372639}"/>
                </a:ext>
              </a:extLst>
            </p:cNvPr>
            <p:cNvSpPr/>
            <p:nvPr/>
          </p:nvSpPr>
          <p:spPr>
            <a:xfrm>
              <a:off x="5641385" y="2381306"/>
              <a:ext cx="1491724" cy="1007776"/>
            </a:xfrm>
            <a:custGeom>
              <a:avLst/>
              <a:gdLst/>
              <a:ahLst/>
              <a:cxnLst/>
              <a:rect l="l" t="t" r="r" b="b"/>
              <a:pathLst>
                <a:path w="48027" h="32446" extrusionOk="0">
                  <a:moveTo>
                    <a:pt x="22214" y="0"/>
                  </a:moveTo>
                  <a:cubicBezTo>
                    <a:pt x="21954" y="0"/>
                    <a:pt x="21689" y="15"/>
                    <a:pt x="21409" y="60"/>
                  </a:cubicBezTo>
                  <a:cubicBezTo>
                    <a:pt x="21006" y="228"/>
                    <a:pt x="20569" y="228"/>
                    <a:pt x="20165" y="497"/>
                  </a:cubicBezTo>
                  <a:cubicBezTo>
                    <a:pt x="19897" y="766"/>
                    <a:pt x="19594" y="1337"/>
                    <a:pt x="19460" y="1471"/>
                  </a:cubicBezTo>
                  <a:cubicBezTo>
                    <a:pt x="18351" y="2177"/>
                    <a:pt x="15830" y="2177"/>
                    <a:pt x="14284" y="2749"/>
                  </a:cubicBezTo>
                  <a:cubicBezTo>
                    <a:pt x="13309" y="3152"/>
                    <a:pt x="8974" y="6782"/>
                    <a:pt x="10923" y="7790"/>
                  </a:cubicBezTo>
                  <a:cubicBezTo>
                    <a:pt x="9948" y="9033"/>
                    <a:pt x="8133" y="9033"/>
                    <a:pt x="6856" y="10008"/>
                  </a:cubicBezTo>
                  <a:cubicBezTo>
                    <a:pt x="5882" y="10714"/>
                    <a:pt x="4336" y="12831"/>
                    <a:pt x="6016" y="13503"/>
                  </a:cubicBezTo>
                  <a:cubicBezTo>
                    <a:pt x="5310" y="14209"/>
                    <a:pt x="4336" y="14344"/>
                    <a:pt x="3496" y="15049"/>
                  </a:cubicBezTo>
                  <a:cubicBezTo>
                    <a:pt x="2790" y="15755"/>
                    <a:pt x="2521" y="16730"/>
                    <a:pt x="2252" y="17704"/>
                  </a:cubicBezTo>
                  <a:cubicBezTo>
                    <a:pt x="1973" y="18478"/>
                    <a:pt x="1011" y="21987"/>
                    <a:pt x="2382" y="21987"/>
                  </a:cubicBezTo>
                  <a:cubicBezTo>
                    <a:pt x="2500" y="21987"/>
                    <a:pt x="2635" y="21961"/>
                    <a:pt x="2790" y="21906"/>
                  </a:cubicBezTo>
                  <a:lnTo>
                    <a:pt x="2790" y="21906"/>
                  </a:lnTo>
                  <a:cubicBezTo>
                    <a:pt x="975" y="22611"/>
                    <a:pt x="0" y="25569"/>
                    <a:pt x="706" y="27249"/>
                  </a:cubicBezTo>
                  <a:cubicBezTo>
                    <a:pt x="1244" y="28224"/>
                    <a:pt x="1950" y="28795"/>
                    <a:pt x="3092" y="28795"/>
                  </a:cubicBezTo>
                  <a:cubicBezTo>
                    <a:pt x="3198" y="28831"/>
                    <a:pt x="3325" y="28847"/>
                    <a:pt x="3462" y="28847"/>
                  </a:cubicBezTo>
                  <a:cubicBezTo>
                    <a:pt x="3846" y="28847"/>
                    <a:pt x="4307" y="28716"/>
                    <a:pt x="4605" y="28493"/>
                  </a:cubicBezTo>
                  <a:cubicBezTo>
                    <a:pt x="4605" y="29199"/>
                    <a:pt x="4773" y="29770"/>
                    <a:pt x="5042" y="30308"/>
                  </a:cubicBezTo>
                  <a:cubicBezTo>
                    <a:pt x="5431" y="31013"/>
                    <a:pt x="5851" y="31293"/>
                    <a:pt x="6256" y="31293"/>
                  </a:cubicBezTo>
                  <a:cubicBezTo>
                    <a:pt x="7145" y="31293"/>
                    <a:pt x="7968" y="29949"/>
                    <a:pt x="8268" y="28795"/>
                  </a:cubicBezTo>
                  <a:cubicBezTo>
                    <a:pt x="8578" y="28972"/>
                    <a:pt x="8892" y="29049"/>
                    <a:pt x="9203" y="29049"/>
                  </a:cubicBezTo>
                  <a:cubicBezTo>
                    <a:pt x="10854" y="29049"/>
                    <a:pt x="12441" y="26869"/>
                    <a:pt x="13007" y="25569"/>
                  </a:cubicBezTo>
                  <a:cubicBezTo>
                    <a:pt x="13713" y="26544"/>
                    <a:pt x="13309" y="27518"/>
                    <a:pt x="14855" y="27787"/>
                  </a:cubicBezTo>
                  <a:cubicBezTo>
                    <a:pt x="15083" y="27859"/>
                    <a:pt x="15332" y="27893"/>
                    <a:pt x="15592" y="27893"/>
                  </a:cubicBezTo>
                  <a:cubicBezTo>
                    <a:pt x="16906" y="27893"/>
                    <a:pt x="18534" y="27038"/>
                    <a:pt x="19460" y="25972"/>
                  </a:cubicBezTo>
                  <a:lnTo>
                    <a:pt x="19460" y="25972"/>
                  </a:lnTo>
                  <a:cubicBezTo>
                    <a:pt x="19191" y="26544"/>
                    <a:pt x="18888" y="27384"/>
                    <a:pt x="19191" y="27653"/>
                  </a:cubicBezTo>
                  <a:cubicBezTo>
                    <a:pt x="19464" y="28079"/>
                    <a:pt x="19996" y="28220"/>
                    <a:pt x="20547" y="28220"/>
                  </a:cubicBezTo>
                  <a:cubicBezTo>
                    <a:pt x="21082" y="28220"/>
                    <a:pt x="21633" y="28087"/>
                    <a:pt x="21980" y="27955"/>
                  </a:cubicBezTo>
                  <a:cubicBezTo>
                    <a:pt x="24098" y="27249"/>
                    <a:pt x="25778" y="25838"/>
                    <a:pt x="27022" y="24023"/>
                  </a:cubicBezTo>
                  <a:lnTo>
                    <a:pt x="27022" y="24023"/>
                  </a:lnTo>
                  <a:cubicBezTo>
                    <a:pt x="26852" y="25530"/>
                    <a:pt x="28679" y="26474"/>
                    <a:pt x="30227" y="26474"/>
                  </a:cubicBezTo>
                  <a:cubicBezTo>
                    <a:pt x="31130" y="26474"/>
                    <a:pt x="31937" y="26153"/>
                    <a:pt x="32197" y="25434"/>
                  </a:cubicBezTo>
                  <a:lnTo>
                    <a:pt x="32197" y="25434"/>
                  </a:lnTo>
                  <a:cubicBezTo>
                    <a:pt x="32063" y="26678"/>
                    <a:pt x="31660" y="28627"/>
                    <a:pt x="32500" y="30039"/>
                  </a:cubicBezTo>
                  <a:cubicBezTo>
                    <a:pt x="33185" y="30911"/>
                    <a:pt x="33922" y="31296"/>
                    <a:pt x="34718" y="31296"/>
                  </a:cubicBezTo>
                  <a:cubicBezTo>
                    <a:pt x="35210" y="31296"/>
                    <a:pt x="35725" y="31149"/>
                    <a:pt x="36264" y="30879"/>
                  </a:cubicBezTo>
                  <a:cubicBezTo>
                    <a:pt x="37110" y="30341"/>
                    <a:pt x="37975" y="29900"/>
                    <a:pt x="38949" y="29900"/>
                  </a:cubicBezTo>
                  <a:cubicBezTo>
                    <a:pt x="39253" y="29900"/>
                    <a:pt x="39566" y="29943"/>
                    <a:pt x="39894" y="30039"/>
                  </a:cubicBezTo>
                  <a:cubicBezTo>
                    <a:pt x="41440" y="30308"/>
                    <a:pt x="41742" y="32291"/>
                    <a:pt x="43254" y="32425"/>
                  </a:cubicBezTo>
                  <a:cubicBezTo>
                    <a:pt x="43343" y="32439"/>
                    <a:pt x="43432" y="32446"/>
                    <a:pt x="43520" y="32446"/>
                  </a:cubicBezTo>
                  <a:cubicBezTo>
                    <a:pt x="45121" y="32446"/>
                    <a:pt x="46716" y="30235"/>
                    <a:pt x="45506" y="28930"/>
                  </a:cubicBezTo>
                  <a:cubicBezTo>
                    <a:pt x="47321" y="28493"/>
                    <a:pt x="48027" y="25972"/>
                    <a:pt x="47758" y="24292"/>
                  </a:cubicBezTo>
                  <a:cubicBezTo>
                    <a:pt x="47624" y="23888"/>
                    <a:pt x="47758" y="23754"/>
                    <a:pt x="47624" y="23317"/>
                  </a:cubicBezTo>
                  <a:cubicBezTo>
                    <a:pt x="47321" y="23048"/>
                    <a:pt x="46615" y="23048"/>
                    <a:pt x="46615" y="22746"/>
                  </a:cubicBezTo>
                  <a:cubicBezTo>
                    <a:pt x="46481" y="22342"/>
                    <a:pt x="47456" y="20931"/>
                    <a:pt x="47456" y="20393"/>
                  </a:cubicBezTo>
                  <a:cubicBezTo>
                    <a:pt x="47888" y="18166"/>
                    <a:pt x="47334" y="12258"/>
                    <a:pt x="44200" y="12258"/>
                  </a:cubicBezTo>
                  <a:cubicBezTo>
                    <a:pt x="44166" y="12258"/>
                    <a:pt x="44130" y="12258"/>
                    <a:pt x="44095" y="12260"/>
                  </a:cubicBezTo>
                  <a:cubicBezTo>
                    <a:pt x="44095" y="10311"/>
                    <a:pt x="42145" y="7924"/>
                    <a:pt x="40734" y="6647"/>
                  </a:cubicBezTo>
                  <a:cubicBezTo>
                    <a:pt x="39894" y="5807"/>
                    <a:pt x="39490" y="5941"/>
                    <a:pt x="38516" y="5673"/>
                  </a:cubicBezTo>
                  <a:cubicBezTo>
                    <a:pt x="37373" y="5404"/>
                    <a:pt x="37944" y="5269"/>
                    <a:pt x="37239" y="4127"/>
                  </a:cubicBezTo>
                  <a:cubicBezTo>
                    <a:pt x="36527" y="2605"/>
                    <a:pt x="33432" y="994"/>
                    <a:pt x="31042" y="994"/>
                  </a:cubicBezTo>
                  <a:cubicBezTo>
                    <a:pt x="30159" y="994"/>
                    <a:pt x="29372" y="1214"/>
                    <a:pt x="28836" y="1740"/>
                  </a:cubicBezTo>
                  <a:cubicBezTo>
                    <a:pt x="27727" y="60"/>
                    <a:pt x="25610" y="60"/>
                    <a:pt x="23795" y="60"/>
                  </a:cubicBezTo>
                  <a:cubicBezTo>
                    <a:pt x="23235" y="60"/>
                    <a:pt x="22735" y="0"/>
                    <a:pt x="2221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851;p31">
              <a:extLst>
                <a:ext uri="{FF2B5EF4-FFF2-40B4-BE49-F238E27FC236}">
                  <a16:creationId xmlns:a16="http://schemas.microsoft.com/office/drawing/2014/main" id="{6B314EA2-2C03-4489-97D0-5940D020374D}"/>
                </a:ext>
              </a:extLst>
            </p:cNvPr>
            <p:cNvSpPr/>
            <p:nvPr/>
          </p:nvSpPr>
          <p:spPr>
            <a:xfrm>
              <a:off x="5715495" y="3061677"/>
              <a:ext cx="8386" cy="5249"/>
            </a:xfrm>
            <a:custGeom>
              <a:avLst/>
              <a:gdLst/>
              <a:ahLst/>
              <a:cxnLst/>
              <a:rect l="l" t="t" r="r" b="b"/>
              <a:pathLst>
                <a:path w="270" h="169" extrusionOk="0">
                  <a:moveTo>
                    <a:pt x="269" y="1"/>
                  </a:moveTo>
                  <a:cubicBezTo>
                    <a:pt x="135" y="1"/>
                    <a:pt x="0" y="169"/>
                    <a:pt x="0" y="169"/>
                  </a:cubicBezTo>
                  <a:cubicBezTo>
                    <a:pt x="0" y="169"/>
                    <a:pt x="135" y="169"/>
                    <a:pt x="269" y="1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852;p31">
              <a:extLst>
                <a:ext uri="{FF2B5EF4-FFF2-40B4-BE49-F238E27FC236}">
                  <a16:creationId xmlns:a16="http://schemas.microsoft.com/office/drawing/2014/main" id="{C815BA55-51F2-4C11-921B-5A074A89E5E6}"/>
                </a:ext>
              </a:extLst>
            </p:cNvPr>
            <p:cNvSpPr/>
            <p:nvPr/>
          </p:nvSpPr>
          <p:spPr>
            <a:xfrm>
              <a:off x="6324086" y="3197379"/>
              <a:ext cx="96069" cy="52243"/>
            </a:xfrm>
            <a:custGeom>
              <a:avLst/>
              <a:gdLst/>
              <a:ahLst/>
              <a:cxnLst/>
              <a:rect l="l" t="t" r="r" b="b"/>
              <a:pathLst>
                <a:path w="3093" h="1682" extrusionOk="0">
                  <a:moveTo>
                    <a:pt x="3092" y="1"/>
                  </a:moveTo>
                  <a:lnTo>
                    <a:pt x="3092" y="1"/>
                  </a:lnTo>
                  <a:cubicBezTo>
                    <a:pt x="2118" y="673"/>
                    <a:pt x="1109" y="1244"/>
                    <a:pt x="0" y="1681"/>
                  </a:cubicBezTo>
                  <a:cubicBezTo>
                    <a:pt x="1109" y="1244"/>
                    <a:pt x="2252" y="673"/>
                    <a:pt x="3092" y="1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853;p31">
              <a:extLst>
                <a:ext uri="{FF2B5EF4-FFF2-40B4-BE49-F238E27FC236}">
                  <a16:creationId xmlns:a16="http://schemas.microsoft.com/office/drawing/2014/main" id="{BC3AF171-ACCA-4684-B20F-015ABA8C63EF}"/>
                </a:ext>
              </a:extLst>
            </p:cNvPr>
            <p:cNvSpPr/>
            <p:nvPr/>
          </p:nvSpPr>
          <p:spPr>
            <a:xfrm>
              <a:off x="6420124" y="3127432"/>
              <a:ext cx="221334" cy="78334"/>
            </a:xfrm>
            <a:custGeom>
              <a:avLst/>
              <a:gdLst/>
              <a:ahLst/>
              <a:cxnLst/>
              <a:rect l="l" t="t" r="r" b="b"/>
              <a:pathLst>
                <a:path w="7126" h="2522" extrusionOk="0">
                  <a:moveTo>
                    <a:pt x="1950" y="270"/>
                  </a:moveTo>
                  <a:cubicBezTo>
                    <a:pt x="1950" y="1681"/>
                    <a:pt x="3764" y="2522"/>
                    <a:pt x="5176" y="2522"/>
                  </a:cubicBezTo>
                  <a:cubicBezTo>
                    <a:pt x="6151" y="2522"/>
                    <a:pt x="6856" y="2085"/>
                    <a:pt x="7125" y="1412"/>
                  </a:cubicBezTo>
                  <a:lnTo>
                    <a:pt x="7125" y="1412"/>
                  </a:lnTo>
                  <a:cubicBezTo>
                    <a:pt x="6856" y="2085"/>
                    <a:pt x="6151" y="2522"/>
                    <a:pt x="5176" y="2522"/>
                  </a:cubicBezTo>
                  <a:cubicBezTo>
                    <a:pt x="3764" y="2522"/>
                    <a:pt x="1950" y="1681"/>
                    <a:pt x="1950" y="270"/>
                  </a:cubicBezTo>
                  <a:close/>
                  <a:moveTo>
                    <a:pt x="1950" y="1"/>
                  </a:moveTo>
                  <a:cubicBezTo>
                    <a:pt x="1378" y="841"/>
                    <a:pt x="706" y="1547"/>
                    <a:pt x="0" y="2253"/>
                  </a:cubicBezTo>
                  <a:lnTo>
                    <a:pt x="0" y="2253"/>
                  </a:lnTo>
                  <a:cubicBezTo>
                    <a:pt x="706" y="1547"/>
                    <a:pt x="1378" y="841"/>
                    <a:pt x="195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854;p31">
              <a:extLst>
                <a:ext uri="{FF2B5EF4-FFF2-40B4-BE49-F238E27FC236}">
                  <a16:creationId xmlns:a16="http://schemas.microsoft.com/office/drawing/2014/main" id="{93685CFF-3B82-4A96-8A9E-93418E10F484}"/>
                </a:ext>
              </a:extLst>
            </p:cNvPr>
            <p:cNvSpPr/>
            <p:nvPr/>
          </p:nvSpPr>
          <p:spPr>
            <a:xfrm>
              <a:off x="6119462" y="3187999"/>
              <a:ext cx="126353" cy="61623"/>
            </a:xfrm>
            <a:custGeom>
              <a:avLst/>
              <a:gdLst/>
              <a:ahLst/>
              <a:cxnLst/>
              <a:rect l="l" t="t" r="r" b="b"/>
              <a:pathLst>
                <a:path w="4068" h="1984" extrusionOk="0">
                  <a:moveTo>
                    <a:pt x="3933" y="0"/>
                  </a:moveTo>
                  <a:cubicBezTo>
                    <a:pt x="3093" y="1143"/>
                    <a:pt x="1413" y="1983"/>
                    <a:pt x="1" y="1983"/>
                  </a:cubicBezTo>
                  <a:cubicBezTo>
                    <a:pt x="1413" y="1983"/>
                    <a:pt x="3093" y="1143"/>
                    <a:pt x="4068" y="0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855;p31">
              <a:extLst>
                <a:ext uri="{FF2B5EF4-FFF2-40B4-BE49-F238E27FC236}">
                  <a16:creationId xmlns:a16="http://schemas.microsoft.com/office/drawing/2014/main" id="{91A59F9D-AD18-48D3-B9E8-77BA0F1FD3C1}"/>
                </a:ext>
              </a:extLst>
            </p:cNvPr>
            <p:cNvSpPr/>
            <p:nvPr/>
          </p:nvSpPr>
          <p:spPr>
            <a:xfrm>
              <a:off x="5854333" y="3344573"/>
              <a:ext cx="31" cy="4193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0"/>
                  </a:moveTo>
                  <a:lnTo>
                    <a:pt x="0" y="0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A99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856;p31">
              <a:extLst>
                <a:ext uri="{FF2B5EF4-FFF2-40B4-BE49-F238E27FC236}">
                  <a16:creationId xmlns:a16="http://schemas.microsoft.com/office/drawing/2014/main" id="{9FA72179-C8DC-404E-86D0-508BA5E3EB2D}"/>
                </a:ext>
              </a:extLst>
            </p:cNvPr>
            <p:cNvSpPr/>
            <p:nvPr/>
          </p:nvSpPr>
          <p:spPr>
            <a:xfrm>
              <a:off x="5854333" y="3276272"/>
              <a:ext cx="43639" cy="72494"/>
            </a:xfrm>
            <a:custGeom>
              <a:avLst/>
              <a:gdLst/>
              <a:ahLst/>
              <a:cxnLst/>
              <a:rect l="l" t="t" r="r" b="b"/>
              <a:pathLst>
                <a:path w="1405" h="2334" extrusionOk="0">
                  <a:moveTo>
                    <a:pt x="1405" y="1"/>
                  </a:moveTo>
                  <a:lnTo>
                    <a:pt x="1405" y="1"/>
                  </a:lnTo>
                  <a:cubicBezTo>
                    <a:pt x="1103" y="837"/>
                    <a:pt x="701" y="1799"/>
                    <a:pt x="0" y="2199"/>
                  </a:cubicBezTo>
                  <a:lnTo>
                    <a:pt x="0" y="2334"/>
                  </a:lnTo>
                  <a:cubicBezTo>
                    <a:pt x="701" y="1800"/>
                    <a:pt x="1103" y="837"/>
                    <a:pt x="1405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857;p31">
              <a:extLst>
                <a:ext uri="{FF2B5EF4-FFF2-40B4-BE49-F238E27FC236}">
                  <a16:creationId xmlns:a16="http://schemas.microsoft.com/office/drawing/2014/main" id="{6A7442B2-7FE0-4334-9BAA-31050FC2AD82}"/>
                </a:ext>
              </a:extLst>
            </p:cNvPr>
            <p:cNvSpPr/>
            <p:nvPr/>
          </p:nvSpPr>
          <p:spPr>
            <a:xfrm>
              <a:off x="5659120" y="3179644"/>
              <a:ext cx="1465664" cy="208817"/>
            </a:xfrm>
            <a:custGeom>
              <a:avLst/>
              <a:gdLst/>
              <a:ahLst/>
              <a:cxnLst/>
              <a:rect l="l" t="t" r="r" b="b"/>
              <a:pathLst>
                <a:path w="47188" h="6723" extrusionOk="0">
                  <a:moveTo>
                    <a:pt x="45372" y="4470"/>
                  </a:moveTo>
                  <a:cubicBezTo>
                    <a:pt x="45204" y="5613"/>
                    <a:pt x="44095" y="6722"/>
                    <a:pt x="42986" y="6722"/>
                  </a:cubicBezTo>
                  <a:lnTo>
                    <a:pt x="42683" y="6722"/>
                  </a:lnTo>
                  <a:cubicBezTo>
                    <a:pt x="42549" y="6722"/>
                    <a:pt x="42280" y="6722"/>
                    <a:pt x="42146" y="6588"/>
                  </a:cubicBezTo>
                  <a:lnTo>
                    <a:pt x="42146" y="6588"/>
                  </a:lnTo>
                  <a:cubicBezTo>
                    <a:pt x="42280" y="6722"/>
                    <a:pt x="42549" y="6722"/>
                    <a:pt x="42683" y="6722"/>
                  </a:cubicBezTo>
                  <a:lnTo>
                    <a:pt x="42986" y="6722"/>
                  </a:lnTo>
                  <a:cubicBezTo>
                    <a:pt x="44095" y="6722"/>
                    <a:pt x="45204" y="5613"/>
                    <a:pt x="45372" y="4470"/>
                  </a:cubicBezTo>
                  <a:close/>
                  <a:moveTo>
                    <a:pt x="1" y="135"/>
                  </a:moveTo>
                  <a:cubicBezTo>
                    <a:pt x="1" y="706"/>
                    <a:pt x="1" y="1109"/>
                    <a:pt x="135" y="1546"/>
                  </a:cubicBezTo>
                  <a:cubicBezTo>
                    <a:pt x="673" y="2521"/>
                    <a:pt x="1379" y="3092"/>
                    <a:pt x="2521" y="3092"/>
                  </a:cubicBezTo>
                  <a:lnTo>
                    <a:pt x="2656" y="3092"/>
                  </a:lnTo>
                  <a:cubicBezTo>
                    <a:pt x="3059" y="3092"/>
                    <a:pt x="3630" y="3092"/>
                    <a:pt x="4034" y="2790"/>
                  </a:cubicBezTo>
                  <a:lnTo>
                    <a:pt x="4034" y="2790"/>
                  </a:lnTo>
                  <a:cubicBezTo>
                    <a:pt x="3630" y="3092"/>
                    <a:pt x="3059" y="3092"/>
                    <a:pt x="2656" y="3092"/>
                  </a:cubicBezTo>
                  <a:lnTo>
                    <a:pt x="2521" y="3092"/>
                  </a:lnTo>
                  <a:cubicBezTo>
                    <a:pt x="1379" y="3092"/>
                    <a:pt x="673" y="2521"/>
                    <a:pt x="135" y="1546"/>
                  </a:cubicBezTo>
                  <a:cubicBezTo>
                    <a:pt x="1" y="1109"/>
                    <a:pt x="1" y="706"/>
                    <a:pt x="1" y="135"/>
                  </a:cubicBezTo>
                  <a:close/>
                  <a:moveTo>
                    <a:pt x="47187" y="0"/>
                  </a:moveTo>
                  <a:cubicBezTo>
                    <a:pt x="47053" y="1412"/>
                    <a:pt x="46347" y="2924"/>
                    <a:pt x="44935" y="3227"/>
                  </a:cubicBezTo>
                  <a:lnTo>
                    <a:pt x="44935" y="3227"/>
                  </a:lnTo>
                  <a:cubicBezTo>
                    <a:pt x="46347" y="2924"/>
                    <a:pt x="47053" y="1412"/>
                    <a:pt x="47187" y="0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858;p31">
              <a:extLst>
                <a:ext uri="{FF2B5EF4-FFF2-40B4-BE49-F238E27FC236}">
                  <a16:creationId xmlns:a16="http://schemas.microsoft.com/office/drawing/2014/main" id="{FBAE211A-A539-4482-AC1D-05BE1FC5B5B7}"/>
                </a:ext>
              </a:extLst>
            </p:cNvPr>
            <p:cNvSpPr/>
            <p:nvPr/>
          </p:nvSpPr>
          <p:spPr>
            <a:xfrm>
              <a:off x="6968149" y="3384237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859;p31">
              <a:extLst>
                <a:ext uri="{FF2B5EF4-FFF2-40B4-BE49-F238E27FC236}">
                  <a16:creationId xmlns:a16="http://schemas.microsoft.com/office/drawing/2014/main" id="{69136F04-B278-4651-91CE-B04F35DC8E10}"/>
                </a:ext>
              </a:extLst>
            </p:cNvPr>
            <p:cNvSpPr/>
            <p:nvPr/>
          </p:nvSpPr>
          <p:spPr>
            <a:xfrm>
              <a:off x="6880497" y="3314289"/>
              <a:ext cx="87683" cy="69978"/>
            </a:xfrm>
            <a:custGeom>
              <a:avLst/>
              <a:gdLst/>
              <a:ahLst/>
              <a:cxnLst/>
              <a:rect l="l" t="t" r="r" b="b"/>
              <a:pathLst>
                <a:path w="2823" h="2253" extrusionOk="0">
                  <a:moveTo>
                    <a:pt x="0" y="1"/>
                  </a:moveTo>
                  <a:cubicBezTo>
                    <a:pt x="1411" y="270"/>
                    <a:pt x="1680" y="1816"/>
                    <a:pt x="2823" y="2253"/>
                  </a:cubicBezTo>
                  <a:cubicBezTo>
                    <a:pt x="1680" y="1681"/>
                    <a:pt x="1411" y="270"/>
                    <a:pt x="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860;p31">
              <a:extLst>
                <a:ext uri="{FF2B5EF4-FFF2-40B4-BE49-F238E27FC236}">
                  <a16:creationId xmlns:a16="http://schemas.microsoft.com/office/drawing/2014/main" id="{131FC39D-6FAE-4E39-91F9-5F67F8A05362}"/>
                </a:ext>
              </a:extLst>
            </p:cNvPr>
            <p:cNvSpPr/>
            <p:nvPr/>
          </p:nvSpPr>
          <p:spPr>
            <a:xfrm>
              <a:off x="5659120" y="2836212"/>
              <a:ext cx="1465664" cy="552249"/>
            </a:xfrm>
            <a:custGeom>
              <a:avLst/>
              <a:gdLst/>
              <a:ahLst/>
              <a:cxnLst/>
              <a:rect l="l" t="t" r="r" b="b"/>
              <a:pathLst>
                <a:path w="47188" h="17780" extrusionOk="0">
                  <a:moveTo>
                    <a:pt x="2084" y="7260"/>
                  </a:moveTo>
                  <a:cubicBezTo>
                    <a:pt x="2009" y="7294"/>
                    <a:pt x="1935" y="7334"/>
                    <a:pt x="1862" y="7377"/>
                  </a:cubicBezTo>
                  <a:lnTo>
                    <a:pt x="1862" y="7377"/>
                  </a:lnTo>
                  <a:cubicBezTo>
                    <a:pt x="1913" y="7328"/>
                    <a:pt x="1999" y="7260"/>
                    <a:pt x="2084" y="7260"/>
                  </a:cubicBezTo>
                  <a:close/>
                  <a:moveTo>
                    <a:pt x="28837" y="0"/>
                  </a:moveTo>
                  <a:cubicBezTo>
                    <a:pt x="28568" y="0"/>
                    <a:pt x="28400" y="0"/>
                    <a:pt x="28265" y="135"/>
                  </a:cubicBezTo>
                  <a:cubicBezTo>
                    <a:pt x="27156" y="1546"/>
                    <a:pt x="25745" y="2521"/>
                    <a:pt x="24064" y="3058"/>
                  </a:cubicBezTo>
                  <a:cubicBezTo>
                    <a:pt x="23661" y="3058"/>
                    <a:pt x="23090" y="3361"/>
                    <a:pt x="22518" y="3361"/>
                  </a:cubicBezTo>
                  <a:cubicBezTo>
                    <a:pt x="21981" y="3361"/>
                    <a:pt x="21544" y="3227"/>
                    <a:pt x="21275" y="2790"/>
                  </a:cubicBezTo>
                  <a:lnTo>
                    <a:pt x="21275" y="2655"/>
                  </a:lnTo>
                  <a:cubicBezTo>
                    <a:pt x="21140" y="2386"/>
                    <a:pt x="20838" y="2084"/>
                    <a:pt x="20569" y="2084"/>
                  </a:cubicBezTo>
                  <a:cubicBezTo>
                    <a:pt x="20435" y="2084"/>
                    <a:pt x="20300" y="2084"/>
                    <a:pt x="20166" y="2218"/>
                  </a:cubicBezTo>
                  <a:cubicBezTo>
                    <a:pt x="19326" y="2655"/>
                    <a:pt x="18317" y="3058"/>
                    <a:pt x="17477" y="3058"/>
                  </a:cubicBezTo>
                  <a:cubicBezTo>
                    <a:pt x="17343" y="3058"/>
                    <a:pt x="17074" y="2924"/>
                    <a:pt x="16939" y="2924"/>
                  </a:cubicBezTo>
                  <a:cubicBezTo>
                    <a:pt x="16099" y="2790"/>
                    <a:pt x="15797" y="2386"/>
                    <a:pt x="15662" y="2084"/>
                  </a:cubicBezTo>
                  <a:cubicBezTo>
                    <a:pt x="15528" y="1815"/>
                    <a:pt x="15259" y="1681"/>
                    <a:pt x="14956" y="1681"/>
                  </a:cubicBezTo>
                  <a:cubicBezTo>
                    <a:pt x="14822" y="1681"/>
                    <a:pt x="14553" y="1681"/>
                    <a:pt x="14419" y="1949"/>
                  </a:cubicBezTo>
                  <a:cubicBezTo>
                    <a:pt x="13847" y="2790"/>
                    <a:pt x="13007" y="3630"/>
                    <a:pt x="12032" y="4067"/>
                  </a:cubicBezTo>
                  <a:cubicBezTo>
                    <a:pt x="11058" y="4336"/>
                    <a:pt x="10083" y="4907"/>
                    <a:pt x="9377" y="5747"/>
                  </a:cubicBezTo>
                  <a:cubicBezTo>
                    <a:pt x="9075" y="6150"/>
                    <a:pt x="8672" y="6419"/>
                    <a:pt x="8403" y="6419"/>
                  </a:cubicBezTo>
                  <a:cubicBezTo>
                    <a:pt x="7966" y="6419"/>
                    <a:pt x="7562" y="6150"/>
                    <a:pt x="7126" y="5445"/>
                  </a:cubicBezTo>
                  <a:cubicBezTo>
                    <a:pt x="6991" y="5176"/>
                    <a:pt x="6857" y="4739"/>
                    <a:pt x="6857" y="4470"/>
                  </a:cubicBezTo>
                  <a:cubicBezTo>
                    <a:pt x="6722" y="4067"/>
                    <a:pt x="6420" y="3764"/>
                    <a:pt x="6151" y="3764"/>
                  </a:cubicBezTo>
                  <a:cubicBezTo>
                    <a:pt x="6017" y="3764"/>
                    <a:pt x="6017" y="3764"/>
                    <a:pt x="6017" y="3899"/>
                  </a:cubicBezTo>
                  <a:lnTo>
                    <a:pt x="5176" y="3899"/>
                  </a:lnTo>
                  <a:cubicBezTo>
                    <a:pt x="4034" y="3764"/>
                    <a:pt x="3361" y="3361"/>
                    <a:pt x="2790" y="2218"/>
                  </a:cubicBezTo>
                  <a:cubicBezTo>
                    <a:pt x="2656" y="1815"/>
                    <a:pt x="2656" y="1378"/>
                    <a:pt x="2656" y="840"/>
                  </a:cubicBezTo>
                  <a:cubicBezTo>
                    <a:pt x="2084" y="1546"/>
                    <a:pt x="1815" y="2218"/>
                    <a:pt x="1681" y="3058"/>
                  </a:cubicBezTo>
                  <a:cubicBezTo>
                    <a:pt x="1513" y="3495"/>
                    <a:pt x="1110" y="4907"/>
                    <a:pt x="1110" y="6016"/>
                  </a:cubicBezTo>
                  <a:cubicBezTo>
                    <a:pt x="1110" y="6708"/>
                    <a:pt x="1239" y="7400"/>
                    <a:pt x="1783" y="7427"/>
                  </a:cubicBezTo>
                  <a:lnTo>
                    <a:pt x="1783" y="7427"/>
                  </a:lnTo>
                  <a:cubicBezTo>
                    <a:pt x="707" y="8131"/>
                    <a:pt x="1" y="9774"/>
                    <a:pt x="1" y="11192"/>
                  </a:cubicBezTo>
                  <a:cubicBezTo>
                    <a:pt x="1" y="11763"/>
                    <a:pt x="1" y="12166"/>
                    <a:pt x="135" y="12603"/>
                  </a:cubicBezTo>
                  <a:cubicBezTo>
                    <a:pt x="673" y="13578"/>
                    <a:pt x="1379" y="14149"/>
                    <a:pt x="2521" y="14149"/>
                  </a:cubicBezTo>
                  <a:lnTo>
                    <a:pt x="2656" y="14149"/>
                  </a:lnTo>
                  <a:cubicBezTo>
                    <a:pt x="3059" y="14149"/>
                    <a:pt x="3630" y="14149"/>
                    <a:pt x="4034" y="13847"/>
                  </a:cubicBezTo>
                  <a:lnTo>
                    <a:pt x="4034" y="14284"/>
                  </a:lnTo>
                  <a:cubicBezTo>
                    <a:pt x="4034" y="14687"/>
                    <a:pt x="4202" y="15258"/>
                    <a:pt x="4471" y="15662"/>
                  </a:cubicBezTo>
                  <a:cubicBezTo>
                    <a:pt x="4874" y="16367"/>
                    <a:pt x="5311" y="16670"/>
                    <a:pt x="5714" y="16670"/>
                  </a:cubicBezTo>
                  <a:cubicBezTo>
                    <a:pt x="5882" y="16670"/>
                    <a:pt x="6151" y="16502"/>
                    <a:pt x="6285" y="16367"/>
                  </a:cubicBezTo>
                  <a:cubicBezTo>
                    <a:pt x="6991" y="15964"/>
                    <a:pt x="7394" y="14990"/>
                    <a:pt x="7697" y="14149"/>
                  </a:cubicBezTo>
                  <a:cubicBezTo>
                    <a:pt x="7966" y="14418"/>
                    <a:pt x="8403" y="14418"/>
                    <a:pt x="8672" y="14418"/>
                  </a:cubicBezTo>
                  <a:cubicBezTo>
                    <a:pt x="10352" y="14418"/>
                    <a:pt x="11898" y="12301"/>
                    <a:pt x="12436" y="10923"/>
                  </a:cubicBezTo>
                  <a:cubicBezTo>
                    <a:pt x="13007" y="11763"/>
                    <a:pt x="12873" y="12301"/>
                    <a:pt x="13444" y="12872"/>
                  </a:cubicBezTo>
                  <a:cubicBezTo>
                    <a:pt x="13578" y="13007"/>
                    <a:pt x="13847" y="13141"/>
                    <a:pt x="14284" y="13141"/>
                  </a:cubicBezTo>
                  <a:cubicBezTo>
                    <a:pt x="14419" y="13309"/>
                    <a:pt x="14688" y="13309"/>
                    <a:pt x="14822" y="13309"/>
                  </a:cubicBezTo>
                  <a:cubicBezTo>
                    <a:pt x="16234" y="13309"/>
                    <a:pt x="17914" y="12469"/>
                    <a:pt x="18889" y="11326"/>
                  </a:cubicBezTo>
                  <a:lnTo>
                    <a:pt x="18889" y="11326"/>
                  </a:lnTo>
                  <a:cubicBezTo>
                    <a:pt x="18620" y="11763"/>
                    <a:pt x="18485" y="12166"/>
                    <a:pt x="18485" y="12603"/>
                  </a:cubicBezTo>
                  <a:cubicBezTo>
                    <a:pt x="18485" y="12738"/>
                    <a:pt x="18620" y="12872"/>
                    <a:pt x="18620" y="13007"/>
                  </a:cubicBezTo>
                  <a:cubicBezTo>
                    <a:pt x="18889" y="13444"/>
                    <a:pt x="19326" y="13578"/>
                    <a:pt x="19863" y="13578"/>
                  </a:cubicBezTo>
                  <a:cubicBezTo>
                    <a:pt x="20435" y="13578"/>
                    <a:pt x="21006" y="13444"/>
                    <a:pt x="21409" y="13309"/>
                  </a:cubicBezTo>
                  <a:cubicBezTo>
                    <a:pt x="22518" y="12872"/>
                    <a:pt x="23527" y="12301"/>
                    <a:pt x="24501" y="11629"/>
                  </a:cubicBezTo>
                  <a:cubicBezTo>
                    <a:pt x="25207" y="10923"/>
                    <a:pt x="25879" y="10217"/>
                    <a:pt x="26451" y="9377"/>
                  </a:cubicBezTo>
                  <a:lnTo>
                    <a:pt x="26451" y="9646"/>
                  </a:lnTo>
                  <a:cubicBezTo>
                    <a:pt x="26451" y="11057"/>
                    <a:pt x="28265" y="11898"/>
                    <a:pt x="29677" y="11898"/>
                  </a:cubicBezTo>
                  <a:cubicBezTo>
                    <a:pt x="30652" y="11898"/>
                    <a:pt x="31357" y="11461"/>
                    <a:pt x="31626" y="10788"/>
                  </a:cubicBezTo>
                  <a:lnTo>
                    <a:pt x="31626" y="10788"/>
                  </a:lnTo>
                  <a:cubicBezTo>
                    <a:pt x="31492" y="11192"/>
                    <a:pt x="31492" y="11763"/>
                    <a:pt x="31357" y="12301"/>
                  </a:cubicBezTo>
                  <a:cubicBezTo>
                    <a:pt x="31357" y="13309"/>
                    <a:pt x="31357" y="14418"/>
                    <a:pt x="31929" y="15393"/>
                  </a:cubicBezTo>
                  <a:cubicBezTo>
                    <a:pt x="32601" y="16233"/>
                    <a:pt x="33307" y="16670"/>
                    <a:pt x="34147" y="16670"/>
                  </a:cubicBezTo>
                  <a:cubicBezTo>
                    <a:pt x="34584" y="16670"/>
                    <a:pt x="35122" y="16502"/>
                    <a:pt x="35693" y="16233"/>
                  </a:cubicBezTo>
                  <a:cubicBezTo>
                    <a:pt x="36533" y="15662"/>
                    <a:pt x="37373" y="15258"/>
                    <a:pt x="38482" y="15258"/>
                  </a:cubicBezTo>
                  <a:cubicBezTo>
                    <a:pt x="38785" y="15258"/>
                    <a:pt x="39054" y="15258"/>
                    <a:pt x="39323" y="15393"/>
                  </a:cubicBezTo>
                  <a:cubicBezTo>
                    <a:pt x="40734" y="15662"/>
                    <a:pt x="41003" y="17073"/>
                    <a:pt x="42146" y="17645"/>
                  </a:cubicBezTo>
                  <a:cubicBezTo>
                    <a:pt x="42280" y="17779"/>
                    <a:pt x="42549" y="17779"/>
                    <a:pt x="42683" y="17779"/>
                  </a:cubicBezTo>
                  <a:lnTo>
                    <a:pt x="42986" y="17779"/>
                  </a:lnTo>
                  <a:cubicBezTo>
                    <a:pt x="44095" y="17779"/>
                    <a:pt x="45204" y="16670"/>
                    <a:pt x="45372" y="15527"/>
                  </a:cubicBezTo>
                  <a:cubicBezTo>
                    <a:pt x="45372" y="15124"/>
                    <a:pt x="45204" y="14687"/>
                    <a:pt x="44935" y="14284"/>
                  </a:cubicBezTo>
                  <a:cubicBezTo>
                    <a:pt x="46347" y="13981"/>
                    <a:pt x="47053" y="12469"/>
                    <a:pt x="47187" y="11057"/>
                  </a:cubicBezTo>
                  <a:lnTo>
                    <a:pt x="47187" y="9646"/>
                  </a:lnTo>
                  <a:cubicBezTo>
                    <a:pt x="47053" y="9242"/>
                    <a:pt x="47187" y="9108"/>
                    <a:pt x="47053" y="8806"/>
                  </a:cubicBezTo>
                  <a:cubicBezTo>
                    <a:pt x="46750" y="8402"/>
                    <a:pt x="46044" y="8402"/>
                    <a:pt x="46044" y="8100"/>
                  </a:cubicBezTo>
                  <a:lnTo>
                    <a:pt x="46044" y="7965"/>
                  </a:lnTo>
                  <a:cubicBezTo>
                    <a:pt x="46044" y="7831"/>
                    <a:pt x="46044" y="7696"/>
                    <a:pt x="46212" y="7428"/>
                  </a:cubicBezTo>
                  <a:lnTo>
                    <a:pt x="46212" y="7428"/>
                  </a:lnTo>
                  <a:cubicBezTo>
                    <a:pt x="46044" y="7562"/>
                    <a:pt x="45775" y="7562"/>
                    <a:pt x="45641" y="7562"/>
                  </a:cubicBezTo>
                  <a:lnTo>
                    <a:pt x="45372" y="7562"/>
                  </a:lnTo>
                  <a:cubicBezTo>
                    <a:pt x="43826" y="7428"/>
                    <a:pt x="43524" y="5445"/>
                    <a:pt x="42011" y="5041"/>
                  </a:cubicBezTo>
                  <a:cubicBezTo>
                    <a:pt x="41709" y="5041"/>
                    <a:pt x="41440" y="4907"/>
                    <a:pt x="41171" y="4907"/>
                  </a:cubicBezTo>
                  <a:cubicBezTo>
                    <a:pt x="40028" y="4907"/>
                    <a:pt x="39188" y="5445"/>
                    <a:pt x="38348" y="5882"/>
                  </a:cubicBezTo>
                  <a:cubicBezTo>
                    <a:pt x="37810" y="6150"/>
                    <a:pt x="37239" y="6419"/>
                    <a:pt x="36802" y="6419"/>
                  </a:cubicBezTo>
                  <a:cubicBezTo>
                    <a:pt x="35962" y="6419"/>
                    <a:pt x="35290" y="6016"/>
                    <a:pt x="34584" y="5041"/>
                  </a:cubicBezTo>
                  <a:cubicBezTo>
                    <a:pt x="34012" y="4201"/>
                    <a:pt x="34012" y="3227"/>
                    <a:pt x="34012" y="2218"/>
                  </a:cubicBezTo>
                  <a:cubicBezTo>
                    <a:pt x="34012" y="1815"/>
                    <a:pt x="33744" y="1378"/>
                    <a:pt x="33307" y="1378"/>
                  </a:cubicBezTo>
                  <a:lnTo>
                    <a:pt x="33172" y="1546"/>
                  </a:lnTo>
                  <a:lnTo>
                    <a:pt x="32332" y="1546"/>
                  </a:lnTo>
                  <a:cubicBezTo>
                    <a:pt x="31223" y="1546"/>
                    <a:pt x="29946" y="1109"/>
                    <a:pt x="29408" y="269"/>
                  </a:cubicBezTo>
                  <a:cubicBezTo>
                    <a:pt x="29240" y="0"/>
                    <a:pt x="28971" y="0"/>
                    <a:pt x="288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861;p31">
              <a:extLst>
                <a:ext uri="{FF2B5EF4-FFF2-40B4-BE49-F238E27FC236}">
                  <a16:creationId xmlns:a16="http://schemas.microsoft.com/office/drawing/2014/main" id="{461FF0F9-5896-4560-8CB8-6C0C41CDF6D4}"/>
                </a:ext>
              </a:extLst>
            </p:cNvPr>
            <p:cNvSpPr/>
            <p:nvPr/>
          </p:nvSpPr>
          <p:spPr>
            <a:xfrm>
              <a:off x="6133036" y="3492792"/>
              <a:ext cx="178533" cy="122190"/>
            </a:xfrm>
            <a:custGeom>
              <a:avLst/>
              <a:gdLst/>
              <a:ahLst/>
              <a:cxnLst/>
              <a:rect l="l" t="t" r="r" b="b"/>
              <a:pathLst>
                <a:path w="5748" h="3934" extrusionOk="0">
                  <a:moveTo>
                    <a:pt x="5311" y="1"/>
                  </a:moveTo>
                  <a:cubicBezTo>
                    <a:pt x="5042" y="1"/>
                    <a:pt x="4740" y="270"/>
                    <a:pt x="4740" y="572"/>
                  </a:cubicBezTo>
                  <a:cubicBezTo>
                    <a:pt x="4740" y="1816"/>
                    <a:pt x="3765" y="2790"/>
                    <a:pt x="2522" y="2925"/>
                  </a:cubicBezTo>
                  <a:cubicBezTo>
                    <a:pt x="2407" y="2958"/>
                    <a:pt x="2293" y="2973"/>
                    <a:pt x="2179" y="2973"/>
                  </a:cubicBezTo>
                  <a:cubicBezTo>
                    <a:pt x="1723" y="2973"/>
                    <a:pt x="1271" y="2737"/>
                    <a:pt x="841" y="2522"/>
                  </a:cubicBezTo>
                  <a:cubicBezTo>
                    <a:pt x="802" y="2482"/>
                    <a:pt x="736" y="2466"/>
                    <a:pt x="660" y="2466"/>
                  </a:cubicBezTo>
                  <a:cubicBezTo>
                    <a:pt x="477" y="2466"/>
                    <a:pt x="230" y="2561"/>
                    <a:pt x="135" y="2656"/>
                  </a:cubicBezTo>
                  <a:cubicBezTo>
                    <a:pt x="1" y="2925"/>
                    <a:pt x="135" y="3227"/>
                    <a:pt x="270" y="3362"/>
                  </a:cubicBezTo>
                  <a:cubicBezTo>
                    <a:pt x="841" y="3765"/>
                    <a:pt x="1547" y="3933"/>
                    <a:pt x="2219" y="3933"/>
                  </a:cubicBezTo>
                  <a:lnTo>
                    <a:pt x="2656" y="3933"/>
                  </a:lnTo>
                  <a:cubicBezTo>
                    <a:pt x="4336" y="3765"/>
                    <a:pt x="5748" y="2253"/>
                    <a:pt x="5748" y="572"/>
                  </a:cubicBezTo>
                  <a:cubicBezTo>
                    <a:pt x="5748" y="270"/>
                    <a:pt x="5580" y="1"/>
                    <a:pt x="53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862;p31">
              <a:extLst>
                <a:ext uri="{FF2B5EF4-FFF2-40B4-BE49-F238E27FC236}">
                  <a16:creationId xmlns:a16="http://schemas.microsoft.com/office/drawing/2014/main" id="{FA6B455F-977B-4B36-A84A-B37881BE2563}"/>
                </a:ext>
              </a:extLst>
            </p:cNvPr>
            <p:cNvSpPr/>
            <p:nvPr/>
          </p:nvSpPr>
          <p:spPr>
            <a:xfrm>
              <a:off x="6337660" y="3256735"/>
              <a:ext cx="234908" cy="209376"/>
            </a:xfrm>
            <a:custGeom>
              <a:avLst/>
              <a:gdLst/>
              <a:ahLst/>
              <a:cxnLst/>
              <a:rect l="l" t="t" r="r" b="b"/>
              <a:pathLst>
                <a:path w="7563" h="6741" extrusionOk="0">
                  <a:moveTo>
                    <a:pt x="3777" y="0"/>
                  </a:moveTo>
                  <a:cubicBezTo>
                    <a:pt x="2799" y="0"/>
                    <a:pt x="1814" y="426"/>
                    <a:pt x="1109" y="1283"/>
                  </a:cubicBezTo>
                  <a:cubicBezTo>
                    <a:pt x="0" y="2694"/>
                    <a:pt x="269" y="4811"/>
                    <a:pt x="1681" y="6055"/>
                  </a:cubicBezTo>
                  <a:cubicBezTo>
                    <a:pt x="2312" y="6518"/>
                    <a:pt x="3048" y="6741"/>
                    <a:pt x="3773" y="6741"/>
                  </a:cubicBezTo>
                  <a:cubicBezTo>
                    <a:pt x="4785" y="6741"/>
                    <a:pt x="5773" y="6306"/>
                    <a:pt x="6419" y="5484"/>
                  </a:cubicBezTo>
                  <a:cubicBezTo>
                    <a:pt x="7562" y="3971"/>
                    <a:pt x="7394" y="1854"/>
                    <a:pt x="5882" y="745"/>
                  </a:cubicBezTo>
                  <a:cubicBezTo>
                    <a:pt x="5270" y="249"/>
                    <a:pt x="4525" y="0"/>
                    <a:pt x="3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863;p31">
              <a:extLst>
                <a:ext uri="{FF2B5EF4-FFF2-40B4-BE49-F238E27FC236}">
                  <a16:creationId xmlns:a16="http://schemas.microsoft.com/office/drawing/2014/main" id="{1541C5F9-30C1-4920-B005-4847AA260ADD}"/>
                </a:ext>
              </a:extLst>
            </p:cNvPr>
            <p:cNvSpPr/>
            <p:nvPr/>
          </p:nvSpPr>
          <p:spPr>
            <a:xfrm>
              <a:off x="6384622" y="3440611"/>
              <a:ext cx="266216" cy="134677"/>
            </a:xfrm>
            <a:custGeom>
              <a:avLst/>
              <a:gdLst/>
              <a:ahLst/>
              <a:cxnLst/>
              <a:rect l="l" t="t" r="r" b="b"/>
              <a:pathLst>
                <a:path w="8571" h="4336" extrusionOk="0">
                  <a:moveTo>
                    <a:pt x="4202" y="0"/>
                  </a:moveTo>
                  <a:cubicBezTo>
                    <a:pt x="1983" y="135"/>
                    <a:pt x="1" y="1110"/>
                    <a:pt x="169" y="2252"/>
                  </a:cubicBezTo>
                  <a:cubicBezTo>
                    <a:pt x="169" y="3496"/>
                    <a:pt x="1983" y="4336"/>
                    <a:pt x="4370" y="4336"/>
                  </a:cubicBezTo>
                  <a:cubicBezTo>
                    <a:pt x="6588" y="4202"/>
                    <a:pt x="8571" y="3227"/>
                    <a:pt x="8403" y="2084"/>
                  </a:cubicBezTo>
                  <a:cubicBezTo>
                    <a:pt x="8403" y="841"/>
                    <a:pt x="6588" y="0"/>
                    <a:pt x="42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864;p31">
              <a:extLst>
                <a:ext uri="{FF2B5EF4-FFF2-40B4-BE49-F238E27FC236}">
                  <a16:creationId xmlns:a16="http://schemas.microsoft.com/office/drawing/2014/main" id="{0AC89F5C-6032-42B3-BE34-1BF79B2939BD}"/>
                </a:ext>
              </a:extLst>
            </p:cNvPr>
            <p:cNvSpPr/>
            <p:nvPr/>
          </p:nvSpPr>
          <p:spPr>
            <a:xfrm>
              <a:off x="5893997" y="3288416"/>
              <a:ext cx="217172" cy="192914"/>
            </a:xfrm>
            <a:custGeom>
              <a:avLst/>
              <a:gdLst/>
              <a:ahLst/>
              <a:cxnLst/>
              <a:rect l="l" t="t" r="r" b="b"/>
              <a:pathLst>
                <a:path w="6992" h="6211" extrusionOk="0">
                  <a:moveTo>
                    <a:pt x="3413" y="1"/>
                  </a:moveTo>
                  <a:cubicBezTo>
                    <a:pt x="2734" y="1"/>
                    <a:pt x="2061" y="223"/>
                    <a:pt x="1513" y="699"/>
                  </a:cubicBezTo>
                  <a:cubicBezTo>
                    <a:pt x="135" y="1674"/>
                    <a:pt x="0" y="3623"/>
                    <a:pt x="975" y="5035"/>
                  </a:cubicBezTo>
                  <a:cubicBezTo>
                    <a:pt x="1593" y="5821"/>
                    <a:pt x="2470" y="6211"/>
                    <a:pt x="3371" y="6211"/>
                  </a:cubicBezTo>
                  <a:cubicBezTo>
                    <a:pt x="4088" y="6211"/>
                    <a:pt x="4819" y="5963"/>
                    <a:pt x="5445" y="5472"/>
                  </a:cubicBezTo>
                  <a:cubicBezTo>
                    <a:pt x="6722" y="4464"/>
                    <a:pt x="6991" y="2514"/>
                    <a:pt x="5882" y="1103"/>
                  </a:cubicBezTo>
                  <a:cubicBezTo>
                    <a:pt x="5230" y="393"/>
                    <a:pt x="4315" y="1"/>
                    <a:pt x="34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865;p31">
              <a:extLst>
                <a:ext uri="{FF2B5EF4-FFF2-40B4-BE49-F238E27FC236}">
                  <a16:creationId xmlns:a16="http://schemas.microsoft.com/office/drawing/2014/main" id="{26E29FF5-E604-4426-A4A5-A021519F55DF}"/>
                </a:ext>
              </a:extLst>
            </p:cNvPr>
            <p:cNvSpPr/>
            <p:nvPr/>
          </p:nvSpPr>
          <p:spPr>
            <a:xfrm>
              <a:off x="5880424" y="3458346"/>
              <a:ext cx="182727" cy="121569"/>
            </a:xfrm>
            <a:custGeom>
              <a:avLst/>
              <a:gdLst/>
              <a:ahLst/>
              <a:cxnLst/>
              <a:rect l="l" t="t" r="r" b="b"/>
              <a:pathLst>
                <a:path w="5883" h="3914" extrusionOk="0">
                  <a:moveTo>
                    <a:pt x="1950" y="1"/>
                  </a:moveTo>
                  <a:cubicBezTo>
                    <a:pt x="1278" y="1"/>
                    <a:pt x="572" y="135"/>
                    <a:pt x="1" y="270"/>
                  </a:cubicBezTo>
                  <a:cubicBezTo>
                    <a:pt x="135" y="1110"/>
                    <a:pt x="135" y="1816"/>
                    <a:pt x="1" y="2656"/>
                  </a:cubicBezTo>
                  <a:lnTo>
                    <a:pt x="1" y="2925"/>
                  </a:lnTo>
                  <a:lnTo>
                    <a:pt x="1" y="3631"/>
                  </a:lnTo>
                  <a:cubicBezTo>
                    <a:pt x="572" y="3899"/>
                    <a:pt x="1278" y="3899"/>
                    <a:pt x="1950" y="3899"/>
                  </a:cubicBezTo>
                  <a:cubicBezTo>
                    <a:pt x="2100" y="3909"/>
                    <a:pt x="2248" y="3914"/>
                    <a:pt x="2394" y="3914"/>
                  </a:cubicBezTo>
                  <a:cubicBezTo>
                    <a:pt x="4315" y="3914"/>
                    <a:pt x="5882" y="3115"/>
                    <a:pt x="5882" y="2085"/>
                  </a:cubicBezTo>
                  <a:cubicBezTo>
                    <a:pt x="5882" y="1513"/>
                    <a:pt x="5479" y="975"/>
                    <a:pt x="4773" y="673"/>
                  </a:cubicBezTo>
                  <a:cubicBezTo>
                    <a:pt x="4067" y="270"/>
                    <a:pt x="3093" y="1"/>
                    <a:pt x="211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866;p31">
              <a:extLst>
                <a:ext uri="{FF2B5EF4-FFF2-40B4-BE49-F238E27FC236}">
                  <a16:creationId xmlns:a16="http://schemas.microsoft.com/office/drawing/2014/main" id="{B6D859BE-ABC8-4A42-B5B8-2D610C015540}"/>
                </a:ext>
              </a:extLst>
            </p:cNvPr>
            <p:cNvSpPr/>
            <p:nvPr/>
          </p:nvSpPr>
          <p:spPr>
            <a:xfrm>
              <a:off x="5858495" y="3818488"/>
              <a:ext cx="248481" cy="358775"/>
            </a:xfrm>
            <a:custGeom>
              <a:avLst/>
              <a:gdLst/>
              <a:ahLst/>
              <a:cxnLst/>
              <a:rect l="l" t="t" r="r" b="b"/>
              <a:pathLst>
                <a:path w="8000" h="11551" extrusionOk="0"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08" y="11271"/>
                    <a:pt x="2617" y="11551"/>
                    <a:pt x="3747" y="11551"/>
                  </a:cubicBezTo>
                  <a:cubicBezTo>
                    <a:pt x="4958" y="11551"/>
                    <a:pt x="6193" y="11229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1"/>
                  </a:lnTo>
                  <a:cubicBezTo>
                    <a:pt x="8000" y="707"/>
                    <a:pt x="6185" y="1144"/>
                    <a:pt x="4067" y="1144"/>
                  </a:cubicBezTo>
                  <a:cubicBezTo>
                    <a:pt x="1816" y="1144"/>
                    <a:pt x="1" y="707"/>
                    <a:pt x="1" y="1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867;p31">
              <a:extLst>
                <a:ext uri="{FF2B5EF4-FFF2-40B4-BE49-F238E27FC236}">
                  <a16:creationId xmlns:a16="http://schemas.microsoft.com/office/drawing/2014/main" id="{B1310A9B-D552-4383-9D6A-72133004D72A}"/>
                </a:ext>
              </a:extLst>
            </p:cNvPr>
            <p:cNvSpPr/>
            <p:nvPr/>
          </p:nvSpPr>
          <p:spPr>
            <a:xfrm>
              <a:off x="5858495" y="3818488"/>
              <a:ext cx="248481" cy="357036"/>
            </a:xfrm>
            <a:custGeom>
              <a:avLst/>
              <a:gdLst/>
              <a:ahLst/>
              <a:cxnLst/>
              <a:rect l="l" t="t" r="r" b="b"/>
              <a:pathLst>
                <a:path w="8000" h="11495" extrusionOk="0">
                  <a:moveTo>
                    <a:pt x="8000" y="1"/>
                  </a:moveTo>
                  <a:lnTo>
                    <a:pt x="8000" y="1"/>
                  </a:lnTo>
                  <a:lnTo>
                    <a:pt x="8000" y="5210"/>
                  </a:lnTo>
                  <a:lnTo>
                    <a:pt x="8000" y="5210"/>
                  </a:lnTo>
                  <a:lnTo>
                    <a:pt x="8000" y="1"/>
                  </a:lnTo>
                  <a:close/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47" y="11361"/>
                    <a:pt x="2656" y="11495"/>
                    <a:pt x="3799" y="11495"/>
                  </a:cubicBezTo>
                  <a:cubicBezTo>
                    <a:pt x="4908" y="11495"/>
                    <a:pt x="6185" y="11226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9680"/>
                  </a:lnTo>
                  <a:lnTo>
                    <a:pt x="8000" y="9680"/>
                  </a:lnTo>
                  <a:lnTo>
                    <a:pt x="8000" y="9815"/>
                  </a:lnTo>
                  <a:cubicBezTo>
                    <a:pt x="8000" y="10251"/>
                    <a:pt x="7865" y="10520"/>
                    <a:pt x="7428" y="10655"/>
                  </a:cubicBezTo>
                  <a:cubicBezTo>
                    <a:pt x="6185" y="11226"/>
                    <a:pt x="4908" y="11495"/>
                    <a:pt x="3799" y="11495"/>
                  </a:cubicBezTo>
                  <a:cubicBezTo>
                    <a:pt x="2656" y="11495"/>
                    <a:pt x="1547" y="11361"/>
                    <a:pt x="438" y="10655"/>
                  </a:cubicBezTo>
                  <a:cubicBezTo>
                    <a:pt x="135" y="10520"/>
                    <a:pt x="1" y="10251"/>
                    <a:pt x="1" y="981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868;p31">
              <a:extLst>
                <a:ext uri="{FF2B5EF4-FFF2-40B4-BE49-F238E27FC236}">
                  <a16:creationId xmlns:a16="http://schemas.microsoft.com/office/drawing/2014/main" id="{258B552B-85A8-43D5-A6E8-31D6364C1A76}"/>
                </a:ext>
              </a:extLst>
            </p:cNvPr>
            <p:cNvSpPr/>
            <p:nvPr/>
          </p:nvSpPr>
          <p:spPr>
            <a:xfrm>
              <a:off x="6106945" y="3980311"/>
              <a:ext cx="31" cy="138870"/>
            </a:xfrm>
            <a:custGeom>
              <a:avLst/>
              <a:gdLst/>
              <a:ahLst/>
              <a:cxnLst/>
              <a:rect l="l" t="t" r="r" b="b"/>
              <a:pathLst>
                <a:path w="1" h="4471" extrusionOk="0">
                  <a:moveTo>
                    <a:pt x="1" y="0"/>
                  </a:moveTo>
                  <a:lnTo>
                    <a:pt x="1" y="4470"/>
                  </a:lnTo>
                  <a:lnTo>
                    <a:pt x="1" y="4470"/>
                  </a:lnTo>
                  <a:close/>
                </a:path>
              </a:pathLst>
            </a:custGeom>
            <a:solidFill>
              <a:srgbClr val="DB9F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869;p31">
              <a:extLst>
                <a:ext uri="{FF2B5EF4-FFF2-40B4-BE49-F238E27FC236}">
                  <a16:creationId xmlns:a16="http://schemas.microsoft.com/office/drawing/2014/main" id="{34CE13F7-D3FE-4868-A8C9-832F0B502D83}"/>
                </a:ext>
              </a:extLst>
            </p:cNvPr>
            <p:cNvSpPr/>
            <p:nvPr/>
          </p:nvSpPr>
          <p:spPr>
            <a:xfrm>
              <a:off x="6080855" y="3827899"/>
              <a:ext cx="26122" cy="12548"/>
            </a:xfrm>
            <a:custGeom>
              <a:avLst/>
              <a:gdLst/>
              <a:ahLst/>
              <a:cxnLst/>
              <a:rect l="l" t="t" r="r" b="b"/>
              <a:pathLst>
                <a:path w="841" h="404" extrusionOk="0">
                  <a:moveTo>
                    <a:pt x="841" y="0"/>
                  </a:moveTo>
                  <a:cubicBezTo>
                    <a:pt x="841" y="0"/>
                    <a:pt x="730" y="0"/>
                    <a:pt x="709" y="101"/>
                  </a:cubicBezTo>
                  <a:lnTo>
                    <a:pt x="709" y="101"/>
                  </a:lnTo>
                  <a:cubicBezTo>
                    <a:pt x="763" y="68"/>
                    <a:pt x="807" y="34"/>
                    <a:pt x="841" y="0"/>
                  </a:cubicBezTo>
                  <a:close/>
                  <a:moveTo>
                    <a:pt x="709" y="101"/>
                  </a:moveTo>
                  <a:lnTo>
                    <a:pt x="709" y="101"/>
                  </a:lnTo>
                  <a:cubicBezTo>
                    <a:pt x="609" y="164"/>
                    <a:pt x="476" y="227"/>
                    <a:pt x="317" y="289"/>
                  </a:cubicBezTo>
                  <a:lnTo>
                    <a:pt x="317" y="289"/>
                  </a:lnTo>
                  <a:cubicBezTo>
                    <a:pt x="469" y="248"/>
                    <a:pt x="605" y="215"/>
                    <a:pt x="706" y="135"/>
                  </a:cubicBezTo>
                  <a:cubicBezTo>
                    <a:pt x="706" y="122"/>
                    <a:pt x="707" y="111"/>
                    <a:pt x="709" y="101"/>
                  </a:cubicBezTo>
                  <a:close/>
                  <a:moveTo>
                    <a:pt x="317" y="289"/>
                  </a:moveTo>
                  <a:cubicBezTo>
                    <a:pt x="216" y="317"/>
                    <a:pt x="108" y="350"/>
                    <a:pt x="0" y="404"/>
                  </a:cubicBezTo>
                  <a:cubicBezTo>
                    <a:pt x="115" y="366"/>
                    <a:pt x="221" y="328"/>
                    <a:pt x="317" y="289"/>
                  </a:cubicBez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870;p31">
              <a:extLst>
                <a:ext uri="{FF2B5EF4-FFF2-40B4-BE49-F238E27FC236}">
                  <a16:creationId xmlns:a16="http://schemas.microsoft.com/office/drawing/2014/main" id="{93AFD013-D85E-43B9-8E95-BBA33BD9EC6E}"/>
                </a:ext>
              </a:extLst>
            </p:cNvPr>
            <p:cNvSpPr/>
            <p:nvPr/>
          </p:nvSpPr>
          <p:spPr>
            <a:xfrm>
              <a:off x="5858495" y="3827899"/>
              <a:ext cx="248481" cy="347625"/>
            </a:xfrm>
            <a:custGeom>
              <a:avLst/>
              <a:gdLst/>
              <a:ahLst/>
              <a:cxnLst/>
              <a:rect l="l" t="t" r="r" b="b"/>
              <a:pathLst>
                <a:path w="8000" h="11192" extrusionOk="0">
                  <a:moveTo>
                    <a:pt x="1" y="0"/>
                  </a:moveTo>
                  <a:lnTo>
                    <a:pt x="1" y="9512"/>
                  </a:lnTo>
                  <a:cubicBezTo>
                    <a:pt x="1" y="9948"/>
                    <a:pt x="135" y="10217"/>
                    <a:pt x="438" y="10352"/>
                  </a:cubicBezTo>
                  <a:cubicBezTo>
                    <a:pt x="1547" y="11058"/>
                    <a:pt x="2656" y="11192"/>
                    <a:pt x="3799" y="11192"/>
                  </a:cubicBezTo>
                  <a:cubicBezTo>
                    <a:pt x="4908" y="11192"/>
                    <a:pt x="6185" y="10923"/>
                    <a:pt x="7428" y="10352"/>
                  </a:cubicBezTo>
                  <a:cubicBezTo>
                    <a:pt x="7865" y="10217"/>
                    <a:pt x="8000" y="9948"/>
                    <a:pt x="8000" y="9512"/>
                  </a:cubicBezTo>
                  <a:lnTo>
                    <a:pt x="8000" y="9377"/>
                  </a:lnTo>
                  <a:lnTo>
                    <a:pt x="8000" y="4907"/>
                  </a:lnTo>
                  <a:lnTo>
                    <a:pt x="8000" y="0"/>
                  </a:lnTo>
                  <a:cubicBezTo>
                    <a:pt x="7865" y="135"/>
                    <a:pt x="7563" y="269"/>
                    <a:pt x="7159" y="404"/>
                  </a:cubicBezTo>
                  <a:lnTo>
                    <a:pt x="7025" y="404"/>
                  </a:lnTo>
                  <a:lnTo>
                    <a:pt x="7025" y="538"/>
                  </a:lnTo>
                  <a:lnTo>
                    <a:pt x="7025" y="7831"/>
                  </a:lnTo>
                  <a:cubicBezTo>
                    <a:pt x="7025" y="8268"/>
                    <a:pt x="6857" y="8537"/>
                    <a:pt x="6588" y="8671"/>
                  </a:cubicBezTo>
                  <a:cubicBezTo>
                    <a:pt x="5613" y="9243"/>
                    <a:pt x="4773" y="9646"/>
                    <a:pt x="3799" y="9646"/>
                  </a:cubicBezTo>
                  <a:cubicBezTo>
                    <a:pt x="2958" y="9646"/>
                    <a:pt x="2253" y="9377"/>
                    <a:pt x="1412" y="8806"/>
                  </a:cubicBezTo>
                  <a:cubicBezTo>
                    <a:pt x="1143" y="8537"/>
                    <a:pt x="975" y="8268"/>
                    <a:pt x="975" y="7831"/>
                  </a:cubicBezTo>
                  <a:lnTo>
                    <a:pt x="975" y="538"/>
                  </a:lnTo>
                  <a:lnTo>
                    <a:pt x="975" y="404"/>
                  </a:lnTo>
                  <a:lnTo>
                    <a:pt x="707" y="404"/>
                  </a:lnTo>
                  <a:cubicBezTo>
                    <a:pt x="438" y="269"/>
                    <a:pt x="135" y="135"/>
                    <a:pt x="1" y="0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871;p31">
              <a:extLst>
                <a:ext uri="{FF2B5EF4-FFF2-40B4-BE49-F238E27FC236}">
                  <a16:creationId xmlns:a16="http://schemas.microsoft.com/office/drawing/2014/main" id="{A802342B-8757-4330-B820-2707940E809E}"/>
                </a:ext>
              </a:extLst>
            </p:cNvPr>
            <p:cNvSpPr/>
            <p:nvPr/>
          </p:nvSpPr>
          <p:spPr>
            <a:xfrm>
              <a:off x="5858495" y="3784042"/>
              <a:ext cx="248481" cy="69978"/>
            </a:xfrm>
            <a:custGeom>
              <a:avLst/>
              <a:gdLst/>
              <a:ahLst/>
              <a:cxnLst/>
              <a:rect l="l" t="t" r="r" b="b"/>
              <a:pathLst>
                <a:path w="8000" h="2253" extrusionOk="0">
                  <a:moveTo>
                    <a:pt x="4067" y="1"/>
                  </a:moveTo>
                  <a:cubicBezTo>
                    <a:pt x="1816" y="1"/>
                    <a:pt x="1" y="572"/>
                    <a:pt x="1" y="1110"/>
                  </a:cubicBezTo>
                  <a:cubicBezTo>
                    <a:pt x="1" y="1412"/>
                    <a:pt x="135" y="1547"/>
                    <a:pt x="438" y="1681"/>
                  </a:cubicBezTo>
                  <a:cubicBezTo>
                    <a:pt x="572" y="1816"/>
                    <a:pt x="841" y="1816"/>
                    <a:pt x="975" y="1816"/>
                  </a:cubicBezTo>
                  <a:lnTo>
                    <a:pt x="975" y="1950"/>
                  </a:lnTo>
                  <a:cubicBezTo>
                    <a:pt x="1681" y="2118"/>
                    <a:pt x="2824" y="2253"/>
                    <a:pt x="4067" y="2253"/>
                  </a:cubicBezTo>
                  <a:cubicBezTo>
                    <a:pt x="5177" y="2253"/>
                    <a:pt x="6319" y="2118"/>
                    <a:pt x="7025" y="1950"/>
                  </a:cubicBezTo>
                  <a:lnTo>
                    <a:pt x="7025" y="1816"/>
                  </a:lnTo>
                  <a:cubicBezTo>
                    <a:pt x="7159" y="1816"/>
                    <a:pt x="7428" y="1816"/>
                    <a:pt x="7563" y="1681"/>
                  </a:cubicBezTo>
                  <a:cubicBezTo>
                    <a:pt x="7865" y="1547"/>
                    <a:pt x="8000" y="1412"/>
                    <a:pt x="8000" y="1110"/>
                  </a:cubicBezTo>
                  <a:cubicBezTo>
                    <a:pt x="8000" y="572"/>
                    <a:pt x="6185" y="1"/>
                    <a:pt x="4067" y="1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872;p31">
              <a:extLst>
                <a:ext uri="{FF2B5EF4-FFF2-40B4-BE49-F238E27FC236}">
                  <a16:creationId xmlns:a16="http://schemas.microsoft.com/office/drawing/2014/main" id="{B164154F-640C-4FE2-9B8D-FFF7D3ACF03C}"/>
                </a:ext>
              </a:extLst>
            </p:cNvPr>
            <p:cNvSpPr/>
            <p:nvPr/>
          </p:nvSpPr>
          <p:spPr>
            <a:xfrm>
              <a:off x="5872069" y="3797616"/>
              <a:ext cx="221334" cy="42832"/>
            </a:xfrm>
            <a:custGeom>
              <a:avLst/>
              <a:gdLst/>
              <a:ahLst/>
              <a:cxnLst/>
              <a:rect l="l" t="t" r="r" b="b"/>
              <a:pathLst>
                <a:path w="7126" h="1379" extrusionOk="0">
                  <a:moveTo>
                    <a:pt x="3630" y="1"/>
                  </a:moveTo>
                  <a:cubicBezTo>
                    <a:pt x="1816" y="1"/>
                    <a:pt x="404" y="538"/>
                    <a:pt x="1" y="1244"/>
                  </a:cubicBezTo>
                  <a:cubicBezTo>
                    <a:pt x="135" y="1379"/>
                    <a:pt x="404" y="1379"/>
                    <a:pt x="538" y="1379"/>
                  </a:cubicBezTo>
                  <a:cubicBezTo>
                    <a:pt x="841" y="975"/>
                    <a:pt x="2084" y="538"/>
                    <a:pt x="3630" y="538"/>
                  </a:cubicBezTo>
                  <a:cubicBezTo>
                    <a:pt x="3899" y="404"/>
                    <a:pt x="4067" y="270"/>
                    <a:pt x="4202" y="1"/>
                  </a:cubicBezTo>
                  <a:close/>
                  <a:moveTo>
                    <a:pt x="4605" y="1"/>
                  </a:moveTo>
                  <a:cubicBezTo>
                    <a:pt x="4336" y="270"/>
                    <a:pt x="3899" y="404"/>
                    <a:pt x="3630" y="538"/>
                  </a:cubicBezTo>
                  <a:cubicBezTo>
                    <a:pt x="5042" y="538"/>
                    <a:pt x="6286" y="975"/>
                    <a:pt x="6588" y="1379"/>
                  </a:cubicBezTo>
                  <a:cubicBezTo>
                    <a:pt x="6722" y="1379"/>
                    <a:pt x="6991" y="1379"/>
                    <a:pt x="7126" y="1244"/>
                  </a:cubicBezTo>
                  <a:cubicBezTo>
                    <a:pt x="6722" y="673"/>
                    <a:pt x="5882" y="270"/>
                    <a:pt x="46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873;p31">
              <a:extLst>
                <a:ext uri="{FF2B5EF4-FFF2-40B4-BE49-F238E27FC236}">
                  <a16:creationId xmlns:a16="http://schemas.microsoft.com/office/drawing/2014/main" id="{AE076CD5-EDF3-4A3E-8FFC-4EEC0695697F}"/>
                </a:ext>
              </a:extLst>
            </p:cNvPr>
            <p:cNvSpPr/>
            <p:nvPr/>
          </p:nvSpPr>
          <p:spPr>
            <a:xfrm>
              <a:off x="5888779" y="3814326"/>
              <a:ext cx="187914" cy="39695"/>
            </a:xfrm>
            <a:custGeom>
              <a:avLst/>
              <a:gdLst/>
              <a:ahLst/>
              <a:cxnLst/>
              <a:rect l="l" t="t" r="r" b="b"/>
              <a:pathLst>
                <a:path w="6050" h="1278" extrusionOk="0">
                  <a:moveTo>
                    <a:pt x="3092" y="0"/>
                  </a:moveTo>
                  <a:cubicBezTo>
                    <a:pt x="1546" y="0"/>
                    <a:pt x="303" y="437"/>
                    <a:pt x="0" y="841"/>
                  </a:cubicBezTo>
                  <a:lnTo>
                    <a:pt x="0" y="975"/>
                  </a:lnTo>
                  <a:cubicBezTo>
                    <a:pt x="706" y="1143"/>
                    <a:pt x="1849" y="1278"/>
                    <a:pt x="3092" y="1278"/>
                  </a:cubicBezTo>
                  <a:cubicBezTo>
                    <a:pt x="4202" y="1278"/>
                    <a:pt x="5344" y="1143"/>
                    <a:pt x="6050" y="975"/>
                  </a:cubicBezTo>
                  <a:lnTo>
                    <a:pt x="6050" y="841"/>
                  </a:lnTo>
                  <a:cubicBezTo>
                    <a:pt x="5748" y="437"/>
                    <a:pt x="4504" y="0"/>
                    <a:pt x="30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874;p31">
              <a:extLst>
                <a:ext uri="{FF2B5EF4-FFF2-40B4-BE49-F238E27FC236}">
                  <a16:creationId xmlns:a16="http://schemas.microsoft.com/office/drawing/2014/main" id="{C246D750-4F88-44F1-B651-143545F8DCDF}"/>
                </a:ext>
              </a:extLst>
            </p:cNvPr>
            <p:cNvSpPr/>
            <p:nvPr/>
          </p:nvSpPr>
          <p:spPr>
            <a:xfrm>
              <a:off x="5737423" y="3468130"/>
              <a:ext cx="217141" cy="311781"/>
            </a:xfrm>
            <a:custGeom>
              <a:avLst/>
              <a:gdLst/>
              <a:ahLst/>
              <a:cxnLst/>
              <a:rect l="l" t="t" r="r" b="b"/>
              <a:pathLst>
                <a:path w="6991" h="10038" extrusionOk="0">
                  <a:moveTo>
                    <a:pt x="2740" y="1"/>
                  </a:moveTo>
                  <a:cubicBezTo>
                    <a:pt x="2423" y="1"/>
                    <a:pt x="2107" y="33"/>
                    <a:pt x="1815" y="89"/>
                  </a:cubicBezTo>
                  <a:cubicBezTo>
                    <a:pt x="1378" y="89"/>
                    <a:pt x="672" y="89"/>
                    <a:pt x="404" y="224"/>
                  </a:cubicBezTo>
                  <a:cubicBezTo>
                    <a:pt x="1244" y="795"/>
                    <a:pt x="2353" y="358"/>
                    <a:pt x="2790" y="1635"/>
                  </a:cubicBezTo>
                  <a:cubicBezTo>
                    <a:pt x="3059" y="2610"/>
                    <a:pt x="2655" y="3181"/>
                    <a:pt x="2084" y="3719"/>
                  </a:cubicBezTo>
                  <a:cubicBezTo>
                    <a:pt x="1815" y="4021"/>
                    <a:pt x="1513" y="4156"/>
                    <a:pt x="1109" y="4425"/>
                  </a:cubicBezTo>
                  <a:cubicBezTo>
                    <a:pt x="135" y="5265"/>
                    <a:pt x="0" y="6811"/>
                    <a:pt x="1109" y="7651"/>
                  </a:cubicBezTo>
                  <a:cubicBezTo>
                    <a:pt x="1590" y="8132"/>
                    <a:pt x="2258" y="8293"/>
                    <a:pt x="2924" y="8293"/>
                  </a:cubicBezTo>
                  <a:cubicBezTo>
                    <a:pt x="3422" y="8293"/>
                    <a:pt x="3919" y="8203"/>
                    <a:pt x="4336" y="8088"/>
                  </a:cubicBezTo>
                  <a:cubicBezTo>
                    <a:pt x="4455" y="8064"/>
                    <a:pt x="4569" y="8052"/>
                    <a:pt x="4675" y="8052"/>
                  </a:cubicBezTo>
                  <a:cubicBezTo>
                    <a:pt x="5318" y="8052"/>
                    <a:pt x="5714" y="8476"/>
                    <a:pt x="5714" y="9197"/>
                  </a:cubicBezTo>
                  <a:lnTo>
                    <a:pt x="5714" y="10037"/>
                  </a:lnTo>
                  <a:cubicBezTo>
                    <a:pt x="5882" y="9768"/>
                    <a:pt x="6285" y="9466"/>
                    <a:pt x="6419" y="9197"/>
                  </a:cubicBezTo>
                  <a:cubicBezTo>
                    <a:pt x="6856" y="8626"/>
                    <a:pt x="6991" y="8222"/>
                    <a:pt x="6722" y="7517"/>
                  </a:cubicBezTo>
                  <a:cubicBezTo>
                    <a:pt x="6285" y="6676"/>
                    <a:pt x="5310" y="6676"/>
                    <a:pt x="4739" y="6105"/>
                  </a:cubicBezTo>
                  <a:cubicBezTo>
                    <a:pt x="3764" y="5399"/>
                    <a:pt x="5176" y="4727"/>
                    <a:pt x="5579" y="4021"/>
                  </a:cubicBezTo>
                  <a:cubicBezTo>
                    <a:pt x="5882" y="3450"/>
                    <a:pt x="5714" y="2610"/>
                    <a:pt x="5579" y="2038"/>
                  </a:cubicBezTo>
                  <a:cubicBezTo>
                    <a:pt x="5445" y="1198"/>
                    <a:pt x="4873" y="660"/>
                    <a:pt x="4033" y="224"/>
                  </a:cubicBezTo>
                  <a:cubicBezTo>
                    <a:pt x="3639" y="66"/>
                    <a:pt x="3188" y="1"/>
                    <a:pt x="27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875;p31">
              <a:extLst>
                <a:ext uri="{FF2B5EF4-FFF2-40B4-BE49-F238E27FC236}">
                  <a16:creationId xmlns:a16="http://schemas.microsoft.com/office/drawing/2014/main" id="{54BBFEEF-E539-4BED-BC87-677771587652}"/>
                </a:ext>
              </a:extLst>
            </p:cNvPr>
            <p:cNvSpPr/>
            <p:nvPr/>
          </p:nvSpPr>
          <p:spPr>
            <a:xfrm>
              <a:off x="5771869" y="3709933"/>
              <a:ext cx="143032" cy="43888"/>
            </a:xfrm>
            <a:custGeom>
              <a:avLst/>
              <a:gdLst/>
              <a:ahLst/>
              <a:cxnLst/>
              <a:rect l="l" t="t" r="r" b="b"/>
              <a:pathLst>
                <a:path w="4605" h="1413" extrusionOk="0">
                  <a:moveTo>
                    <a:pt x="1815" y="437"/>
                  </a:moveTo>
                  <a:lnTo>
                    <a:pt x="1815" y="437"/>
                  </a:lnTo>
                  <a:lnTo>
                    <a:pt x="1815" y="437"/>
                  </a:lnTo>
                  <a:lnTo>
                    <a:pt x="1815" y="437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630" y="303"/>
                  </a:moveTo>
                  <a:cubicBezTo>
                    <a:pt x="4201" y="303"/>
                    <a:pt x="4605" y="706"/>
                    <a:pt x="4605" y="1412"/>
                  </a:cubicBezTo>
                  <a:cubicBezTo>
                    <a:pt x="4605" y="706"/>
                    <a:pt x="4201" y="303"/>
                    <a:pt x="3630" y="303"/>
                  </a:cubicBezTo>
                  <a:close/>
                  <a:moveTo>
                    <a:pt x="3630" y="303"/>
                  </a:moveTo>
                  <a:lnTo>
                    <a:pt x="3630" y="303"/>
                  </a:lnTo>
                  <a:lnTo>
                    <a:pt x="3630" y="303"/>
                  </a:lnTo>
                  <a:lnTo>
                    <a:pt x="3630" y="303"/>
                  </a:lnTo>
                  <a:close/>
                  <a:moveTo>
                    <a:pt x="0" y="1"/>
                  </a:moveTo>
                  <a:cubicBezTo>
                    <a:pt x="572" y="303"/>
                    <a:pt x="1109" y="437"/>
                    <a:pt x="1815" y="437"/>
                  </a:cubicBezTo>
                  <a:cubicBezTo>
                    <a:pt x="1109" y="437"/>
                    <a:pt x="572" y="303"/>
                    <a:pt x="0" y="1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876;p31">
              <a:extLst>
                <a:ext uri="{FF2B5EF4-FFF2-40B4-BE49-F238E27FC236}">
                  <a16:creationId xmlns:a16="http://schemas.microsoft.com/office/drawing/2014/main" id="{2B3773D8-C799-43E8-8C86-5169C737CE05}"/>
                </a:ext>
              </a:extLst>
            </p:cNvPr>
            <p:cNvSpPr/>
            <p:nvPr/>
          </p:nvSpPr>
          <p:spPr>
            <a:xfrm>
              <a:off x="5749940" y="3583612"/>
              <a:ext cx="191051" cy="196300"/>
            </a:xfrm>
            <a:custGeom>
              <a:avLst/>
              <a:gdLst/>
              <a:ahLst/>
              <a:cxnLst/>
              <a:rect l="l" t="t" r="r" b="b"/>
              <a:pathLst>
                <a:path w="6151" h="6320" extrusionOk="0">
                  <a:moveTo>
                    <a:pt x="1681" y="1"/>
                  </a:moveTo>
                  <a:lnTo>
                    <a:pt x="1681" y="1"/>
                  </a:lnTo>
                  <a:cubicBezTo>
                    <a:pt x="1412" y="303"/>
                    <a:pt x="1110" y="438"/>
                    <a:pt x="706" y="707"/>
                  </a:cubicBezTo>
                  <a:cubicBezTo>
                    <a:pt x="269" y="1144"/>
                    <a:pt x="1" y="1849"/>
                    <a:pt x="1" y="2387"/>
                  </a:cubicBezTo>
                  <a:cubicBezTo>
                    <a:pt x="1" y="2958"/>
                    <a:pt x="135" y="3664"/>
                    <a:pt x="706" y="3933"/>
                  </a:cubicBezTo>
                  <a:lnTo>
                    <a:pt x="706" y="4068"/>
                  </a:lnTo>
                  <a:cubicBezTo>
                    <a:pt x="1278" y="4370"/>
                    <a:pt x="1815" y="4504"/>
                    <a:pt x="2521" y="4504"/>
                  </a:cubicBezTo>
                  <a:cubicBezTo>
                    <a:pt x="2958" y="4504"/>
                    <a:pt x="3361" y="4504"/>
                    <a:pt x="3933" y="4370"/>
                  </a:cubicBezTo>
                  <a:lnTo>
                    <a:pt x="4336" y="4370"/>
                  </a:lnTo>
                  <a:cubicBezTo>
                    <a:pt x="4907" y="4370"/>
                    <a:pt x="5311" y="4773"/>
                    <a:pt x="5311" y="5479"/>
                  </a:cubicBezTo>
                  <a:lnTo>
                    <a:pt x="5311" y="5614"/>
                  </a:lnTo>
                  <a:lnTo>
                    <a:pt x="5311" y="6319"/>
                  </a:lnTo>
                  <a:cubicBezTo>
                    <a:pt x="5479" y="6050"/>
                    <a:pt x="5882" y="5748"/>
                    <a:pt x="6016" y="5479"/>
                  </a:cubicBezTo>
                  <a:cubicBezTo>
                    <a:pt x="6151" y="4202"/>
                    <a:pt x="4638" y="3664"/>
                    <a:pt x="4638" y="3664"/>
                  </a:cubicBezTo>
                  <a:cubicBezTo>
                    <a:pt x="1547" y="2958"/>
                    <a:pt x="1412" y="1144"/>
                    <a:pt x="16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877;p31">
              <a:extLst>
                <a:ext uri="{FF2B5EF4-FFF2-40B4-BE49-F238E27FC236}">
                  <a16:creationId xmlns:a16="http://schemas.microsoft.com/office/drawing/2014/main" id="{D40E385E-8D1B-4C97-B697-5CAEFBD04599}"/>
                </a:ext>
              </a:extLst>
            </p:cNvPr>
            <p:cNvSpPr/>
            <p:nvPr/>
          </p:nvSpPr>
          <p:spPr>
            <a:xfrm>
              <a:off x="5984817" y="3614951"/>
              <a:ext cx="91876" cy="199406"/>
            </a:xfrm>
            <a:custGeom>
              <a:avLst/>
              <a:gdLst/>
              <a:ahLst/>
              <a:cxnLst/>
              <a:rect l="l" t="t" r="r" b="b"/>
              <a:pathLst>
                <a:path w="2958" h="6420" extrusionOk="0">
                  <a:moveTo>
                    <a:pt x="1950" y="0"/>
                  </a:moveTo>
                  <a:lnTo>
                    <a:pt x="1815" y="135"/>
                  </a:lnTo>
                  <a:cubicBezTo>
                    <a:pt x="1412" y="403"/>
                    <a:pt x="841" y="538"/>
                    <a:pt x="572" y="975"/>
                  </a:cubicBezTo>
                  <a:cubicBezTo>
                    <a:pt x="572" y="1109"/>
                    <a:pt x="437" y="1244"/>
                    <a:pt x="437" y="1378"/>
                  </a:cubicBezTo>
                  <a:cubicBezTo>
                    <a:pt x="135" y="1815"/>
                    <a:pt x="135" y="2353"/>
                    <a:pt x="135" y="2790"/>
                  </a:cubicBezTo>
                  <a:cubicBezTo>
                    <a:pt x="269" y="3495"/>
                    <a:pt x="841" y="4033"/>
                    <a:pt x="975" y="4605"/>
                  </a:cubicBezTo>
                  <a:cubicBezTo>
                    <a:pt x="1110" y="5310"/>
                    <a:pt x="572" y="6016"/>
                    <a:pt x="0" y="6419"/>
                  </a:cubicBezTo>
                  <a:cubicBezTo>
                    <a:pt x="572" y="6151"/>
                    <a:pt x="1110" y="6016"/>
                    <a:pt x="1546" y="5714"/>
                  </a:cubicBezTo>
                  <a:cubicBezTo>
                    <a:pt x="1681" y="5579"/>
                    <a:pt x="1950" y="5445"/>
                    <a:pt x="2118" y="5310"/>
                  </a:cubicBezTo>
                  <a:cubicBezTo>
                    <a:pt x="2387" y="5041"/>
                    <a:pt x="2656" y="4739"/>
                    <a:pt x="2790" y="4201"/>
                  </a:cubicBezTo>
                  <a:cubicBezTo>
                    <a:pt x="2958" y="3495"/>
                    <a:pt x="2252" y="3059"/>
                    <a:pt x="1815" y="2655"/>
                  </a:cubicBezTo>
                  <a:cubicBezTo>
                    <a:pt x="841" y="1681"/>
                    <a:pt x="1546" y="840"/>
                    <a:pt x="19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878;p31">
              <a:extLst>
                <a:ext uri="{FF2B5EF4-FFF2-40B4-BE49-F238E27FC236}">
                  <a16:creationId xmlns:a16="http://schemas.microsoft.com/office/drawing/2014/main" id="{9F7138B4-2364-403C-83EA-A5046722AF43}"/>
                </a:ext>
              </a:extLst>
            </p:cNvPr>
            <p:cNvSpPr/>
            <p:nvPr/>
          </p:nvSpPr>
          <p:spPr>
            <a:xfrm>
              <a:off x="5984817" y="3645204"/>
              <a:ext cx="74140" cy="169153"/>
            </a:xfrm>
            <a:custGeom>
              <a:avLst/>
              <a:gdLst/>
              <a:ahLst/>
              <a:cxnLst/>
              <a:rect l="l" t="t" r="r" b="b"/>
              <a:pathLst>
                <a:path w="2387" h="5446" extrusionOk="0">
                  <a:moveTo>
                    <a:pt x="572" y="1"/>
                  </a:moveTo>
                  <a:lnTo>
                    <a:pt x="572" y="1"/>
                  </a:lnTo>
                  <a:cubicBezTo>
                    <a:pt x="568" y="24"/>
                    <a:pt x="565" y="47"/>
                    <a:pt x="561" y="70"/>
                  </a:cubicBezTo>
                  <a:lnTo>
                    <a:pt x="561" y="70"/>
                  </a:lnTo>
                  <a:cubicBezTo>
                    <a:pt x="568" y="47"/>
                    <a:pt x="572" y="24"/>
                    <a:pt x="572" y="1"/>
                  </a:cubicBezTo>
                  <a:close/>
                  <a:moveTo>
                    <a:pt x="561" y="70"/>
                  </a:moveTo>
                  <a:lnTo>
                    <a:pt x="561" y="70"/>
                  </a:lnTo>
                  <a:cubicBezTo>
                    <a:pt x="530" y="181"/>
                    <a:pt x="437" y="293"/>
                    <a:pt x="437" y="404"/>
                  </a:cubicBezTo>
                  <a:cubicBezTo>
                    <a:pt x="269" y="707"/>
                    <a:pt x="135" y="1110"/>
                    <a:pt x="135" y="1379"/>
                  </a:cubicBezTo>
                  <a:lnTo>
                    <a:pt x="135" y="1816"/>
                  </a:lnTo>
                  <a:cubicBezTo>
                    <a:pt x="269" y="2521"/>
                    <a:pt x="841" y="3059"/>
                    <a:pt x="975" y="3631"/>
                  </a:cubicBezTo>
                  <a:lnTo>
                    <a:pt x="975" y="3899"/>
                  </a:lnTo>
                  <a:cubicBezTo>
                    <a:pt x="975" y="4202"/>
                    <a:pt x="841" y="4605"/>
                    <a:pt x="572" y="4908"/>
                  </a:cubicBezTo>
                  <a:cubicBezTo>
                    <a:pt x="437" y="5177"/>
                    <a:pt x="269" y="5311"/>
                    <a:pt x="0" y="5445"/>
                  </a:cubicBezTo>
                  <a:cubicBezTo>
                    <a:pt x="572" y="5177"/>
                    <a:pt x="1110" y="5042"/>
                    <a:pt x="1546" y="4740"/>
                  </a:cubicBezTo>
                  <a:cubicBezTo>
                    <a:pt x="1681" y="4605"/>
                    <a:pt x="1950" y="4471"/>
                    <a:pt x="2118" y="4336"/>
                  </a:cubicBezTo>
                  <a:cubicBezTo>
                    <a:pt x="2387" y="3227"/>
                    <a:pt x="1412" y="2387"/>
                    <a:pt x="1412" y="2387"/>
                  </a:cubicBezTo>
                  <a:cubicBezTo>
                    <a:pt x="595" y="1700"/>
                    <a:pt x="445" y="887"/>
                    <a:pt x="561" y="7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879;p31">
              <a:extLst>
                <a:ext uri="{FF2B5EF4-FFF2-40B4-BE49-F238E27FC236}">
                  <a16:creationId xmlns:a16="http://schemas.microsoft.com/office/drawing/2014/main" id="{3D4D5DFF-3C49-4816-82FB-23A8C5A3BE4E}"/>
                </a:ext>
              </a:extLst>
            </p:cNvPr>
            <p:cNvSpPr/>
            <p:nvPr/>
          </p:nvSpPr>
          <p:spPr>
            <a:xfrm>
              <a:off x="5972300" y="3370663"/>
              <a:ext cx="73084" cy="78334"/>
            </a:xfrm>
            <a:custGeom>
              <a:avLst/>
              <a:gdLst/>
              <a:ahLst/>
              <a:cxnLst/>
              <a:rect l="l" t="t" r="r" b="b"/>
              <a:pathLst>
                <a:path w="2353" h="2522" extrusionOk="0">
                  <a:moveTo>
                    <a:pt x="1244" y="1"/>
                  </a:moveTo>
                  <a:cubicBezTo>
                    <a:pt x="538" y="1"/>
                    <a:pt x="0" y="572"/>
                    <a:pt x="0" y="1278"/>
                  </a:cubicBezTo>
                  <a:cubicBezTo>
                    <a:pt x="0" y="1984"/>
                    <a:pt x="538" y="2521"/>
                    <a:pt x="1244" y="2521"/>
                  </a:cubicBezTo>
                  <a:cubicBezTo>
                    <a:pt x="1815" y="2521"/>
                    <a:pt x="2353" y="1984"/>
                    <a:pt x="2353" y="1278"/>
                  </a:cubicBezTo>
                  <a:cubicBezTo>
                    <a:pt x="2353" y="572"/>
                    <a:pt x="1815" y="1"/>
                    <a:pt x="12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880;p31">
              <a:extLst>
                <a:ext uri="{FF2B5EF4-FFF2-40B4-BE49-F238E27FC236}">
                  <a16:creationId xmlns:a16="http://schemas.microsoft.com/office/drawing/2014/main" id="{BA6734D9-17BA-4695-8A23-F827A9EBF40E}"/>
                </a:ext>
              </a:extLst>
            </p:cNvPr>
            <p:cNvSpPr/>
            <p:nvPr/>
          </p:nvSpPr>
          <p:spPr>
            <a:xfrm>
              <a:off x="6398196" y="3353953"/>
              <a:ext cx="74140" cy="73115"/>
            </a:xfrm>
            <a:custGeom>
              <a:avLst/>
              <a:gdLst/>
              <a:ahLst/>
              <a:cxnLst/>
              <a:rect l="l" t="t" r="r" b="b"/>
              <a:pathLst>
                <a:path w="2387" h="2354" extrusionOk="0">
                  <a:moveTo>
                    <a:pt x="1110" y="1"/>
                  </a:moveTo>
                  <a:cubicBezTo>
                    <a:pt x="404" y="1"/>
                    <a:pt x="0" y="539"/>
                    <a:pt x="0" y="1110"/>
                  </a:cubicBezTo>
                  <a:cubicBezTo>
                    <a:pt x="0" y="1816"/>
                    <a:pt x="404" y="2354"/>
                    <a:pt x="1110" y="2354"/>
                  </a:cubicBezTo>
                  <a:cubicBezTo>
                    <a:pt x="1815" y="2354"/>
                    <a:pt x="2387" y="1816"/>
                    <a:pt x="2387" y="1110"/>
                  </a:cubicBezTo>
                  <a:cubicBezTo>
                    <a:pt x="2387" y="539"/>
                    <a:pt x="1815" y="1"/>
                    <a:pt x="11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881;p31">
              <a:extLst>
                <a:ext uri="{FF2B5EF4-FFF2-40B4-BE49-F238E27FC236}">
                  <a16:creationId xmlns:a16="http://schemas.microsoft.com/office/drawing/2014/main" id="{2F8C6642-4A15-47F7-93E0-02DBA4E3FEDB}"/>
                </a:ext>
              </a:extLst>
            </p:cNvPr>
            <p:cNvSpPr/>
            <p:nvPr/>
          </p:nvSpPr>
          <p:spPr>
            <a:xfrm>
              <a:off x="5949809" y="4373187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426" y="1"/>
                  </a:moveTo>
                  <a:cubicBezTo>
                    <a:pt x="17914" y="1"/>
                    <a:pt x="17394" y="109"/>
                    <a:pt x="16939" y="313"/>
                  </a:cubicBezTo>
                  <a:lnTo>
                    <a:pt x="16805" y="313"/>
                  </a:lnTo>
                  <a:lnTo>
                    <a:pt x="13713" y="1725"/>
                  </a:lnTo>
                  <a:lnTo>
                    <a:pt x="9243" y="3674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5393" y="8850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lnTo>
                    <a:pt x="21712" y="2968"/>
                  </a:lnTo>
                  <a:cubicBezTo>
                    <a:pt x="21543" y="1994"/>
                    <a:pt x="21006" y="1019"/>
                    <a:pt x="20031" y="448"/>
                  </a:cubicBezTo>
                  <a:cubicBezTo>
                    <a:pt x="19583" y="143"/>
                    <a:pt x="19010" y="1"/>
                    <a:pt x="18426" y="1"/>
                  </a:cubicBezTo>
                  <a:close/>
                </a:path>
              </a:pathLst>
            </a:custGeom>
            <a:solidFill>
              <a:srgbClr val="BDB8FF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36" name="TextBox 235">
            <a:extLst>
              <a:ext uri="{FF2B5EF4-FFF2-40B4-BE49-F238E27FC236}">
                <a16:creationId xmlns:a16="http://schemas.microsoft.com/office/drawing/2014/main" id="{BD5E5673-0E4E-473F-B799-62CE61F371DC}"/>
              </a:ext>
            </a:extLst>
          </p:cNvPr>
          <p:cNvSpPr txBox="1"/>
          <p:nvPr userDrawn="1"/>
        </p:nvSpPr>
        <p:spPr>
          <a:xfrm>
            <a:off x="4334110" y="1572168"/>
            <a:ext cx="372544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KHÁM PHÁ</a:t>
            </a:r>
          </a:p>
        </p:txBody>
      </p:sp>
    </p:spTree>
    <p:extLst>
      <p:ext uri="{BB962C8B-B14F-4D97-AF65-F5344CB8AC3E}">
        <p14:creationId xmlns:p14="http://schemas.microsoft.com/office/powerpoint/2010/main" val="2862311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36" grpId="0"/>
    </p:bld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8" name="Picture 9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396" y="357971"/>
            <a:ext cx="2325467" cy="1162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644868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69744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236" name="Google Shape;631;p30">
            <a:extLst>
              <a:ext uri="{FF2B5EF4-FFF2-40B4-BE49-F238E27FC236}">
                <a16:creationId xmlns:a16="http://schemas.microsoft.com/office/drawing/2014/main" id="{CD1EBE97-8F9B-460E-9BC5-FD02CD5043DA}"/>
              </a:ext>
            </a:extLst>
          </p:cNvPr>
          <p:cNvGrpSpPr/>
          <p:nvPr userDrawn="1"/>
        </p:nvGrpSpPr>
        <p:grpSpPr>
          <a:xfrm>
            <a:off x="7672546" y="3622312"/>
            <a:ext cx="1309691" cy="2486166"/>
            <a:chOff x="961250" y="234750"/>
            <a:chExt cx="1222525" cy="2320700"/>
          </a:xfrm>
        </p:grpSpPr>
        <p:sp>
          <p:nvSpPr>
            <p:cNvPr id="237" name="Google Shape;632;p30">
              <a:extLst>
                <a:ext uri="{FF2B5EF4-FFF2-40B4-BE49-F238E27FC236}">
                  <a16:creationId xmlns:a16="http://schemas.microsoft.com/office/drawing/2014/main" id="{687291A7-7C04-436D-8909-2F2DB91394D5}"/>
                </a:ext>
              </a:extLst>
            </p:cNvPr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633;p30">
              <a:extLst>
                <a:ext uri="{FF2B5EF4-FFF2-40B4-BE49-F238E27FC236}">
                  <a16:creationId xmlns:a16="http://schemas.microsoft.com/office/drawing/2014/main" id="{F72938D2-902A-4133-8C58-B3B12FE4D0FF}"/>
                </a:ext>
              </a:extLst>
            </p:cNvPr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634;p30">
              <a:extLst>
                <a:ext uri="{FF2B5EF4-FFF2-40B4-BE49-F238E27FC236}">
                  <a16:creationId xmlns:a16="http://schemas.microsoft.com/office/drawing/2014/main" id="{3C26E551-6E6B-4C61-AA82-0348436BF92C}"/>
                </a:ext>
              </a:extLst>
            </p:cNvPr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635;p30">
              <a:extLst>
                <a:ext uri="{FF2B5EF4-FFF2-40B4-BE49-F238E27FC236}">
                  <a16:creationId xmlns:a16="http://schemas.microsoft.com/office/drawing/2014/main" id="{D302D271-50D4-4155-9A69-E249459AC0E2}"/>
                </a:ext>
              </a:extLst>
            </p:cNvPr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636;p30">
              <a:extLst>
                <a:ext uri="{FF2B5EF4-FFF2-40B4-BE49-F238E27FC236}">
                  <a16:creationId xmlns:a16="http://schemas.microsoft.com/office/drawing/2014/main" id="{9F9D9497-4024-4862-BFC9-C7AB537B839F}"/>
                </a:ext>
              </a:extLst>
            </p:cNvPr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637;p30">
              <a:extLst>
                <a:ext uri="{FF2B5EF4-FFF2-40B4-BE49-F238E27FC236}">
                  <a16:creationId xmlns:a16="http://schemas.microsoft.com/office/drawing/2014/main" id="{A06D0AAE-A1CB-44E4-8A77-73002D3A2F0E}"/>
                </a:ext>
              </a:extLst>
            </p:cNvPr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638;p30">
              <a:extLst>
                <a:ext uri="{FF2B5EF4-FFF2-40B4-BE49-F238E27FC236}">
                  <a16:creationId xmlns:a16="http://schemas.microsoft.com/office/drawing/2014/main" id="{DFDED29A-A543-4DDB-8E9E-20A5DAF07B51}"/>
                </a:ext>
              </a:extLst>
            </p:cNvPr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639;p30">
              <a:extLst>
                <a:ext uri="{FF2B5EF4-FFF2-40B4-BE49-F238E27FC236}">
                  <a16:creationId xmlns:a16="http://schemas.microsoft.com/office/drawing/2014/main" id="{891958B6-954E-4DF4-A06C-FBC9E416A9BE}"/>
                </a:ext>
              </a:extLst>
            </p:cNvPr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640;p30">
              <a:extLst>
                <a:ext uri="{FF2B5EF4-FFF2-40B4-BE49-F238E27FC236}">
                  <a16:creationId xmlns:a16="http://schemas.microsoft.com/office/drawing/2014/main" id="{356FBE5B-403A-46D2-8289-CDE62AC8E1C8}"/>
                </a:ext>
              </a:extLst>
            </p:cNvPr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641;p30">
              <a:extLst>
                <a:ext uri="{FF2B5EF4-FFF2-40B4-BE49-F238E27FC236}">
                  <a16:creationId xmlns:a16="http://schemas.microsoft.com/office/drawing/2014/main" id="{6E21DD77-A145-4889-AAF0-D687CBC0C68E}"/>
                </a:ext>
              </a:extLst>
            </p:cNvPr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642;p30">
              <a:extLst>
                <a:ext uri="{FF2B5EF4-FFF2-40B4-BE49-F238E27FC236}">
                  <a16:creationId xmlns:a16="http://schemas.microsoft.com/office/drawing/2014/main" id="{0FCB9DE3-0F3D-4CBE-8A4E-9ECE8EC5924A}"/>
                </a:ext>
              </a:extLst>
            </p:cNvPr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643;p30">
              <a:extLst>
                <a:ext uri="{FF2B5EF4-FFF2-40B4-BE49-F238E27FC236}">
                  <a16:creationId xmlns:a16="http://schemas.microsoft.com/office/drawing/2014/main" id="{719DC071-233A-4152-8329-C8E64F89D460}"/>
                </a:ext>
              </a:extLst>
            </p:cNvPr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644;p30">
              <a:extLst>
                <a:ext uri="{FF2B5EF4-FFF2-40B4-BE49-F238E27FC236}">
                  <a16:creationId xmlns:a16="http://schemas.microsoft.com/office/drawing/2014/main" id="{D99063E4-8047-4A9A-83F0-3913338153F6}"/>
                </a:ext>
              </a:extLst>
            </p:cNvPr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645;p30">
              <a:extLst>
                <a:ext uri="{FF2B5EF4-FFF2-40B4-BE49-F238E27FC236}">
                  <a16:creationId xmlns:a16="http://schemas.microsoft.com/office/drawing/2014/main" id="{0E554B2F-BF11-40A2-97D2-0FDB1AEB641B}"/>
                </a:ext>
              </a:extLst>
            </p:cNvPr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646;p30">
              <a:extLst>
                <a:ext uri="{FF2B5EF4-FFF2-40B4-BE49-F238E27FC236}">
                  <a16:creationId xmlns:a16="http://schemas.microsoft.com/office/drawing/2014/main" id="{6503A830-067E-43A5-B647-8F98FA6CC23D}"/>
                </a:ext>
              </a:extLst>
            </p:cNvPr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647;p30">
              <a:extLst>
                <a:ext uri="{FF2B5EF4-FFF2-40B4-BE49-F238E27FC236}">
                  <a16:creationId xmlns:a16="http://schemas.microsoft.com/office/drawing/2014/main" id="{DF84C57A-2063-4AAB-ABAA-2320913DF64F}"/>
                </a:ext>
              </a:extLst>
            </p:cNvPr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648;p30">
              <a:extLst>
                <a:ext uri="{FF2B5EF4-FFF2-40B4-BE49-F238E27FC236}">
                  <a16:creationId xmlns:a16="http://schemas.microsoft.com/office/drawing/2014/main" id="{F9B2B0E4-B837-452D-9FDA-3D4DD7D1D0B7}"/>
                </a:ext>
              </a:extLst>
            </p:cNvPr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649;p30">
              <a:extLst>
                <a:ext uri="{FF2B5EF4-FFF2-40B4-BE49-F238E27FC236}">
                  <a16:creationId xmlns:a16="http://schemas.microsoft.com/office/drawing/2014/main" id="{A7A1E2E4-93B6-4ACB-8A08-DCB30F05A025}"/>
                </a:ext>
              </a:extLst>
            </p:cNvPr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650;p30">
              <a:extLst>
                <a:ext uri="{FF2B5EF4-FFF2-40B4-BE49-F238E27FC236}">
                  <a16:creationId xmlns:a16="http://schemas.microsoft.com/office/drawing/2014/main" id="{50BBEB0A-8D24-4CBF-AE3E-0D240D2D426E}"/>
                </a:ext>
              </a:extLst>
            </p:cNvPr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651;p30">
              <a:extLst>
                <a:ext uri="{FF2B5EF4-FFF2-40B4-BE49-F238E27FC236}">
                  <a16:creationId xmlns:a16="http://schemas.microsoft.com/office/drawing/2014/main" id="{D3BFEAA0-88DE-428B-977B-6A1CC4196EFA}"/>
                </a:ext>
              </a:extLst>
            </p:cNvPr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652;p30">
              <a:extLst>
                <a:ext uri="{FF2B5EF4-FFF2-40B4-BE49-F238E27FC236}">
                  <a16:creationId xmlns:a16="http://schemas.microsoft.com/office/drawing/2014/main" id="{E788FED8-91C2-4885-9A0F-FA359E57B1FC}"/>
                </a:ext>
              </a:extLst>
            </p:cNvPr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653;p30">
              <a:extLst>
                <a:ext uri="{FF2B5EF4-FFF2-40B4-BE49-F238E27FC236}">
                  <a16:creationId xmlns:a16="http://schemas.microsoft.com/office/drawing/2014/main" id="{218819E8-AEA7-4F3F-A4AF-EA2AAE328B3F}"/>
                </a:ext>
              </a:extLst>
            </p:cNvPr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654;p30">
              <a:extLst>
                <a:ext uri="{FF2B5EF4-FFF2-40B4-BE49-F238E27FC236}">
                  <a16:creationId xmlns:a16="http://schemas.microsoft.com/office/drawing/2014/main" id="{D690D892-E82D-4D5B-988E-5A924B304C6C}"/>
                </a:ext>
              </a:extLst>
            </p:cNvPr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655;p30">
              <a:extLst>
                <a:ext uri="{FF2B5EF4-FFF2-40B4-BE49-F238E27FC236}">
                  <a16:creationId xmlns:a16="http://schemas.microsoft.com/office/drawing/2014/main" id="{DBE0DFD8-8D8F-41CC-B4ED-CB5CACE685A9}"/>
                </a:ext>
              </a:extLst>
            </p:cNvPr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61" name="Google Shape;656;p30">
              <a:extLst>
                <a:ext uri="{FF2B5EF4-FFF2-40B4-BE49-F238E27FC236}">
                  <a16:creationId xmlns:a16="http://schemas.microsoft.com/office/drawing/2014/main" id="{D5827388-1C85-4A58-B2FA-393667CA1DFD}"/>
                </a:ext>
              </a:extLst>
            </p:cNvPr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657;p30">
              <a:extLst>
                <a:ext uri="{FF2B5EF4-FFF2-40B4-BE49-F238E27FC236}">
                  <a16:creationId xmlns:a16="http://schemas.microsoft.com/office/drawing/2014/main" id="{5B4F96A0-8CA6-4C62-B834-A0E213FD3632}"/>
                </a:ext>
              </a:extLst>
            </p:cNvPr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658;p30">
              <a:extLst>
                <a:ext uri="{FF2B5EF4-FFF2-40B4-BE49-F238E27FC236}">
                  <a16:creationId xmlns:a16="http://schemas.microsoft.com/office/drawing/2014/main" id="{0507FA8D-8E87-443C-99AF-671C53542CEE}"/>
                </a:ext>
              </a:extLst>
            </p:cNvPr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659;p30">
              <a:extLst>
                <a:ext uri="{FF2B5EF4-FFF2-40B4-BE49-F238E27FC236}">
                  <a16:creationId xmlns:a16="http://schemas.microsoft.com/office/drawing/2014/main" id="{F17AF54C-CB24-4BAD-A65B-FA98A922A07F}"/>
                </a:ext>
              </a:extLst>
            </p:cNvPr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660;p30">
              <a:extLst>
                <a:ext uri="{FF2B5EF4-FFF2-40B4-BE49-F238E27FC236}">
                  <a16:creationId xmlns:a16="http://schemas.microsoft.com/office/drawing/2014/main" id="{F41BCDDB-02E2-4379-9B6C-BF9A4AB166B5}"/>
                </a:ext>
              </a:extLst>
            </p:cNvPr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661;p30">
              <a:extLst>
                <a:ext uri="{FF2B5EF4-FFF2-40B4-BE49-F238E27FC236}">
                  <a16:creationId xmlns:a16="http://schemas.microsoft.com/office/drawing/2014/main" id="{3BD418D7-B418-4700-99C2-41F3F8254F23}"/>
                </a:ext>
              </a:extLst>
            </p:cNvPr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662;p30">
              <a:extLst>
                <a:ext uri="{FF2B5EF4-FFF2-40B4-BE49-F238E27FC236}">
                  <a16:creationId xmlns:a16="http://schemas.microsoft.com/office/drawing/2014/main" id="{C385EF22-3CB8-4019-BA32-53F3E992EEB1}"/>
                </a:ext>
              </a:extLst>
            </p:cNvPr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663;p30">
              <a:extLst>
                <a:ext uri="{FF2B5EF4-FFF2-40B4-BE49-F238E27FC236}">
                  <a16:creationId xmlns:a16="http://schemas.microsoft.com/office/drawing/2014/main" id="{F5423D84-0684-4C1F-A0C2-6E662B7A7DBE}"/>
                </a:ext>
              </a:extLst>
            </p:cNvPr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664;p30">
              <a:extLst>
                <a:ext uri="{FF2B5EF4-FFF2-40B4-BE49-F238E27FC236}">
                  <a16:creationId xmlns:a16="http://schemas.microsoft.com/office/drawing/2014/main" id="{89ABBB3D-561C-4A6D-83AF-8DB2D236FE5B}"/>
                </a:ext>
              </a:extLst>
            </p:cNvPr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665;p30">
              <a:extLst>
                <a:ext uri="{FF2B5EF4-FFF2-40B4-BE49-F238E27FC236}">
                  <a16:creationId xmlns:a16="http://schemas.microsoft.com/office/drawing/2014/main" id="{0182B3EE-9155-4759-8BCA-B58AC723AA41}"/>
                </a:ext>
              </a:extLst>
            </p:cNvPr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666;p30">
              <a:extLst>
                <a:ext uri="{FF2B5EF4-FFF2-40B4-BE49-F238E27FC236}">
                  <a16:creationId xmlns:a16="http://schemas.microsoft.com/office/drawing/2014/main" id="{61C7DA74-2D1A-4B52-A21F-46D56DF26BDE}"/>
                </a:ext>
              </a:extLst>
            </p:cNvPr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667;p30">
              <a:extLst>
                <a:ext uri="{FF2B5EF4-FFF2-40B4-BE49-F238E27FC236}">
                  <a16:creationId xmlns:a16="http://schemas.microsoft.com/office/drawing/2014/main" id="{1165ADB0-7380-4ED7-BB9B-BE4D5E2D1E99}"/>
                </a:ext>
              </a:extLst>
            </p:cNvPr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668;p30">
              <a:extLst>
                <a:ext uri="{FF2B5EF4-FFF2-40B4-BE49-F238E27FC236}">
                  <a16:creationId xmlns:a16="http://schemas.microsoft.com/office/drawing/2014/main" id="{CBB68A9B-8AB9-42DA-9B5E-6D17EBD9957D}"/>
                </a:ext>
              </a:extLst>
            </p:cNvPr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669;p30">
              <a:extLst>
                <a:ext uri="{FF2B5EF4-FFF2-40B4-BE49-F238E27FC236}">
                  <a16:creationId xmlns:a16="http://schemas.microsoft.com/office/drawing/2014/main" id="{D1976D00-D8BE-4CA0-8F85-F6054E10FEF5}"/>
                </a:ext>
              </a:extLst>
            </p:cNvPr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670;p30">
              <a:extLst>
                <a:ext uri="{FF2B5EF4-FFF2-40B4-BE49-F238E27FC236}">
                  <a16:creationId xmlns:a16="http://schemas.microsoft.com/office/drawing/2014/main" id="{AAD4584A-C92B-40ED-85E4-18603B7D99A4}"/>
                </a:ext>
              </a:extLst>
            </p:cNvPr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671;p30">
              <a:extLst>
                <a:ext uri="{FF2B5EF4-FFF2-40B4-BE49-F238E27FC236}">
                  <a16:creationId xmlns:a16="http://schemas.microsoft.com/office/drawing/2014/main" id="{AC2D758F-DC55-4116-B68B-1B04B362DB59}"/>
                </a:ext>
              </a:extLst>
            </p:cNvPr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672;p30">
              <a:extLst>
                <a:ext uri="{FF2B5EF4-FFF2-40B4-BE49-F238E27FC236}">
                  <a16:creationId xmlns:a16="http://schemas.microsoft.com/office/drawing/2014/main" id="{9DCA2443-E86C-480E-80ED-43C0CBF77CCE}"/>
                </a:ext>
              </a:extLst>
            </p:cNvPr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8" name="Google Shape;211;p3">
            <a:extLst>
              <a:ext uri="{FF2B5EF4-FFF2-40B4-BE49-F238E27FC236}">
                <a16:creationId xmlns:a16="http://schemas.microsoft.com/office/drawing/2014/main" id="{C0855F1D-93D4-4849-83E1-706E437C7250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79" name="Google Shape;212;p3">
              <a:extLst>
                <a:ext uri="{FF2B5EF4-FFF2-40B4-BE49-F238E27FC236}">
                  <a16:creationId xmlns:a16="http://schemas.microsoft.com/office/drawing/2014/main" id="{DC5C5AA7-5761-4B23-B999-8F5CA61CD038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0" name="Google Shape;213;p3">
              <a:extLst>
                <a:ext uri="{FF2B5EF4-FFF2-40B4-BE49-F238E27FC236}">
                  <a16:creationId xmlns:a16="http://schemas.microsoft.com/office/drawing/2014/main" id="{1933B0D6-ABFA-4CD7-A762-19337F9750DD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1" name="Google Shape;214;p3">
            <a:extLst>
              <a:ext uri="{FF2B5EF4-FFF2-40B4-BE49-F238E27FC236}">
                <a16:creationId xmlns:a16="http://schemas.microsoft.com/office/drawing/2014/main" id="{1EFB947C-860E-4AA2-A5A2-1CEEEFC38B34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82" name="Google Shape;215;p3">
              <a:extLst>
                <a:ext uri="{FF2B5EF4-FFF2-40B4-BE49-F238E27FC236}">
                  <a16:creationId xmlns:a16="http://schemas.microsoft.com/office/drawing/2014/main" id="{C65D7529-17F2-4B75-9EE5-9962A69A62E0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216;p3">
              <a:extLst>
                <a:ext uri="{FF2B5EF4-FFF2-40B4-BE49-F238E27FC236}">
                  <a16:creationId xmlns:a16="http://schemas.microsoft.com/office/drawing/2014/main" id="{ED87057F-C031-4FD4-AEAE-03C05BB98CB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217;p3">
              <a:extLst>
                <a:ext uri="{FF2B5EF4-FFF2-40B4-BE49-F238E27FC236}">
                  <a16:creationId xmlns:a16="http://schemas.microsoft.com/office/drawing/2014/main" id="{EC906738-C714-4EE5-8058-2D4A7FC7EF8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218;p3">
              <a:extLst>
                <a:ext uri="{FF2B5EF4-FFF2-40B4-BE49-F238E27FC236}">
                  <a16:creationId xmlns:a16="http://schemas.microsoft.com/office/drawing/2014/main" id="{687DAB77-1E27-4D0D-A65D-B3FE2D9B10B4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219;p3">
              <a:extLst>
                <a:ext uri="{FF2B5EF4-FFF2-40B4-BE49-F238E27FC236}">
                  <a16:creationId xmlns:a16="http://schemas.microsoft.com/office/drawing/2014/main" id="{127CCC19-FE1C-4E46-AE9B-2984F677356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220;p3">
              <a:extLst>
                <a:ext uri="{FF2B5EF4-FFF2-40B4-BE49-F238E27FC236}">
                  <a16:creationId xmlns:a16="http://schemas.microsoft.com/office/drawing/2014/main" id="{4DB673E6-ADD0-4ECB-BF9F-B808D5311F7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221;p3">
              <a:extLst>
                <a:ext uri="{FF2B5EF4-FFF2-40B4-BE49-F238E27FC236}">
                  <a16:creationId xmlns:a16="http://schemas.microsoft.com/office/drawing/2014/main" id="{4781CA03-AD08-441C-BAB7-0E1690E88D0C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9" name="Google Shape;222;p3">
              <a:extLst>
                <a:ext uri="{FF2B5EF4-FFF2-40B4-BE49-F238E27FC236}">
                  <a16:creationId xmlns:a16="http://schemas.microsoft.com/office/drawing/2014/main" id="{E0816258-217F-404D-BD3D-3293E29FD88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23;p3">
              <a:extLst>
                <a:ext uri="{FF2B5EF4-FFF2-40B4-BE49-F238E27FC236}">
                  <a16:creationId xmlns:a16="http://schemas.microsoft.com/office/drawing/2014/main" id="{84FF6178-746C-46CA-9180-258EC4BBA4FC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224;p3">
              <a:extLst>
                <a:ext uri="{FF2B5EF4-FFF2-40B4-BE49-F238E27FC236}">
                  <a16:creationId xmlns:a16="http://schemas.microsoft.com/office/drawing/2014/main" id="{C906BB92-3EA7-4E09-8BCD-0337F3A9BB74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" name="Google Shape;225;p3">
            <a:extLst>
              <a:ext uri="{FF2B5EF4-FFF2-40B4-BE49-F238E27FC236}">
                <a16:creationId xmlns:a16="http://schemas.microsoft.com/office/drawing/2014/main" id="{925CC097-8D38-4AEA-9306-D2D703E51FEC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93" name="Google Shape;226;p3">
              <a:extLst>
                <a:ext uri="{FF2B5EF4-FFF2-40B4-BE49-F238E27FC236}">
                  <a16:creationId xmlns:a16="http://schemas.microsoft.com/office/drawing/2014/main" id="{A73811B4-DAE8-43F2-9242-512369E61B47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27;p3">
              <a:extLst>
                <a:ext uri="{FF2B5EF4-FFF2-40B4-BE49-F238E27FC236}">
                  <a16:creationId xmlns:a16="http://schemas.microsoft.com/office/drawing/2014/main" id="{1CAC2284-EF0A-4A64-8112-C2F502014E3A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95" name="Google Shape;228;p3">
            <a:extLst>
              <a:ext uri="{FF2B5EF4-FFF2-40B4-BE49-F238E27FC236}">
                <a16:creationId xmlns:a16="http://schemas.microsoft.com/office/drawing/2014/main" id="{8DF4CFA5-C6E8-4AA5-9916-0D14D265DA7D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29;p3">
            <a:extLst>
              <a:ext uri="{FF2B5EF4-FFF2-40B4-BE49-F238E27FC236}">
                <a16:creationId xmlns:a16="http://schemas.microsoft.com/office/drawing/2014/main" id="{262FDB6E-6024-4D2F-A6EC-321BB317347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97" name="Google Shape;230;p3">
            <a:extLst>
              <a:ext uri="{FF2B5EF4-FFF2-40B4-BE49-F238E27FC236}">
                <a16:creationId xmlns:a16="http://schemas.microsoft.com/office/drawing/2014/main" id="{BD5ADFCE-F28A-43D5-9CFF-31FD0A1CC4F9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98" name="Google Shape;231;p3">
              <a:extLst>
                <a:ext uri="{FF2B5EF4-FFF2-40B4-BE49-F238E27FC236}">
                  <a16:creationId xmlns:a16="http://schemas.microsoft.com/office/drawing/2014/main" id="{1C1774AA-9741-486B-B8FC-9393CAEDB27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32;p3">
              <a:extLst>
                <a:ext uri="{FF2B5EF4-FFF2-40B4-BE49-F238E27FC236}">
                  <a16:creationId xmlns:a16="http://schemas.microsoft.com/office/drawing/2014/main" id="{A241E20B-C148-4F65-8446-94D31CB41FFF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8" name="TextBox 137">
            <a:extLst>
              <a:ext uri="{FF2B5EF4-FFF2-40B4-BE49-F238E27FC236}">
                <a16:creationId xmlns:a16="http://schemas.microsoft.com/office/drawing/2014/main" id="{F3E5FC39-98FC-4CBA-B958-5F648514C390}"/>
              </a:ext>
            </a:extLst>
          </p:cNvPr>
          <p:cNvSpPr txBox="1"/>
          <p:nvPr userDrawn="1"/>
        </p:nvSpPr>
        <p:spPr>
          <a:xfrm>
            <a:off x="3558840" y="1522374"/>
            <a:ext cx="4518031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rgbClr val="C00000"/>
                </a:solidFill>
                <a:latin typeface="+mj-lt"/>
              </a:rPr>
              <a:t>HOẠT ĐỘNG</a:t>
            </a:r>
          </a:p>
        </p:txBody>
      </p:sp>
    </p:spTree>
    <p:extLst>
      <p:ext uri="{BB962C8B-B14F-4D97-AF65-F5344CB8AC3E}">
        <p14:creationId xmlns:p14="http://schemas.microsoft.com/office/powerpoint/2010/main" val="1187676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138" grpId="0"/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38" name="Google Shape;939;p32">
            <a:extLst>
              <a:ext uri="{FF2B5EF4-FFF2-40B4-BE49-F238E27FC236}">
                <a16:creationId xmlns:a16="http://schemas.microsoft.com/office/drawing/2014/main" id="{4E1A926E-6662-419E-9E55-EA22A881A7F7}"/>
              </a:ext>
            </a:extLst>
          </p:cNvPr>
          <p:cNvGrpSpPr/>
          <p:nvPr userDrawn="1"/>
        </p:nvGrpSpPr>
        <p:grpSpPr>
          <a:xfrm>
            <a:off x="2204474" y="3950454"/>
            <a:ext cx="1973864" cy="2020086"/>
            <a:chOff x="2718975" y="493050"/>
            <a:chExt cx="2013175" cy="2066600"/>
          </a:xfrm>
        </p:grpSpPr>
        <p:sp>
          <p:nvSpPr>
            <p:cNvPr id="139" name="Google Shape;940;p32">
              <a:extLst>
                <a:ext uri="{FF2B5EF4-FFF2-40B4-BE49-F238E27FC236}">
                  <a16:creationId xmlns:a16="http://schemas.microsoft.com/office/drawing/2014/main" id="{86F0682C-B277-4309-975F-A0C04F8F30C6}"/>
                </a:ext>
              </a:extLst>
            </p:cNvPr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941;p32">
              <a:extLst>
                <a:ext uri="{FF2B5EF4-FFF2-40B4-BE49-F238E27FC236}">
                  <a16:creationId xmlns:a16="http://schemas.microsoft.com/office/drawing/2014/main" id="{FE326C58-C67D-4FF9-963A-4D9950D4B3B3}"/>
                </a:ext>
              </a:extLst>
            </p:cNvPr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942;p32">
              <a:extLst>
                <a:ext uri="{FF2B5EF4-FFF2-40B4-BE49-F238E27FC236}">
                  <a16:creationId xmlns:a16="http://schemas.microsoft.com/office/drawing/2014/main" id="{93F05A58-172A-4C8D-ADA3-0C77ADDADAF0}"/>
                </a:ext>
              </a:extLst>
            </p:cNvPr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943;p32">
              <a:extLst>
                <a:ext uri="{FF2B5EF4-FFF2-40B4-BE49-F238E27FC236}">
                  <a16:creationId xmlns:a16="http://schemas.microsoft.com/office/drawing/2014/main" id="{AEA51228-7E6A-4ED4-9C9B-D2E2CC0BD1D6}"/>
                </a:ext>
              </a:extLst>
            </p:cNvPr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944;p32">
              <a:extLst>
                <a:ext uri="{FF2B5EF4-FFF2-40B4-BE49-F238E27FC236}">
                  <a16:creationId xmlns:a16="http://schemas.microsoft.com/office/drawing/2014/main" id="{DD28A33D-03B5-4CF8-872C-9932FEF06FED}"/>
                </a:ext>
              </a:extLst>
            </p:cNvPr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945;p32">
              <a:extLst>
                <a:ext uri="{FF2B5EF4-FFF2-40B4-BE49-F238E27FC236}">
                  <a16:creationId xmlns:a16="http://schemas.microsoft.com/office/drawing/2014/main" id="{7E473B28-F0B1-4222-BFBD-D3DC90AB3D26}"/>
                </a:ext>
              </a:extLst>
            </p:cNvPr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946;p32">
              <a:extLst>
                <a:ext uri="{FF2B5EF4-FFF2-40B4-BE49-F238E27FC236}">
                  <a16:creationId xmlns:a16="http://schemas.microsoft.com/office/drawing/2014/main" id="{ADD02867-7745-483B-A79E-3BC899B1DF55}"/>
                </a:ext>
              </a:extLst>
            </p:cNvPr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947;p32">
              <a:extLst>
                <a:ext uri="{FF2B5EF4-FFF2-40B4-BE49-F238E27FC236}">
                  <a16:creationId xmlns:a16="http://schemas.microsoft.com/office/drawing/2014/main" id="{ECBECAB9-3A80-4E81-9F61-F5AB5A32E080}"/>
                </a:ext>
              </a:extLst>
            </p:cNvPr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948;p32">
              <a:extLst>
                <a:ext uri="{FF2B5EF4-FFF2-40B4-BE49-F238E27FC236}">
                  <a16:creationId xmlns:a16="http://schemas.microsoft.com/office/drawing/2014/main" id="{B7C06D9E-3A47-4324-B8FE-4A51A2CAA9AA}"/>
                </a:ext>
              </a:extLst>
            </p:cNvPr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949;p32">
              <a:extLst>
                <a:ext uri="{FF2B5EF4-FFF2-40B4-BE49-F238E27FC236}">
                  <a16:creationId xmlns:a16="http://schemas.microsoft.com/office/drawing/2014/main" id="{0E41DDDB-0B85-4B64-AD7C-5B42DC471236}"/>
                </a:ext>
              </a:extLst>
            </p:cNvPr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950;p32">
              <a:extLst>
                <a:ext uri="{FF2B5EF4-FFF2-40B4-BE49-F238E27FC236}">
                  <a16:creationId xmlns:a16="http://schemas.microsoft.com/office/drawing/2014/main" id="{B8270323-2185-4ABB-9F1A-91DD7D23EB43}"/>
                </a:ext>
              </a:extLst>
            </p:cNvPr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951;p32">
              <a:extLst>
                <a:ext uri="{FF2B5EF4-FFF2-40B4-BE49-F238E27FC236}">
                  <a16:creationId xmlns:a16="http://schemas.microsoft.com/office/drawing/2014/main" id="{BE578E9C-33B5-45A4-911F-23A5E521093B}"/>
                </a:ext>
              </a:extLst>
            </p:cNvPr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952;p32">
              <a:extLst>
                <a:ext uri="{FF2B5EF4-FFF2-40B4-BE49-F238E27FC236}">
                  <a16:creationId xmlns:a16="http://schemas.microsoft.com/office/drawing/2014/main" id="{4C518626-E4A3-4EB8-9670-E68DE27C7024}"/>
                </a:ext>
              </a:extLst>
            </p:cNvPr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953;p32">
              <a:extLst>
                <a:ext uri="{FF2B5EF4-FFF2-40B4-BE49-F238E27FC236}">
                  <a16:creationId xmlns:a16="http://schemas.microsoft.com/office/drawing/2014/main" id="{375A0294-045B-4F57-9300-F65929A5A1AF}"/>
                </a:ext>
              </a:extLst>
            </p:cNvPr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954;p32">
              <a:extLst>
                <a:ext uri="{FF2B5EF4-FFF2-40B4-BE49-F238E27FC236}">
                  <a16:creationId xmlns:a16="http://schemas.microsoft.com/office/drawing/2014/main" id="{BE78E60F-BE5F-405F-95D2-22E34C03D440}"/>
                </a:ext>
              </a:extLst>
            </p:cNvPr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955;p32">
              <a:extLst>
                <a:ext uri="{FF2B5EF4-FFF2-40B4-BE49-F238E27FC236}">
                  <a16:creationId xmlns:a16="http://schemas.microsoft.com/office/drawing/2014/main" id="{B2349C7C-9B55-4EEA-89B3-753189FEC384}"/>
                </a:ext>
              </a:extLst>
            </p:cNvPr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956;p32">
              <a:extLst>
                <a:ext uri="{FF2B5EF4-FFF2-40B4-BE49-F238E27FC236}">
                  <a16:creationId xmlns:a16="http://schemas.microsoft.com/office/drawing/2014/main" id="{520DA718-FDBB-4BD2-8BF0-9CA9868E416E}"/>
                </a:ext>
              </a:extLst>
            </p:cNvPr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957;p32">
              <a:extLst>
                <a:ext uri="{FF2B5EF4-FFF2-40B4-BE49-F238E27FC236}">
                  <a16:creationId xmlns:a16="http://schemas.microsoft.com/office/drawing/2014/main" id="{B2D2C12E-200E-42C0-9CB6-32AEB0EC3662}"/>
                </a:ext>
              </a:extLst>
            </p:cNvPr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958;p32">
              <a:extLst>
                <a:ext uri="{FF2B5EF4-FFF2-40B4-BE49-F238E27FC236}">
                  <a16:creationId xmlns:a16="http://schemas.microsoft.com/office/drawing/2014/main" id="{DC9D3593-7232-4EF5-B495-B7A00FBF325F}"/>
                </a:ext>
              </a:extLst>
            </p:cNvPr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959;p32">
              <a:extLst>
                <a:ext uri="{FF2B5EF4-FFF2-40B4-BE49-F238E27FC236}">
                  <a16:creationId xmlns:a16="http://schemas.microsoft.com/office/drawing/2014/main" id="{FCE84438-A020-49AA-9771-FCC57744A802}"/>
                </a:ext>
              </a:extLst>
            </p:cNvPr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960;p32">
              <a:extLst>
                <a:ext uri="{FF2B5EF4-FFF2-40B4-BE49-F238E27FC236}">
                  <a16:creationId xmlns:a16="http://schemas.microsoft.com/office/drawing/2014/main" id="{03918BCF-4665-4000-8A7F-BAD72050685D}"/>
                </a:ext>
              </a:extLst>
            </p:cNvPr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961;p32">
              <a:extLst>
                <a:ext uri="{FF2B5EF4-FFF2-40B4-BE49-F238E27FC236}">
                  <a16:creationId xmlns:a16="http://schemas.microsoft.com/office/drawing/2014/main" id="{A19C359B-F0DD-4D01-9729-66F5974AD58E}"/>
                </a:ext>
              </a:extLst>
            </p:cNvPr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962;p32">
              <a:extLst>
                <a:ext uri="{FF2B5EF4-FFF2-40B4-BE49-F238E27FC236}">
                  <a16:creationId xmlns:a16="http://schemas.microsoft.com/office/drawing/2014/main" id="{562D14E3-66C3-436E-8BFC-1081C86BF1C8}"/>
                </a:ext>
              </a:extLst>
            </p:cNvPr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963;p32">
              <a:extLst>
                <a:ext uri="{FF2B5EF4-FFF2-40B4-BE49-F238E27FC236}">
                  <a16:creationId xmlns:a16="http://schemas.microsoft.com/office/drawing/2014/main" id="{B7821707-35BA-4100-AE96-D2C83EA58467}"/>
                </a:ext>
              </a:extLst>
            </p:cNvPr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964;p32">
              <a:extLst>
                <a:ext uri="{FF2B5EF4-FFF2-40B4-BE49-F238E27FC236}">
                  <a16:creationId xmlns:a16="http://schemas.microsoft.com/office/drawing/2014/main" id="{8E05BF23-8AB3-4FB7-BFE9-2AF0C1DC7341}"/>
                </a:ext>
              </a:extLst>
            </p:cNvPr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965;p32">
              <a:extLst>
                <a:ext uri="{FF2B5EF4-FFF2-40B4-BE49-F238E27FC236}">
                  <a16:creationId xmlns:a16="http://schemas.microsoft.com/office/drawing/2014/main" id="{5CF38F30-90D7-4FEF-9DA0-987E76A17AEA}"/>
                </a:ext>
              </a:extLst>
            </p:cNvPr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966;p32">
              <a:extLst>
                <a:ext uri="{FF2B5EF4-FFF2-40B4-BE49-F238E27FC236}">
                  <a16:creationId xmlns:a16="http://schemas.microsoft.com/office/drawing/2014/main" id="{337D2F4F-B070-42C9-8EA6-CDEF4931C7AF}"/>
                </a:ext>
              </a:extLst>
            </p:cNvPr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967;p32">
              <a:extLst>
                <a:ext uri="{FF2B5EF4-FFF2-40B4-BE49-F238E27FC236}">
                  <a16:creationId xmlns:a16="http://schemas.microsoft.com/office/drawing/2014/main" id="{2A60D103-6178-4EEF-8631-09CF0C12991E}"/>
                </a:ext>
              </a:extLst>
            </p:cNvPr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968;p32">
              <a:extLst>
                <a:ext uri="{FF2B5EF4-FFF2-40B4-BE49-F238E27FC236}">
                  <a16:creationId xmlns:a16="http://schemas.microsoft.com/office/drawing/2014/main" id="{8B6B7A52-6939-47BC-9E36-15E369D4399F}"/>
                </a:ext>
              </a:extLst>
            </p:cNvPr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969;p32">
              <a:extLst>
                <a:ext uri="{FF2B5EF4-FFF2-40B4-BE49-F238E27FC236}">
                  <a16:creationId xmlns:a16="http://schemas.microsoft.com/office/drawing/2014/main" id="{548747E1-6539-4474-B690-A9CB6E6D7989}"/>
                </a:ext>
              </a:extLst>
            </p:cNvPr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970;p32">
              <a:extLst>
                <a:ext uri="{FF2B5EF4-FFF2-40B4-BE49-F238E27FC236}">
                  <a16:creationId xmlns:a16="http://schemas.microsoft.com/office/drawing/2014/main" id="{E39C8106-1F31-4C6A-83AA-519F66B4BA9C}"/>
                </a:ext>
              </a:extLst>
            </p:cNvPr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971;p32">
              <a:extLst>
                <a:ext uri="{FF2B5EF4-FFF2-40B4-BE49-F238E27FC236}">
                  <a16:creationId xmlns:a16="http://schemas.microsoft.com/office/drawing/2014/main" id="{59805321-2B20-4A22-B7EE-118F0F0AFEBE}"/>
                </a:ext>
              </a:extLst>
            </p:cNvPr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972;p32">
              <a:extLst>
                <a:ext uri="{FF2B5EF4-FFF2-40B4-BE49-F238E27FC236}">
                  <a16:creationId xmlns:a16="http://schemas.microsoft.com/office/drawing/2014/main" id="{153086B4-590F-4CE6-8033-0ABD1149B7B0}"/>
                </a:ext>
              </a:extLst>
            </p:cNvPr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973;p32">
              <a:extLst>
                <a:ext uri="{FF2B5EF4-FFF2-40B4-BE49-F238E27FC236}">
                  <a16:creationId xmlns:a16="http://schemas.microsoft.com/office/drawing/2014/main" id="{7D879F0C-F3A7-4D49-A9AD-4DD859D495A5}"/>
                </a:ext>
              </a:extLst>
            </p:cNvPr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974;p32">
              <a:extLst>
                <a:ext uri="{FF2B5EF4-FFF2-40B4-BE49-F238E27FC236}">
                  <a16:creationId xmlns:a16="http://schemas.microsoft.com/office/drawing/2014/main" id="{7956E721-7885-44EC-93C9-29AF40104545}"/>
                </a:ext>
              </a:extLst>
            </p:cNvPr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975;p32">
              <a:extLst>
                <a:ext uri="{FF2B5EF4-FFF2-40B4-BE49-F238E27FC236}">
                  <a16:creationId xmlns:a16="http://schemas.microsoft.com/office/drawing/2014/main" id="{CEB963D2-A019-4E38-BFF8-C0C2161238BD}"/>
                </a:ext>
              </a:extLst>
            </p:cNvPr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976;p32">
              <a:extLst>
                <a:ext uri="{FF2B5EF4-FFF2-40B4-BE49-F238E27FC236}">
                  <a16:creationId xmlns:a16="http://schemas.microsoft.com/office/drawing/2014/main" id="{527EC3E6-0763-49D0-BA24-85035B9573D7}"/>
                </a:ext>
              </a:extLst>
            </p:cNvPr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977;p32">
              <a:extLst>
                <a:ext uri="{FF2B5EF4-FFF2-40B4-BE49-F238E27FC236}">
                  <a16:creationId xmlns:a16="http://schemas.microsoft.com/office/drawing/2014/main" id="{EE83BE8D-D17D-48E5-BDEF-F82A4C9A00E3}"/>
                </a:ext>
              </a:extLst>
            </p:cNvPr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978;p32">
              <a:extLst>
                <a:ext uri="{FF2B5EF4-FFF2-40B4-BE49-F238E27FC236}">
                  <a16:creationId xmlns:a16="http://schemas.microsoft.com/office/drawing/2014/main" id="{8D40C63D-0482-47AA-9C48-04583E9AECE5}"/>
                </a:ext>
              </a:extLst>
            </p:cNvPr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979;p32">
              <a:extLst>
                <a:ext uri="{FF2B5EF4-FFF2-40B4-BE49-F238E27FC236}">
                  <a16:creationId xmlns:a16="http://schemas.microsoft.com/office/drawing/2014/main" id="{BE3D1C9A-770C-4C81-8A7B-E8BB39DCB010}"/>
                </a:ext>
              </a:extLst>
            </p:cNvPr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980;p32">
              <a:extLst>
                <a:ext uri="{FF2B5EF4-FFF2-40B4-BE49-F238E27FC236}">
                  <a16:creationId xmlns:a16="http://schemas.microsoft.com/office/drawing/2014/main" id="{1E77FE36-C89B-4203-8BE3-007B9EDC7F16}"/>
                </a:ext>
              </a:extLst>
            </p:cNvPr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981;p32">
              <a:extLst>
                <a:ext uri="{FF2B5EF4-FFF2-40B4-BE49-F238E27FC236}">
                  <a16:creationId xmlns:a16="http://schemas.microsoft.com/office/drawing/2014/main" id="{900BB52F-722C-4A63-833F-DE299C12AB92}"/>
                </a:ext>
              </a:extLst>
            </p:cNvPr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982;p32">
              <a:extLst>
                <a:ext uri="{FF2B5EF4-FFF2-40B4-BE49-F238E27FC236}">
                  <a16:creationId xmlns:a16="http://schemas.microsoft.com/office/drawing/2014/main" id="{52AC4ACA-37F3-4522-8B02-DE49F94A3306}"/>
                </a:ext>
              </a:extLst>
            </p:cNvPr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983;p32">
              <a:extLst>
                <a:ext uri="{FF2B5EF4-FFF2-40B4-BE49-F238E27FC236}">
                  <a16:creationId xmlns:a16="http://schemas.microsoft.com/office/drawing/2014/main" id="{0A76BAB6-BB88-4B6A-A1C7-8217320C2884}"/>
                </a:ext>
              </a:extLst>
            </p:cNvPr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984;p32">
              <a:extLst>
                <a:ext uri="{FF2B5EF4-FFF2-40B4-BE49-F238E27FC236}">
                  <a16:creationId xmlns:a16="http://schemas.microsoft.com/office/drawing/2014/main" id="{6D033E4D-BE1B-4631-9F19-45DBA61747BD}"/>
                </a:ext>
              </a:extLst>
            </p:cNvPr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985;p32">
              <a:extLst>
                <a:ext uri="{FF2B5EF4-FFF2-40B4-BE49-F238E27FC236}">
                  <a16:creationId xmlns:a16="http://schemas.microsoft.com/office/drawing/2014/main" id="{DE60CB05-A775-44C9-AB59-94B26AFB361C}"/>
                </a:ext>
              </a:extLst>
            </p:cNvPr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986;p32">
              <a:extLst>
                <a:ext uri="{FF2B5EF4-FFF2-40B4-BE49-F238E27FC236}">
                  <a16:creationId xmlns:a16="http://schemas.microsoft.com/office/drawing/2014/main" id="{E3AADBFA-EB66-438B-9619-575A52353D2C}"/>
                </a:ext>
              </a:extLst>
            </p:cNvPr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987;p32">
              <a:extLst>
                <a:ext uri="{FF2B5EF4-FFF2-40B4-BE49-F238E27FC236}">
                  <a16:creationId xmlns:a16="http://schemas.microsoft.com/office/drawing/2014/main" id="{5C380CE3-CD51-40AD-A9B5-3E8AC0738821}"/>
                </a:ext>
              </a:extLst>
            </p:cNvPr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988;p32">
              <a:extLst>
                <a:ext uri="{FF2B5EF4-FFF2-40B4-BE49-F238E27FC236}">
                  <a16:creationId xmlns:a16="http://schemas.microsoft.com/office/drawing/2014/main" id="{DC7587FD-34E5-4BEE-B2EE-FA19220BC59D}"/>
                </a:ext>
              </a:extLst>
            </p:cNvPr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989;p32">
              <a:extLst>
                <a:ext uri="{FF2B5EF4-FFF2-40B4-BE49-F238E27FC236}">
                  <a16:creationId xmlns:a16="http://schemas.microsoft.com/office/drawing/2014/main" id="{23D81141-76E8-413F-93DC-32E522F857BA}"/>
                </a:ext>
              </a:extLst>
            </p:cNvPr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990;p32">
              <a:extLst>
                <a:ext uri="{FF2B5EF4-FFF2-40B4-BE49-F238E27FC236}">
                  <a16:creationId xmlns:a16="http://schemas.microsoft.com/office/drawing/2014/main" id="{0FC9BDC9-80FE-48A1-9B18-B333F387DA6F}"/>
                </a:ext>
              </a:extLst>
            </p:cNvPr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991;p32">
              <a:extLst>
                <a:ext uri="{FF2B5EF4-FFF2-40B4-BE49-F238E27FC236}">
                  <a16:creationId xmlns:a16="http://schemas.microsoft.com/office/drawing/2014/main" id="{868C0B39-2C6F-4A52-B14D-28B7041985C3}"/>
                </a:ext>
              </a:extLst>
            </p:cNvPr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992;p32">
              <a:extLst>
                <a:ext uri="{FF2B5EF4-FFF2-40B4-BE49-F238E27FC236}">
                  <a16:creationId xmlns:a16="http://schemas.microsoft.com/office/drawing/2014/main" id="{FDEC5419-D47E-4EDC-8657-89BCD3D011C6}"/>
                </a:ext>
              </a:extLst>
            </p:cNvPr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993;p32">
              <a:extLst>
                <a:ext uri="{FF2B5EF4-FFF2-40B4-BE49-F238E27FC236}">
                  <a16:creationId xmlns:a16="http://schemas.microsoft.com/office/drawing/2014/main" id="{A95A7CC2-C218-4A9C-A330-B75DF0C560A0}"/>
                </a:ext>
              </a:extLst>
            </p:cNvPr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994;p32">
              <a:extLst>
                <a:ext uri="{FF2B5EF4-FFF2-40B4-BE49-F238E27FC236}">
                  <a16:creationId xmlns:a16="http://schemas.microsoft.com/office/drawing/2014/main" id="{5EF0A9CE-5E1B-432E-8F0D-CB7FD2A8E31C}"/>
                </a:ext>
              </a:extLst>
            </p:cNvPr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995;p32">
              <a:extLst>
                <a:ext uri="{FF2B5EF4-FFF2-40B4-BE49-F238E27FC236}">
                  <a16:creationId xmlns:a16="http://schemas.microsoft.com/office/drawing/2014/main" id="{F8847BEC-8771-435B-BF7B-4E735D0BFC85}"/>
                </a:ext>
              </a:extLst>
            </p:cNvPr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996;p32">
              <a:extLst>
                <a:ext uri="{FF2B5EF4-FFF2-40B4-BE49-F238E27FC236}">
                  <a16:creationId xmlns:a16="http://schemas.microsoft.com/office/drawing/2014/main" id="{52A14F81-F171-4C7F-BFD5-8CB1A5683460}"/>
                </a:ext>
              </a:extLst>
            </p:cNvPr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997;p32">
              <a:extLst>
                <a:ext uri="{FF2B5EF4-FFF2-40B4-BE49-F238E27FC236}">
                  <a16:creationId xmlns:a16="http://schemas.microsoft.com/office/drawing/2014/main" id="{69FE29CB-0F5D-4F41-B0E9-B79923F044E2}"/>
                </a:ext>
              </a:extLst>
            </p:cNvPr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998;p32">
              <a:extLst>
                <a:ext uri="{FF2B5EF4-FFF2-40B4-BE49-F238E27FC236}">
                  <a16:creationId xmlns:a16="http://schemas.microsoft.com/office/drawing/2014/main" id="{E733EEB6-CA51-47B3-B011-35A945F30FC5}"/>
                </a:ext>
              </a:extLst>
            </p:cNvPr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999;p32">
              <a:extLst>
                <a:ext uri="{FF2B5EF4-FFF2-40B4-BE49-F238E27FC236}">
                  <a16:creationId xmlns:a16="http://schemas.microsoft.com/office/drawing/2014/main" id="{BB854CF8-D117-4B97-900E-1FF9BDAC94FE}"/>
                </a:ext>
              </a:extLst>
            </p:cNvPr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000;p32">
              <a:extLst>
                <a:ext uri="{FF2B5EF4-FFF2-40B4-BE49-F238E27FC236}">
                  <a16:creationId xmlns:a16="http://schemas.microsoft.com/office/drawing/2014/main" id="{594A85AE-DD6F-43F3-B245-D04B1AC5499A}"/>
                </a:ext>
              </a:extLst>
            </p:cNvPr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1001;p32">
              <a:extLst>
                <a:ext uri="{FF2B5EF4-FFF2-40B4-BE49-F238E27FC236}">
                  <a16:creationId xmlns:a16="http://schemas.microsoft.com/office/drawing/2014/main" id="{EB8F90F8-D523-4387-A32E-90083F58B62E}"/>
                </a:ext>
              </a:extLst>
            </p:cNvPr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1002;p32">
              <a:extLst>
                <a:ext uri="{FF2B5EF4-FFF2-40B4-BE49-F238E27FC236}">
                  <a16:creationId xmlns:a16="http://schemas.microsoft.com/office/drawing/2014/main" id="{ADA22323-A815-4D9E-B7B8-06DA5C0E7193}"/>
                </a:ext>
              </a:extLst>
            </p:cNvPr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2" name="Google Shape;211;p3">
            <a:extLst>
              <a:ext uri="{FF2B5EF4-FFF2-40B4-BE49-F238E27FC236}">
                <a16:creationId xmlns:a16="http://schemas.microsoft.com/office/drawing/2014/main" id="{36C19A32-EB14-46B6-BE30-A420DB3A7F9C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03" name="Google Shape;212;p3">
              <a:extLst>
                <a:ext uri="{FF2B5EF4-FFF2-40B4-BE49-F238E27FC236}">
                  <a16:creationId xmlns:a16="http://schemas.microsoft.com/office/drawing/2014/main" id="{22119F67-39FE-47B8-97DB-A9DDAFCE3F72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4" name="Google Shape;213;p3">
              <a:extLst>
                <a:ext uri="{FF2B5EF4-FFF2-40B4-BE49-F238E27FC236}">
                  <a16:creationId xmlns:a16="http://schemas.microsoft.com/office/drawing/2014/main" id="{95B9D80B-1308-40DE-B7AB-F51F061B728F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5" name="Google Shape;214;p3">
            <a:extLst>
              <a:ext uri="{FF2B5EF4-FFF2-40B4-BE49-F238E27FC236}">
                <a16:creationId xmlns:a16="http://schemas.microsoft.com/office/drawing/2014/main" id="{FF773F4A-00DE-480A-A1E4-267BF6A95F53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06" name="Google Shape;215;p3">
              <a:extLst>
                <a:ext uri="{FF2B5EF4-FFF2-40B4-BE49-F238E27FC236}">
                  <a16:creationId xmlns:a16="http://schemas.microsoft.com/office/drawing/2014/main" id="{B061D21D-9962-482E-8B77-708CF59A3EB6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16;p3">
              <a:extLst>
                <a:ext uri="{FF2B5EF4-FFF2-40B4-BE49-F238E27FC236}">
                  <a16:creationId xmlns:a16="http://schemas.microsoft.com/office/drawing/2014/main" id="{204A213E-8F6F-4FC4-AB3D-8806D287E243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17;p3">
              <a:extLst>
                <a:ext uri="{FF2B5EF4-FFF2-40B4-BE49-F238E27FC236}">
                  <a16:creationId xmlns:a16="http://schemas.microsoft.com/office/drawing/2014/main" id="{75F3FCD1-BCD2-41A7-AF94-8CEC0F2FFE09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18;p3">
              <a:extLst>
                <a:ext uri="{FF2B5EF4-FFF2-40B4-BE49-F238E27FC236}">
                  <a16:creationId xmlns:a16="http://schemas.microsoft.com/office/drawing/2014/main" id="{EB1D663F-9A65-4AE5-82B7-355924900575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9;p3">
              <a:extLst>
                <a:ext uri="{FF2B5EF4-FFF2-40B4-BE49-F238E27FC236}">
                  <a16:creationId xmlns:a16="http://schemas.microsoft.com/office/drawing/2014/main" id="{A3231104-E2F1-474D-A57B-1B68E9AE6F33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20;p3">
              <a:extLst>
                <a:ext uri="{FF2B5EF4-FFF2-40B4-BE49-F238E27FC236}">
                  <a16:creationId xmlns:a16="http://schemas.microsoft.com/office/drawing/2014/main" id="{F5ADB79B-53AA-46AB-84C9-DB8354756BC7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21;p3">
              <a:extLst>
                <a:ext uri="{FF2B5EF4-FFF2-40B4-BE49-F238E27FC236}">
                  <a16:creationId xmlns:a16="http://schemas.microsoft.com/office/drawing/2014/main" id="{0EA0A449-FE2B-4948-8A13-06CFC25A3A68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3" name="Google Shape;222;p3">
              <a:extLst>
                <a:ext uri="{FF2B5EF4-FFF2-40B4-BE49-F238E27FC236}">
                  <a16:creationId xmlns:a16="http://schemas.microsoft.com/office/drawing/2014/main" id="{FDF13A9C-A97B-44BE-9F23-62A6C5EDEC4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23;p3">
              <a:extLst>
                <a:ext uri="{FF2B5EF4-FFF2-40B4-BE49-F238E27FC236}">
                  <a16:creationId xmlns:a16="http://schemas.microsoft.com/office/drawing/2014/main" id="{ADA04C5F-ECF7-42DD-B1EB-83FC80EB7BDD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24;p3">
              <a:extLst>
                <a:ext uri="{FF2B5EF4-FFF2-40B4-BE49-F238E27FC236}">
                  <a16:creationId xmlns:a16="http://schemas.microsoft.com/office/drawing/2014/main" id="{EC7C5AD5-90D8-4F7D-9C2C-CFD820FC374A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6" name="Google Shape;225;p3">
            <a:extLst>
              <a:ext uri="{FF2B5EF4-FFF2-40B4-BE49-F238E27FC236}">
                <a16:creationId xmlns:a16="http://schemas.microsoft.com/office/drawing/2014/main" id="{06FC704C-BA05-45EE-B62B-22DABC82E899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17" name="Google Shape;226;p3">
              <a:extLst>
                <a:ext uri="{FF2B5EF4-FFF2-40B4-BE49-F238E27FC236}">
                  <a16:creationId xmlns:a16="http://schemas.microsoft.com/office/drawing/2014/main" id="{EE9E41F6-3648-44F1-A46C-BDD91F82AF1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27;p3">
              <a:extLst>
                <a:ext uri="{FF2B5EF4-FFF2-40B4-BE49-F238E27FC236}">
                  <a16:creationId xmlns:a16="http://schemas.microsoft.com/office/drawing/2014/main" id="{A7D8C30C-9D8A-4F45-A5DD-F918DD863CF3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9" name="Google Shape;228;p3">
            <a:extLst>
              <a:ext uri="{FF2B5EF4-FFF2-40B4-BE49-F238E27FC236}">
                <a16:creationId xmlns:a16="http://schemas.microsoft.com/office/drawing/2014/main" id="{EBE612EC-FC5F-4192-9E24-C046316489E0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9;p3">
            <a:extLst>
              <a:ext uri="{FF2B5EF4-FFF2-40B4-BE49-F238E27FC236}">
                <a16:creationId xmlns:a16="http://schemas.microsoft.com/office/drawing/2014/main" id="{31BD3FA8-6E2A-4C65-9E9F-29FBB5C804BE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1" name="Google Shape;230;p3">
            <a:extLst>
              <a:ext uri="{FF2B5EF4-FFF2-40B4-BE49-F238E27FC236}">
                <a16:creationId xmlns:a16="http://schemas.microsoft.com/office/drawing/2014/main" id="{69E37D2F-6DF5-4A21-A568-0E80AD7AD85B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22" name="Google Shape;231;p3">
              <a:extLst>
                <a:ext uri="{FF2B5EF4-FFF2-40B4-BE49-F238E27FC236}">
                  <a16:creationId xmlns:a16="http://schemas.microsoft.com/office/drawing/2014/main" id="{68E4F49D-2FDF-45EC-A2F0-64258873AC9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32;p3">
              <a:extLst>
                <a:ext uri="{FF2B5EF4-FFF2-40B4-BE49-F238E27FC236}">
                  <a16:creationId xmlns:a16="http://schemas.microsoft.com/office/drawing/2014/main" id="{424729EF-CCC4-4D87-A50A-4CA7DB6D3AA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4" name="TextBox 223">
            <a:extLst>
              <a:ext uri="{FF2B5EF4-FFF2-40B4-BE49-F238E27FC236}">
                <a16:creationId xmlns:a16="http://schemas.microsoft.com/office/drawing/2014/main" id="{93F46B3B-D663-4FBA-8528-CFD2F9C1E141}"/>
              </a:ext>
            </a:extLst>
          </p:cNvPr>
          <p:cNvSpPr txBox="1"/>
          <p:nvPr userDrawn="1"/>
        </p:nvSpPr>
        <p:spPr>
          <a:xfrm>
            <a:off x="3642720" y="1503378"/>
            <a:ext cx="472820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rgbClr val="002060"/>
                </a:solidFill>
                <a:latin typeface="+mj-lt"/>
              </a:rPr>
              <a:t>LUYỆN TẬP</a:t>
            </a:r>
          </a:p>
        </p:txBody>
      </p:sp>
    </p:spTree>
    <p:extLst>
      <p:ext uri="{BB962C8B-B14F-4D97-AF65-F5344CB8AC3E}">
        <p14:creationId xmlns:p14="http://schemas.microsoft.com/office/powerpoint/2010/main" val="3718299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24" grpId="0"/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B2CB7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8064A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F3575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38" name="Google Shape;939;p32">
            <a:extLst>
              <a:ext uri="{FF2B5EF4-FFF2-40B4-BE49-F238E27FC236}">
                <a16:creationId xmlns:a16="http://schemas.microsoft.com/office/drawing/2014/main" id="{4E1A926E-6662-419E-9E55-EA22A881A7F7}"/>
              </a:ext>
            </a:extLst>
          </p:cNvPr>
          <p:cNvGrpSpPr/>
          <p:nvPr userDrawn="1"/>
        </p:nvGrpSpPr>
        <p:grpSpPr>
          <a:xfrm>
            <a:off x="2204474" y="3950454"/>
            <a:ext cx="1973864" cy="2020086"/>
            <a:chOff x="2718975" y="493050"/>
            <a:chExt cx="2013175" cy="2066600"/>
          </a:xfrm>
        </p:grpSpPr>
        <p:sp>
          <p:nvSpPr>
            <p:cNvPr id="139" name="Google Shape;940;p32">
              <a:extLst>
                <a:ext uri="{FF2B5EF4-FFF2-40B4-BE49-F238E27FC236}">
                  <a16:creationId xmlns:a16="http://schemas.microsoft.com/office/drawing/2014/main" id="{86F0682C-B277-4309-975F-A0C04F8F30C6}"/>
                </a:ext>
              </a:extLst>
            </p:cNvPr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941;p32">
              <a:extLst>
                <a:ext uri="{FF2B5EF4-FFF2-40B4-BE49-F238E27FC236}">
                  <a16:creationId xmlns:a16="http://schemas.microsoft.com/office/drawing/2014/main" id="{FE326C58-C67D-4FF9-963A-4D9950D4B3B3}"/>
                </a:ext>
              </a:extLst>
            </p:cNvPr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942;p32">
              <a:extLst>
                <a:ext uri="{FF2B5EF4-FFF2-40B4-BE49-F238E27FC236}">
                  <a16:creationId xmlns:a16="http://schemas.microsoft.com/office/drawing/2014/main" id="{93F05A58-172A-4C8D-ADA3-0C77ADDADAF0}"/>
                </a:ext>
              </a:extLst>
            </p:cNvPr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943;p32">
              <a:extLst>
                <a:ext uri="{FF2B5EF4-FFF2-40B4-BE49-F238E27FC236}">
                  <a16:creationId xmlns:a16="http://schemas.microsoft.com/office/drawing/2014/main" id="{AEA51228-7E6A-4ED4-9C9B-D2E2CC0BD1D6}"/>
                </a:ext>
              </a:extLst>
            </p:cNvPr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944;p32">
              <a:extLst>
                <a:ext uri="{FF2B5EF4-FFF2-40B4-BE49-F238E27FC236}">
                  <a16:creationId xmlns:a16="http://schemas.microsoft.com/office/drawing/2014/main" id="{DD28A33D-03B5-4CF8-872C-9932FEF06FED}"/>
                </a:ext>
              </a:extLst>
            </p:cNvPr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945;p32">
              <a:extLst>
                <a:ext uri="{FF2B5EF4-FFF2-40B4-BE49-F238E27FC236}">
                  <a16:creationId xmlns:a16="http://schemas.microsoft.com/office/drawing/2014/main" id="{7E473B28-F0B1-4222-BFBD-D3DC90AB3D26}"/>
                </a:ext>
              </a:extLst>
            </p:cNvPr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946;p32">
              <a:extLst>
                <a:ext uri="{FF2B5EF4-FFF2-40B4-BE49-F238E27FC236}">
                  <a16:creationId xmlns:a16="http://schemas.microsoft.com/office/drawing/2014/main" id="{ADD02867-7745-483B-A79E-3BC899B1DF55}"/>
                </a:ext>
              </a:extLst>
            </p:cNvPr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947;p32">
              <a:extLst>
                <a:ext uri="{FF2B5EF4-FFF2-40B4-BE49-F238E27FC236}">
                  <a16:creationId xmlns:a16="http://schemas.microsoft.com/office/drawing/2014/main" id="{ECBECAB9-3A80-4E81-9F61-F5AB5A32E080}"/>
                </a:ext>
              </a:extLst>
            </p:cNvPr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948;p32">
              <a:extLst>
                <a:ext uri="{FF2B5EF4-FFF2-40B4-BE49-F238E27FC236}">
                  <a16:creationId xmlns:a16="http://schemas.microsoft.com/office/drawing/2014/main" id="{B7C06D9E-3A47-4324-B8FE-4A51A2CAA9AA}"/>
                </a:ext>
              </a:extLst>
            </p:cNvPr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949;p32">
              <a:extLst>
                <a:ext uri="{FF2B5EF4-FFF2-40B4-BE49-F238E27FC236}">
                  <a16:creationId xmlns:a16="http://schemas.microsoft.com/office/drawing/2014/main" id="{0E41DDDB-0B85-4B64-AD7C-5B42DC471236}"/>
                </a:ext>
              </a:extLst>
            </p:cNvPr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950;p32">
              <a:extLst>
                <a:ext uri="{FF2B5EF4-FFF2-40B4-BE49-F238E27FC236}">
                  <a16:creationId xmlns:a16="http://schemas.microsoft.com/office/drawing/2014/main" id="{B8270323-2185-4ABB-9F1A-91DD7D23EB43}"/>
                </a:ext>
              </a:extLst>
            </p:cNvPr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951;p32">
              <a:extLst>
                <a:ext uri="{FF2B5EF4-FFF2-40B4-BE49-F238E27FC236}">
                  <a16:creationId xmlns:a16="http://schemas.microsoft.com/office/drawing/2014/main" id="{BE578E9C-33B5-45A4-911F-23A5E521093B}"/>
                </a:ext>
              </a:extLst>
            </p:cNvPr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952;p32">
              <a:extLst>
                <a:ext uri="{FF2B5EF4-FFF2-40B4-BE49-F238E27FC236}">
                  <a16:creationId xmlns:a16="http://schemas.microsoft.com/office/drawing/2014/main" id="{4C518626-E4A3-4EB8-9670-E68DE27C7024}"/>
                </a:ext>
              </a:extLst>
            </p:cNvPr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953;p32">
              <a:extLst>
                <a:ext uri="{FF2B5EF4-FFF2-40B4-BE49-F238E27FC236}">
                  <a16:creationId xmlns:a16="http://schemas.microsoft.com/office/drawing/2014/main" id="{375A0294-045B-4F57-9300-F65929A5A1AF}"/>
                </a:ext>
              </a:extLst>
            </p:cNvPr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954;p32">
              <a:extLst>
                <a:ext uri="{FF2B5EF4-FFF2-40B4-BE49-F238E27FC236}">
                  <a16:creationId xmlns:a16="http://schemas.microsoft.com/office/drawing/2014/main" id="{BE78E60F-BE5F-405F-95D2-22E34C03D440}"/>
                </a:ext>
              </a:extLst>
            </p:cNvPr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955;p32">
              <a:extLst>
                <a:ext uri="{FF2B5EF4-FFF2-40B4-BE49-F238E27FC236}">
                  <a16:creationId xmlns:a16="http://schemas.microsoft.com/office/drawing/2014/main" id="{B2349C7C-9B55-4EEA-89B3-753189FEC384}"/>
                </a:ext>
              </a:extLst>
            </p:cNvPr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956;p32">
              <a:extLst>
                <a:ext uri="{FF2B5EF4-FFF2-40B4-BE49-F238E27FC236}">
                  <a16:creationId xmlns:a16="http://schemas.microsoft.com/office/drawing/2014/main" id="{520DA718-FDBB-4BD2-8BF0-9CA9868E416E}"/>
                </a:ext>
              </a:extLst>
            </p:cNvPr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957;p32">
              <a:extLst>
                <a:ext uri="{FF2B5EF4-FFF2-40B4-BE49-F238E27FC236}">
                  <a16:creationId xmlns:a16="http://schemas.microsoft.com/office/drawing/2014/main" id="{B2D2C12E-200E-42C0-9CB6-32AEB0EC3662}"/>
                </a:ext>
              </a:extLst>
            </p:cNvPr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958;p32">
              <a:extLst>
                <a:ext uri="{FF2B5EF4-FFF2-40B4-BE49-F238E27FC236}">
                  <a16:creationId xmlns:a16="http://schemas.microsoft.com/office/drawing/2014/main" id="{DC9D3593-7232-4EF5-B495-B7A00FBF325F}"/>
                </a:ext>
              </a:extLst>
            </p:cNvPr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959;p32">
              <a:extLst>
                <a:ext uri="{FF2B5EF4-FFF2-40B4-BE49-F238E27FC236}">
                  <a16:creationId xmlns:a16="http://schemas.microsoft.com/office/drawing/2014/main" id="{FCE84438-A020-49AA-9771-FCC57744A802}"/>
                </a:ext>
              </a:extLst>
            </p:cNvPr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960;p32">
              <a:extLst>
                <a:ext uri="{FF2B5EF4-FFF2-40B4-BE49-F238E27FC236}">
                  <a16:creationId xmlns:a16="http://schemas.microsoft.com/office/drawing/2014/main" id="{03918BCF-4665-4000-8A7F-BAD72050685D}"/>
                </a:ext>
              </a:extLst>
            </p:cNvPr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961;p32">
              <a:extLst>
                <a:ext uri="{FF2B5EF4-FFF2-40B4-BE49-F238E27FC236}">
                  <a16:creationId xmlns:a16="http://schemas.microsoft.com/office/drawing/2014/main" id="{A19C359B-F0DD-4D01-9729-66F5974AD58E}"/>
                </a:ext>
              </a:extLst>
            </p:cNvPr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962;p32">
              <a:extLst>
                <a:ext uri="{FF2B5EF4-FFF2-40B4-BE49-F238E27FC236}">
                  <a16:creationId xmlns:a16="http://schemas.microsoft.com/office/drawing/2014/main" id="{562D14E3-66C3-436E-8BFC-1081C86BF1C8}"/>
                </a:ext>
              </a:extLst>
            </p:cNvPr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963;p32">
              <a:extLst>
                <a:ext uri="{FF2B5EF4-FFF2-40B4-BE49-F238E27FC236}">
                  <a16:creationId xmlns:a16="http://schemas.microsoft.com/office/drawing/2014/main" id="{B7821707-35BA-4100-AE96-D2C83EA58467}"/>
                </a:ext>
              </a:extLst>
            </p:cNvPr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964;p32">
              <a:extLst>
                <a:ext uri="{FF2B5EF4-FFF2-40B4-BE49-F238E27FC236}">
                  <a16:creationId xmlns:a16="http://schemas.microsoft.com/office/drawing/2014/main" id="{8E05BF23-8AB3-4FB7-BFE9-2AF0C1DC7341}"/>
                </a:ext>
              </a:extLst>
            </p:cNvPr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965;p32">
              <a:extLst>
                <a:ext uri="{FF2B5EF4-FFF2-40B4-BE49-F238E27FC236}">
                  <a16:creationId xmlns:a16="http://schemas.microsoft.com/office/drawing/2014/main" id="{5CF38F30-90D7-4FEF-9DA0-987E76A17AEA}"/>
                </a:ext>
              </a:extLst>
            </p:cNvPr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966;p32">
              <a:extLst>
                <a:ext uri="{FF2B5EF4-FFF2-40B4-BE49-F238E27FC236}">
                  <a16:creationId xmlns:a16="http://schemas.microsoft.com/office/drawing/2014/main" id="{337D2F4F-B070-42C9-8EA6-CDEF4931C7AF}"/>
                </a:ext>
              </a:extLst>
            </p:cNvPr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967;p32">
              <a:extLst>
                <a:ext uri="{FF2B5EF4-FFF2-40B4-BE49-F238E27FC236}">
                  <a16:creationId xmlns:a16="http://schemas.microsoft.com/office/drawing/2014/main" id="{2A60D103-6178-4EEF-8631-09CF0C12991E}"/>
                </a:ext>
              </a:extLst>
            </p:cNvPr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968;p32">
              <a:extLst>
                <a:ext uri="{FF2B5EF4-FFF2-40B4-BE49-F238E27FC236}">
                  <a16:creationId xmlns:a16="http://schemas.microsoft.com/office/drawing/2014/main" id="{8B6B7A52-6939-47BC-9E36-15E369D4399F}"/>
                </a:ext>
              </a:extLst>
            </p:cNvPr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969;p32">
              <a:extLst>
                <a:ext uri="{FF2B5EF4-FFF2-40B4-BE49-F238E27FC236}">
                  <a16:creationId xmlns:a16="http://schemas.microsoft.com/office/drawing/2014/main" id="{548747E1-6539-4474-B690-A9CB6E6D7989}"/>
                </a:ext>
              </a:extLst>
            </p:cNvPr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970;p32">
              <a:extLst>
                <a:ext uri="{FF2B5EF4-FFF2-40B4-BE49-F238E27FC236}">
                  <a16:creationId xmlns:a16="http://schemas.microsoft.com/office/drawing/2014/main" id="{E39C8106-1F31-4C6A-83AA-519F66B4BA9C}"/>
                </a:ext>
              </a:extLst>
            </p:cNvPr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971;p32">
              <a:extLst>
                <a:ext uri="{FF2B5EF4-FFF2-40B4-BE49-F238E27FC236}">
                  <a16:creationId xmlns:a16="http://schemas.microsoft.com/office/drawing/2014/main" id="{59805321-2B20-4A22-B7EE-118F0F0AFEBE}"/>
                </a:ext>
              </a:extLst>
            </p:cNvPr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972;p32">
              <a:extLst>
                <a:ext uri="{FF2B5EF4-FFF2-40B4-BE49-F238E27FC236}">
                  <a16:creationId xmlns:a16="http://schemas.microsoft.com/office/drawing/2014/main" id="{153086B4-590F-4CE6-8033-0ABD1149B7B0}"/>
                </a:ext>
              </a:extLst>
            </p:cNvPr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973;p32">
              <a:extLst>
                <a:ext uri="{FF2B5EF4-FFF2-40B4-BE49-F238E27FC236}">
                  <a16:creationId xmlns:a16="http://schemas.microsoft.com/office/drawing/2014/main" id="{7D879F0C-F3A7-4D49-A9AD-4DD859D495A5}"/>
                </a:ext>
              </a:extLst>
            </p:cNvPr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974;p32">
              <a:extLst>
                <a:ext uri="{FF2B5EF4-FFF2-40B4-BE49-F238E27FC236}">
                  <a16:creationId xmlns:a16="http://schemas.microsoft.com/office/drawing/2014/main" id="{7956E721-7885-44EC-93C9-29AF40104545}"/>
                </a:ext>
              </a:extLst>
            </p:cNvPr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975;p32">
              <a:extLst>
                <a:ext uri="{FF2B5EF4-FFF2-40B4-BE49-F238E27FC236}">
                  <a16:creationId xmlns:a16="http://schemas.microsoft.com/office/drawing/2014/main" id="{CEB963D2-A019-4E38-BFF8-C0C2161238BD}"/>
                </a:ext>
              </a:extLst>
            </p:cNvPr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976;p32">
              <a:extLst>
                <a:ext uri="{FF2B5EF4-FFF2-40B4-BE49-F238E27FC236}">
                  <a16:creationId xmlns:a16="http://schemas.microsoft.com/office/drawing/2014/main" id="{527EC3E6-0763-49D0-BA24-85035B9573D7}"/>
                </a:ext>
              </a:extLst>
            </p:cNvPr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977;p32">
              <a:extLst>
                <a:ext uri="{FF2B5EF4-FFF2-40B4-BE49-F238E27FC236}">
                  <a16:creationId xmlns:a16="http://schemas.microsoft.com/office/drawing/2014/main" id="{EE83BE8D-D17D-48E5-BDEF-F82A4C9A00E3}"/>
                </a:ext>
              </a:extLst>
            </p:cNvPr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978;p32">
              <a:extLst>
                <a:ext uri="{FF2B5EF4-FFF2-40B4-BE49-F238E27FC236}">
                  <a16:creationId xmlns:a16="http://schemas.microsoft.com/office/drawing/2014/main" id="{8D40C63D-0482-47AA-9C48-04583E9AECE5}"/>
                </a:ext>
              </a:extLst>
            </p:cNvPr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979;p32">
              <a:extLst>
                <a:ext uri="{FF2B5EF4-FFF2-40B4-BE49-F238E27FC236}">
                  <a16:creationId xmlns:a16="http://schemas.microsoft.com/office/drawing/2014/main" id="{BE3D1C9A-770C-4C81-8A7B-E8BB39DCB010}"/>
                </a:ext>
              </a:extLst>
            </p:cNvPr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980;p32">
              <a:extLst>
                <a:ext uri="{FF2B5EF4-FFF2-40B4-BE49-F238E27FC236}">
                  <a16:creationId xmlns:a16="http://schemas.microsoft.com/office/drawing/2014/main" id="{1E77FE36-C89B-4203-8BE3-007B9EDC7F16}"/>
                </a:ext>
              </a:extLst>
            </p:cNvPr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981;p32">
              <a:extLst>
                <a:ext uri="{FF2B5EF4-FFF2-40B4-BE49-F238E27FC236}">
                  <a16:creationId xmlns:a16="http://schemas.microsoft.com/office/drawing/2014/main" id="{900BB52F-722C-4A63-833F-DE299C12AB92}"/>
                </a:ext>
              </a:extLst>
            </p:cNvPr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982;p32">
              <a:extLst>
                <a:ext uri="{FF2B5EF4-FFF2-40B4-BE49-F238E27FC236}">
                  <a16:creationId xmlns:a16="http://schemas.microsoft.com/office/drawing/2014/main" id="{52AC4ACA-37F3-4522-8B02-DE49F94A3306}"/>
                </a:ext>
              </a:extLst>
            </p:cNvPr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983;p32">
              <a:extLst>
                <a:ext uri="{FF2B5EF4-FFF2-40B4-BE49-F238E27FC236}">
                  <a16:creationId xmlns:a16="http://schemas.microsoft.com/office/drawing/2014/main" id="{0A76BAB6-BB88-4B6A-A1C7-8217320C2884}"/>
                </a:ext>
              </a:extLst>
            </p:cNvPr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984;p32">
              <a:extLst>
                <a:ext uri="{FF2B5EF4-FFF2-40B4-BE49-F238E27FC236}">
                  <a16:creationId xmlns:a16="http://schemas.microsoft.com/office/drawing/2014/main" id="{6D033E4D-BE1B-4631-9F19-45DBA61747BD}"/>
                </a:ext>
              </a:extLst>
            </p:cNvPr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985;p32">
              <a:extLst>
                <a:ext uri="{FF2B5EF4-FFF2-40B4-BE49-F238E27FC236}">
                  <a16:creationId xmlns:a16="http://schemas.microsoft.com/office/drawing/2014/main" id="{DE60CB05-A775-44C9-AB59-94B26AFB361C}"/>
                </a:ext>
              </a:extLst>
            </p:cNvPr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986;p32">
              <a:extLst>
                <a:ext uri="{FF2B5EF4-FFF2-40B4-BE49-F238E27FC236}">
                  <a16:creationId xmlns:a16="http://schemas.microsoft.com/office/drawing/2014/main" id="{E3AADBFA-EB66-438B-9619-575A52353D2C}"/>
                </a:ext>
              </a:extLst>
            </p:cNvPr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987;p32">
              <a:extLst>
                <a:ext uri="{FF2B5EF4-FFF2-40B4-BE49-F238E27FC236}">
                  <a16:creationId xmlns:a16="http://schemas.microsoft.com/office/drawing/2014/main" id="{5C380CE3-CD51-40AD-A9B5-3E8AC0738821}"/>
                </a:ext>
              </a:extLst>
            </p:cNvPr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988;p32">
              <a:extLst>
                <a:ext uri="{FF2B5EF4-FFF2-40B4-BE49-F238E27FC236}">
                  <a16:creationId xmlns:a16="http://schemas.microsoft.com/office/drawing/2014/main" id="{DC7587FD-34E5-4BEE-B2EE-FA19220BC59D}"/>
                </a:ext>
              </a:extLst>
            </p:cNvPr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989;p32">
              <a:extLst>
                <a:ext uri="{FF2B5EF4-FFF2-40B4-BE49-F238E27FC236}">
                  <a16:creationId xmlns:a16="http://schemas.microsoft.com/office/drawing/2014/main" id="{23D81141-76E8-413F-93DC-32E522F857BA}"/>
                </a:ext>
              </a:extLst>
            </p:cNvPr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990;p32">
              <a:extLst>
                <a:ext uri="{FF2B5EF4-FFF2-40B4-BE49-F238E27FC236}">
                  <a16:creationId xmlns:a16="http://schemas.microsoft.com/office/drawing/2014/main" id="{0FC9BDC9-80FE-48A1-9B18-B333F387DA6F}"/>
                </a:ext>
              </a:extLst>
            </p:cNvPr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991;p32">
              <a:extLst>
                <a:ext uri="{FF2B5EF4-FFF2-40B4-BE49-F238E27FC236}">
                  <a16:creationId xmlns:a16="http://schemas.microsoft.com/office/drawing/2014/main" id="{868C0B39-2C6F-4A52-B14D-28B7041985C3}"/>
                </a:ext>
              </a:extLst>
            </p:cNvPr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992;p32">
              <a:extLst>
                <a:ext uri="{FF2B5EF4-FFF2-40B4-BE49-F238E27FC236}">
                  <a16:creationId xmlns:a16="http://schemas.microsoft.com/office/drawing/2014/main" id="{FDEC5419-D47E-4EDC-8657-89BCD3D011C6}"/>
                </a:ext>
              </a:extLst>
            </p:cNvPr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993;p32">
              <a:extLst>
                <a:ext uri="{FF2B5EF4-FFF2-40B4-BE49-F238E27FC236}">
                  <a16:creationId xmlns:a16="http://schemas.microsoft.com/office/drawing/2014/main" id="{A95A7CC2-C218-4A9C-A330-B75DF0C560A0}"/>
                </a:ext>
              </a:extLst>
            </p:cNvPr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994;p32">
              <a:extLst>
                <a:ext uri="{FF2B5EF4-FFF2-40B4-BE49-F238E27FC236}">
                  <a16:creationId xmlns:a16="http://schemas.microsoft.com/office/drawing/2014/main" id="{5EF0A9CE-5E1B-432E-8F0D-CB7FD2A8E31C}"/>
                </a:ext>
              </a:extLst>
            </p:cNvPr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995;p32">
              <a:extLst>
                <a:ext uri="{FF2B5EF4-FFF2-40B4-BE49-F238E27FC236}">
                  <a16:creationId xmlns:a16="http://schemas.microsoft.com/office/drawing/2014/main" id="{F8847BEC-8771-435B-BF7B-4E735D0BFC85}"/>
                </a:ext>
              </a:extLst>
            </p:cNvPr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996;p32">
              <a:extLst>
                <a:ext uri="{FF2B5EF4-FFF2-40B4-BE49-F238E27FC236}">
                  <a16:creationId xmlns:a16="http://schemas.microsoft.com/office/drawing/2014/main" id="{52A14F81-F171-4C7F-BFD5-8CB1A5683460}"/>
                </a:ext>
              </a:extLst>
            </p:cNvPr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997;p32">
              <a:extLst>
                <a:ext uri="{FF2B5EF4-FFF2-40B4-BE49-F238E27FC236}">
                  <a16:creationId xmlns:a16="http://schemas.microsoft.com/office/drawing/2014/main" id="{69FE29CB-0F5D-4F41-B0E9-B79923F044E2}"/>
                </a:ext>
              </a:extLst>
            </p:cNvPr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998;p32">
              <a:extLst>
                <a:ext uri="{FF2B5EF4-FFF2-40B4-BE49-F238E27FC236}">
                  <a16:creationId xmlns:a16="http://schemas.microsoft.com/office/drawing/2014/main" id="{E733EEB6-CA51-47B3-B011-35A945F30FC5}"/>
                </a:ext>
              </a:extLst>
            </p:cNvPr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999;p32">
              <a:extLst>
                <a:ext uri="{FF2B5EF4-FFF2-40B4-BE49-F238E27FC236}">
                  <a16:creationId xmlns:a16="http://schemas.microsoft.com/office/drawing/2014/main" id="{BB854CF8-D117-4B97-900E-1FF9BDAC94FE}"/>
                </a:ext>
              </a:extLst>
            </p:cNvPr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000;p32">
              <a:extLst>
                <a:ext uri="{FF2B5EF4-FFF2-40B4-BE49-F238E27FC236}">
                  <a16:creationId xmlns:a16="http://schemas.microsoft.com/office/drawing/2014/main" id="{594A85AE-DD6F-43F3-B245-D04B1AC5499A}"/>
                </a:ext>
              </a:extLst>
            </p:cNvPr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1001;p32">
              <a:extLst>
                <a:ext uri="{FF2B5EF4-FFF2-40B4-BE49-F238E27FC236}">
                  <a16:creationId xmlns:a16="http://schemas.microsoft.com/office/drawing/2014/main" id="{EB8F90F8-D523-4387-A32E-90083F58B62E}"/>
                </a:ext>
              </a:extLst>
            </p:cNvPr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1002;p32">
              <a:extLst>
                <a:ext uri="{FF2B5EF4-FFF2-40B4-BE49-F238E27FC236}">
                  <a16:creationId xmlns:a16="http://schemas.microsoft.com/office/drawing/2014/main" id="{ADA22323-A815-4D9E-B7B8-06DA5C0E7193}"/>
                </a:ext>
              </a:extLst>
            </p:cNvPr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2" name="Google Shape;211;p3">
            <a:extLst>
              <a:ext uri="{FF2B5EF4-FFF2-40B4-BE49-F238E27FC236}">
                <a16:creationId xmlns:a16="http://schemas.microsoft.com/office/drawing/2014/main" id="{36C19A32-EB14-46B6-BE30-A420DB3A7F9C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03" name="Google Shape;212;p3">
              <a:extLst>
                <a:ext uri="{FF2B5EF4-FFF2-40B4-BE49-F238E27FC236}">
                  <a16:creationId xmlns:a16="http://schemas.microsoft.com/office/drawing/2014/main" id="{22119F67-39FE-47B8-97DB-A9DDAFCE3F72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4" name="Google Shape;213;p3">
              <a:extLst>
                <a:ext uri="{FF2B5EF4-FFF2-40B4-BE49-F238E27FC236}">
                  <a16:creationId xmlns:a16="http://schemas.microsoft.com/office/drawing/2014/main" id="{95B9D80B-1308-40DE-B7AB-F51F061B728F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5" name="Google Shape;214;p3">
            <a:extLst>
              <a:ext uri="{FF2B5EF4-FFF2-40B4-BE49-F238E27FC236}">
                <a16:creationId xmlns:a16="http://schemas.microsoft.com/office/drawing/2014/main" id="{FF773F4A-00DE-480A-A1E4-267BF6A95F53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06" name="Google Shape;215;p3">
              <a:extLst>
                <a:ext uri="{FF2B5EF4-FFF2-40B4-BE49-F238E27FC236}">
                  <a16:creationId xmlns:a16="http://schemas.microsoft.com/office/drawing/2014/main" id="{B061D21D-9962-482E-8B77-708CF59A3EB6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16;p3">
              <a:extLst>
                <a:ext uri="{FF2B5EF4-FFF2-40B4-BE49-F238E27FC236}">
                  <a16:creationId xmlns:a16="http://schemas.microsoft.com/office/drawing/2014/main" id="{204A213E-8F6F-4FC4-AB3D-8806D287E243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17;p3">
              <a:extLst>
                <a:ext uri="{FF2B5EF4-FFF2-40B4-BE49-F238E27FC236}">
                  <a16:creationId xmlns:a16="http://schemas.microsoft.com/office/drawing/2014/main" id="{75F3FCD1-BCD2-41A7-AF94-8CEC0F2FFE09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18;p3">
              <a:extLst>
                <a:ext uri="{FF2B5EF4-FFF2-40B4-BE49-F238E27FC236}">
                  <a16:creationId xmlns:a16="http://schemas.microsoft.com/office/drawing/2014/main" id="{EB1D663F-9A65-4AE5-82B7-355924900575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9;p3">
              <a:extLst>
                <a:ext uri="{FF2B5EF4-FFF2-40B4-BE49-F238E27FC236}">
                  <a16:creationId xmlns:a16="http://schemas.microsoft.com/office/drawing/2014/main" id="{A3231104-E2F1-474D-A57B-1B68E9AE6F33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20;p3">
              <a:extLst>
                <a:ext uri="{FF2B5EF4-FFF2-40B4-BE49-F238E27FC236}">
                  <a16:creationId xmlns:a16="http://schemas.microsoft.com/office/drawing/2014/main" id="{F5ADB79B-53AA-46AB-84C9-DB8354756BC7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21;p3">
              <a:extLst>
                <a:ext uri="{FF2B5EF4-FFF2-40B4-BE49-F238E27FC236}">
                  <a16:creationId xmlns:a16="http://schemas.microsoft.com/office/drawing/2014/main" id="{0EA0A449-FE2B-4948-8A13-06CFC25A3A68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3" name="Google Shape;222;p3">
              <a:extLst>
                <a:ext uri="{FF2B5EF4-FFF2-40B4-BE49-F238E27FC236}">
                  <a16:creationId xmlns:a16="http://schemas.microsoft.com/office/drawing/2014/main" id="{FDF13A9C-A97B-44BE-9F23-62A6C5EDEC4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23;p3">
              <a:extLst>
                <a:ext uri="{FF2B5EF4-FFF2-40B4-BE49-F238E27FC236}">
                  <a16:creationId xmlns:a16="http://schemas.microsoft.com/office/drawing/2014/main" id="{ADA04C5F-ECF7-42DD-B1EB-83FC80EB7BDD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24;p3">
              <a:extLst>
                <a:ext uri="{FF2B5EF4-FFF2-40B4-BE49-F238E27FC236}">
                  <a16:creationId xmlns:a16="http://schemas.microsoft.com/office/drawing/2014/main" id="{EC7C5AD5-90D8-4F7D-9C2C-CFD820FC374A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6" name="Google Shape;225;p3">
            <a:extLst>
              <a:ext uri="{FF2B5EF4-FFF2-40B4-BE49-F238E27FC236}">
                <a16:creationId xmlns:a16="http://schemas.microsoft.com/office/drawing/2014/main" id="{06FC704C-BA05-45EE-B62B-22DABC82E899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17" name="Google Shape;226;p3">
              <a:extLst>
                <a:ext uri="{FF2B5EF4-FFF2-40B4-BE49-F238E27FC236}">
                  <a16:creationId xmlns:a16="http://schemas.microsoft.com/office/drawing/2014/main" id="{EE9E41F6-3648-44F1-A46C-BDD91F82AF1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27;p3">
              <a:extLst>
                <a:ext uri="{FF2B5EF4-FFF2-40B4-BE49-F238E27FC236}">
                  <a16:creationId xmlns:a16="http://schemas.microsoft.com/office/drawing/2014/main" id="{A7D8C30C-9D8A-4F45-A5DD-F918DD863CF3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9" name="Google Shape;228;p3">
            <a:extLst>
              <a:ext uri="{FF2B5EF4-FFF2-40B4-BE49-F238E27FC236}">
                <a16:creationId xmlns:a16="http://schemas.microsoft.com/office/drawing/2014/main" id="{EBE612EC-FC5F-4192-9E24-C046316489E0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9;p3">
            <a:extLst>
              <a:ext uri="{FF2B5EF4-FFF2-40B4-BE49-F238E27FC236}">
                <a16:creationId xmlns:a16="http://schemas.microsoft.com/office/drawing/2014/main" id="{31BD3FA8-6E2A-4C65-9E9F-29FBB5C804BE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1" name="Google Shape;230;p3">
            <a:extLst>
              <a:ext uri="{FF2B5EF4-FFF2-40B4-BE49-F238E27FC236}">
                <a16:creationId xmlns:a16="http://schemas.microsoft.com/office/drawing/2014/main" id="{69E37D2F-6DF5-4A21-A568-0E80AD7AD85B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22" name="Google Shape;231;p3">
              <a:extLst>
                <a:ext uri="{FF2B5EF4-FFF2-40B4-BE49-F238E27FC236}">
                  <a16:creationId xmlns:a16="http://schemas.microsoft.com/office/drawing/2014/main" id="{68E4F49D-2FDF-45EC-A2F0-64258873AC9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32;p3">
              <a:extLst>
                <a:ext uri="{FF2B5EF4-FFF2-40B4-BE49-F238E27FC236}">
                  <a16:creationId xmlns:a16="http://schemas.microsoft.com/office/drawing/2014/main" id="{424729EF-CCC4-4D87-A50A-4CA7DB6D3AA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4" name="TextBox 223">
            <a:extLst>
              <a:ext uri="{FF2B5EF4-FFF2-40B4-BE49-F238E27FC236}">
                <a16:creationId xmlns:a16="http://schemas.microsoft.com/office/drawing/2014/main" id="{93F46B3B-D663-4FBA-8528-CFD2F9C1E141}"/>
              </a:ext>
            </a:extLst>
          </p:cNvPr>
          <p:cNvSpPr txBox="1"/>
          <p:nvPr userDrawn="1"/>
        </p:nvSpPr>
        <p:spPr>
          <a:xfrm>
            <a:off x="3642720" y="1503378"/>
            <a:ext cx="472820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500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latin typeface="+mj-lt"/>
              </a:rPr>
              <a:t>TRÒ</a:t>
            </a:r>
            <a:r>
              <a:rPr lang="en-US" sz="11500" baseline="0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latin typeface="+mj-lt"/>
              </a:rPr>
              <a:t> CHƠI</a:t>
            </a:r>
            <a:endParaRPr lang="vi-VN" sz="11500" dirty="0">
              <a:ln>
                <a:solidFill>
                  <a:schemeClr val="accent6">
                    <a:lumMod val="50000"/>
                  </a:schemeClr>
                </a:solidFill>
              </a:ln>
              <a:solidFill>
                <a:schemeClr val="accent6">
                  <a:lumMod val="60000"/>
                  <a:lumOff val="40000"/>
                </a:schemeClr>
              </a:solidFill>
              <a:latin typeface="+mj-lt"/>
            </a:endParaRPr>
          </a:p>
        </p:txBody>
      </p:sp>
      <p:grpSp>
        <p:nvGrpSpPr>
          <p:cNvPr id="225" name="Google Shape;631;p30">
            <a:extLst>
              <a:ext uri="{FF2B5EF4-FFF2-40B4-BE49-F238E27FC236}">
                <a16:creationId xmlns:a16="http://schemas.microsoft.com/office/drawing/2014/main" id="{CD1EBE97-8F9B-460E-9BC5-FD02CD5043DA}"/>
              </a:ext>
            </a:extLst>
          </p:cNvPr>
          <p:cNvGrpSpPr/>
          <p:nvPr userDrawn="1"/>
        </p:nvGrpSpPr>
        <p:grpSpPr>
          <a:xfrm flipH="1">
            <a:off x="7919467" y="3656003"/>
            <a:ext cx="1245605" cy="2486166"/>
            <a:chOff x="961250" y="234750"/>
            <a:chExt cx="1222525" cy="2320700"/>
          </a:xfrm>
        </p:grpSpPr>
        <p:sp>
          <p:nvSpPr>
            <p:cNvPr id="226" name="Google Shape;632;p30">
              <a:extLst>
                <a:ext uri="{FF2B5EF4-FFF2-40B4-BE49-F238E27FC236}">
                  <a16:creationId xmlns:a16="http://schemas.microsoft.com/office/drawing/2014/main" id="{687291A7-7C04-436D-8909-2F2DB91394D5}"/>
                </a:ext>
              </a:extLst>
            </p:cNvPr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633;p30">
              <a:extLst>
                <a:ext uri="{FF2B5EF4-FFF2-40B4-BE49-F238E27FC236}">
                  <a16:creationId xmlns:a16="http://schemas.microsoft.com/office/drawing/2014/main" id="{F72938D2-902A-4133-8C58-B3B12FE4D0FF}"/>
                </a:ext>
              </a:extLst>
            </p:cNvPr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634;p30">
              <a:extLst>
                <a:ext uri="{FF2B5EF4-FFF2-40B4-BE49-F238E27FC236}">
                  <a16:creationId xmlns:a16="http://schemas.microsoft.com/office/drawing/2014/main" id="{3C26E551-6E6B-4C61-AA82-0348436BF92C}"/>
                </a:ext>
              </a:extLst>
            </p:cNvPr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635;p30">
              <a:extLst>
                <a:ext uri="{FF2B5EF4-FFF2-40B4-BE49-F238E27FC236}">
                  <a16:creationId xmlns:a16="http://schemas.microsoft.com/office/drawing/2014/main" id="{D302D271-50D4-4155-9A69-E249459AC0E2}"/>
                </a:ext>
              </a:extLst>
            </p:cNvPr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636;p30">
              <a:extLst>
                <a:ext uri="{FF2B5EF4-FFF2-40B4-BE49-F238E27FC236}">
                  <a16:creationId xmlns:a16="http://schemas.microsoft.com/office/drawing/2014/main" id="{9F9D9497-4024-4862-BFC9-C7AB537B839F}"/>
                </a:ext>
              </a:extLst>
            </p:cNvPr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637;p30">
              <a:extLst>
                <a:ext uri="{FF2B5EF4-FFF2-40B4-BE49-F238E27FC236}">
                  <a16:creationId xmlns:a16="http://schemas.microsoft.com/office/drawing/2014/main" id="{A06D0AAE-A1CB-44E4-8A77-73002D3A2F0E}"/>
                </a:ext>
              </a:extLst>
            </p:cNvPr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638;p30">
              <a:extLst>
                <a:ext uri="{FF2B5EF4-FFF2-40B4-BE49-F238E27FC236}">
                  <a16:creationId xmlns:a16="http://schemas.microsoft.com/office/drawing/2014/main" id="{DFDED29A-A543-4DDB-8E9E-20A5DAF07B51}"/>
                </a:ext>
              </a:extLst>
            </p:cNvPr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639;p30">
              <a:extLst>
                <a:ext uri="{FF2B5EF4-FFF2-40B4-BE49-F238E27FC236}">
                  <a16:creationId xmlns:a16="http://schemas.microsoft.com/office/drawing/2014/main" id="{891958B6-954E-4DF4-A06C-FBC9E416A9BE}"/>
                </a:ext>
              </a:extLst>
            </p:cNvPr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640;p30">
              <a:extLst>
                <a:ext uri="{FF2B5EF4-FFF2-40B4-BE49-F238E27FC236}">
                  <a16:creationId xmlns:a16="http://schemas.microsoft.com/office/drawing/2014/main" id="{356FBE5B-403A-46D2-8289-CDE62AC8E1C8}"/>
                </a:ext>
              </a:extLst>
            </p:cNvPr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641;p30">
              <a:extLst>
                <a:ext uri="{FF2B5EF4-FFF2-40B4-BE49-F238E27FC236}">
                  <a16:creationId xmlns:a16="http://schemas.microsoft.com/office/drawing/2014/main" id="{6E21DD77-A145-4889-AAF0-D687CBC0C68E}"/>
                </a:ext>
              </a:extLst>
            </p:cNvPr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642;p30">
              <a:extLst>
                <a:ext uri="{FF2B5EF4-FFF2-40B4-BE49-F238E27FC236}">
                  <a16:creationId xmlns:a16="http://schemas.microsoft.com/office/drawing/2014/main" id="{0FCB9DE3-0F3D-4CBE-8A4E-9ECE8EC5924A}"/>
                </a:ext>
              </a:extLst>
            </p:cNvPr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643;p30">
              <a:extLst>
                <a:ext uri="{FF2B5EF4-FFF2-40B4-BE49-F238E27FC236}">
                  <a16:creationId xmlns:a16="http://schemas.microsoft.com/office/drawing/2014/main" id="{719DC071-233A-4152-8329-C8E64F89D460}"/>
                </a:ext>
              </a:extLst>
            </p:cNvPr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644;p30">
              <a:extLst>
                <a:ext uri="{FF2B5EF4-FFF2-40B4-BE49-F238E27FC236}">
                  <a16:creationId xmlns:a16="http://schemas.microsoft.com/office/drawing/2014/main" id="{D99063E4-8047-4A9A-83F0-3913338153F6}"/>
                </a:ext>
              </a:extLst>
            </p:cNvPr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645;p30">
              <a:extLst>
                <a:ext uri="{FF2B5EF4-FFF2-40B4-BE49-F238E27FC236}">
                  <a16:creationId xmlns:a16="http://schemas.microsoft.com/office/drawing/2014/main" id="{0E554B2F-BF11-40A2-97D2-0FDB1AEB641B}"/>
                </a:ext>
              </a:extLst>
            </p:cNvPr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646;p30">
              <a:extLst>
                <a:ext uri="{FF2B5EF4-FFF2-40B4-BE49-F238E27FC236}">
                  <a16:creationId xmlns:a16="http://schemas.microsoft.com/office/drawing/2014/main" id="{6503A830-067E-43A5-B647-8F98FA6CC23D}"/>
                </a:ext>
              </a:extLst>
            </p:cNvPr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647;p30">
              <a:extLst>
                <a:ext uri="{FF2B5EF4-FFF2-40B4-BE49-F238E27FC236}">
                  <a16:creationId xmlns:a16="http://schemas.microsoft.com/office/drawing/2014/main" id="{DF84C57A-2063-4AAB-ABAA-2320913DF64F}"/>
                </a:ext>
              </a:extLst>
            </p:cNvPr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648;p30">
              <a:extLst>
                <a:ext uri="{FF2B5EF4-FFF2-40B4-BE49-F238E27FC236}">
                  <a16:creationId xmlns:a16="http://schemas.microsoft.com/office/drawing/2014/main" id="{F9B2B0E4-B837-452D-9FDA-3D4DD7D1D0B7}"/>
                </a:ext>
              </a:extLst>
            </p:cNvPr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649;p30">
              <a:extLst>
                <a:ext uri="{FF2B5EF4-FFF2-40B4-BE49-F238E27FC236}">
                  <a16:creationId xmlns:a16="http://schemas.microsoft.com/office/drawing/2014/main" id="{A7A1E2E4-93B6-4ACB-8A08-DCB30F05A025}"/>
                </a:ext>
              </a:extLst>
            </p:cNvPr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650;p30">
              <a:extLst>
                <a:ext uri="{FF2B5EF4-FFF2-40B4-BE49-F238E27FC236}">
                  <a16:creationId xmlns:a16="http://schemas.microsoft.com/office/drawing/2014/main" id="{50BBEB0A-8D24-4CBF-AE3E-0D240D2D426E}"/>
                </a:ext>
              </a:extLst>
            </p:cNvPr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651;p30">
              <a:extLst>
                <a:ext uri="{FF2B5EF4-FFF2-40B4-BE49-F238E27FC236}">
                  <a16:creationId xmlns:a16="http://schemas.microsoft.com/office/drawing/2014/main" id="{D3BFEAA0-88DE-428B-977B-6A1CC4196EFA}"/>
                </a:ext>
              </a:extLst>
            </p:cNvPr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652;p30">
              <a:extLst>
                <a:ext uri="{FF2B5EF4-FFF2-40B4-BE49-F238E27FC236}">
                  <a16:creationId xmlns:a16="http://schemas.microsoft.com/office/drawing/2014/main" id="{E788FED8-91C2-4885-9A0F-FA359E57B1FC}"/>
                </a:ext>
              </a:extLst>
            </p:cNvPr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653;p30">
              <a:extLst>
                <a:ext uri="{FF2B5EF4-FFF2-40B4-BE49-F238E27FC236}">
                  <a16:creationId xmlns:a16="http://schemas.microsoft.com/office/drawing/2014/main" id="{218819E8-AEA7-4F3F-A4AF-EA2AAE328B3F}"/>
                </a:ext>
              </a:extLst>
            </p:cNvPr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654;p30">
              <a:extLst>
                <a:ext uri="{FF2B5EF4-FFF2-40B4-BE49-F238E27FC236}">
                  <a16:creationId xmlns:a16="http://schemas.microsoft.com/office/drawing/2014/main" id="{D690D892-E82D-4D5B-988E-5A924B304C6C}"/>
                </a:ext>
              </a:extLst>
            </p:cNvPr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655;p30">
              <a:extLst>
                <a:ext uri="{FF2B5EF4-FFF2-40B4-BE49-F238E27FC236}">
                  <a16:creationId xmlns:a16="http://schemas.microsoft.com/office/drawing/2014/main" id="{DBE0DFD8-8D8F-41CC-B4ED-CB5CACE685A9}"/>
                </a:ext>
              </a:extLst>
            </p:cNvPr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0" name="Google Shape;656;p30">
              <a:extLst>
                <a:ext uri="{FF2B5EF4-FFF2-40B4-BE49-F238E27FC236}">
                  <a16:creationId xmlns:a16="http://schemas.microsoft.com/office/drawing/2014/main" id="{D5827388-1C85-4A58-B2FA-393667CA1DFD}"/>
                </a:ext>
              </a:extLst>
            </p:cNvPr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657;p30">
              <a:extLst>
                <a:ext uri="{FF2B5EF4-FFF2-40B4-BE49-F238E27FC236}">
                  <a16:creationId xmlns:a16="http://schemas.microsoft.com/office/drawing/2014/main" id="{5B4F96A0-8CA6-4C62-B834-A0E213FD3632}"/>
                </a:ext>
              </a:extLst>
            </p:cNvPr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658;p30">
              <a:extLst>
                <a:ext uri="{FF2B5EF4-FFF2-40B4-BE49-F238E27FC236}">
                  <a16:creationId xmlns:a16="http://schemas.microsoft.com/office/drawing/2014/main" id="{0507FA8D-8E87-443C-99AF-671C53542CEE}"/>
                </a:ext>
              </a:extLst>
            </p:cNvPr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659;p30">
              <a:extLst>
                <a:ext uri="{FF2B5EF4-FFF2-40B4-BE49-F238E27FC236}">
                  <a16:creationId xmlns:a16="http://schemas.microsoft.com/office/drawing/2014/main" id="{F17AF54C-CB24-4BAD-A65B-FA98A922A07F}"/>
                </a:ext>
              </a:extLst>
            </p:cNvPr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660;p30">
              <a:extLst>
                <a:ext uri="{FF2B5EF4-FFF2-40B4-BE49-F238E27FC236}">
                  <a16:creationId xmlns:a16="http://schemas.microsoft.com/office/drawing/2014/main" id="{F41BCDDB-02E2-4379-9B6C-BF9A4AB166B5}"/>
                </a:ext>
              </a:extLst>
            </p:cNvPr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661;p30">
              <a:extLst>
                <a:ext uri="{FF2B5EF4-FFF2-40B4-BE49-F238E27FC236}">
                  <a16:creationId xmlns:a16="http://schemas.microsoft.com/office/drawing/2014/main" id="{3BD418D7-B418-4700-99C2-41F3F8254F23}"/>
                </a:ext>
              </a:extLst>
            </p:cNvPr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662;p30">
              <a:extLst>
                <a:ext uri="{FF2B5EF4-FFF2-40B4-BE49-F238E27FC236}">
                  <a16:creationId xmlns:a16="http://schemas.microsoft.com/office/drawing/2014/main" id="{C385EF22-3CB8-4019-BA32-53F3E992EEB1}"/>
                </a:ext>
              </a:extLst>
            </p:cNvPr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663;p30">
              <a:extLst>
                <a:ext uri="{FF2B5EF4-FFF2-40B4-BE49-F238E27FC236}">
                  <a16:creationId xmlns:a16="http://schemas.microsoft.com/office/drawing/2014/main" id="{F5423D84-0684-4C1F-A0C2-6E662B7A7DBE}"/>
                </a:ext>
              </a:extLst>
            </p:cNvPr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664;p30">
              <a:extLst>
                <a:ext uri="{FF2B5EF4-FFF2-40B4-BE49-F238E27FC236}">
                  <a16:creationId xmlns:a16="http://schemas.microsoft.com/office/drawing/2014/main" id="{89ABBB3D-561C-4A6D-83AF-8DB2D236FE5B}"/>
                </a:ext>
              </a:extLst>
            </p:cNvPr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665;p30">
              <a:extLst>
                <a:ext uri="{FF2B5EF4-FFF2-40B4-BE49-F238E27FC236}">
                  <a16:creationId xmlns:a16="http://schemas.microsoft.com/office/drawing/2014/main" id="{0182B3EE-9155-4759-8BCA-B58AC723AA41}"/>
                </a:ext>
              </a:extLst>
            </p:cNvPr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666;p30">
              <a:extLst>
                <a:ext uri="{FF2B5EF4-FFF2-40B4-BE49-F238E27FC236}">
                  <a16:creationId xmlns:a16="http://schemas.microsoft.com/office/drawing/2014/main" id="{61C7DA74-2D1A-4B52-A21F-46D56DF26BDE}"/>
                </a:ext>
              </a:extLst>
            </p:cNvPr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667;p30">
              <a:extLst>
                <a:ext uri="{FF2B5EF4-FFF2-40B4-BE49-F238E27FC236}">
                  <a16:creationId xmlns:a16="http://schemas.microsoft.com/office/drawing/2014/main" id="{1165ADB0-7380-4ED7-BB9B-BE4D5E2D1E99}"/>
                </a:ext>
              </a:extLst>
            </p:cNvPr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668;p30">
              <a:extLst>
                <a:ext uri="{FF2B5EF4-FFF2-40B4-BE49-F238E27FC236}">
                  <a16:creationId xmlns:a16="http://schemas.microsoft.com/office/drawing/2014/main" id="{CBB68A9B-8AB9-42DA-9B5E-6D17EBD9957D}"/>
                </a:ext>
              </a:extLst>
            </p:cNvPr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669;p30">
              <a:extLst>
                <a:ext uri="{FF2B5EF4-FFF2-40B4-BE49-F238E27FC236}">
                  <a16:creationId xmlns:a16="http://schemas.microsoft.com/office/drawing/2014/main" id="{D1976D00-D8BE-4CA0-8F85-F6054E10FEF5}"/>
                </a:ext>
              </a:extLst>
            </p:cNvPr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670;p30">
              <a:extLst>
                <a:ext uri="{FF2B5EF4-FFF2-40B4-BE49-F238E27FC236}">
                  <a16:creationId xmlns:a16="http://schemas.microsoft.com/office/drawing/2014/main" id="{AAD4584A-C92B-40ED-85E4-18603B7D99A4}"/>
                </a:ext>
              </a:extLst>
            </p:cNvPr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671;p30">
              <a:extLst>
                <a:ext uri="{FF2B5EF4-FFF2-40B4-BE49-F238E27FC236}">
                  <a16:creationId xmlns:a16="http://schemas.microsoft.com/office/drawing/2014/main" id="{AC2D758F-DC55-4116-B68B-1B04B362DB59}"/>
                </a:ext>
              </a:extLst>
            </p:cNvPr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672;p30">
              <a:extLst>
                <a:ext uri="{FF2B5EF4-FFF2-40B4-BE49-F238E27FC236}">
                  <a16:creationId xmlns:a16="http://schemas.microsoft.com/office/drawing/2014/main" id="{9DCA2443-E86C-480E-80ED-43C0CBF77CCE}"/>
                </a:ext>
              </a:extLst>
            </p:cNvPr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745279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24" grpId="0"/>
    </p:bld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01" name="Picture 10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685" y="98227"/>
            <a:ext cx="2069886" cy="1034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2382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418963"/>
            <a:chOff x="395894" y="219519"/>
            <a:chExt cx="8518865" cy="4925505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925505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01" name="Picture 10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685" y="98227"/>
            <a:ext cx="2069886" cy="1034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67462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7" name="Picture 96" descr="C:\Users\TUAN\Downloads\Luyện tập 1.png">
            <a:extLst>
              <a:ext uri="{FF2B5EF4-FFF2-40B4-BE49-F238E27FC236}">
                <a16:creationId xmlns:a16="http://schemas.microsoft.com/office/drawing/2014/main" id="{439545A9-2DD8-4B85-AB11-A53FA02BA77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396" y="450429"/>
            <a:ext cx="2237784" cy="86349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077179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00" name="Picture 6" descr="Không có mô tả.">
            <a:extLst>
              <a:ext uri="{FF2B5EF4-FFF2-40B4-BE49-F238E27FC236}">
                <a16:creationId xmlns:a16="http://schemas.microsoft.com/office/drawing/2014/main" id="{9B856AB9-7D07-45DD-A088-BE4905E4547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clrChange>
              <a:clrFrom>
                <a:srgbClr val="F7FBFB"/>
              </a:clrFrom>
              <a:clrTo>
                <a:srgbClr val="F7FBFB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  <a14:imgEffect>
                      <a14:saturation sat="200000"/>
                    </a14:imgEffect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013" y="438261"/>
            <a:ext cx="2330549" cy="887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1665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E58C40B-6789-4E71-8632-AD2A12B6B8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vi-V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DD5742-5ACC-4D14-BBCB-E7E8638290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FC913FC-2AA7-4D98-9459-C3E2D5824688}"/>
              </a:ext>
            </a:extLst>
          </p:cNvPr>
          <p:cNvSpPr/>
          <p:nvPr userDrawn="1"/>
        </p:nvSpPr>
        <p:spPr>
          <a:xfrm>
            <a:off x="9762629" y="6492875"/>
            <a:ext cx="1612942" cy="215444"/>
          </a:xfrm>
          <a:prstGeom prst="rect">
            <a:avLst/>
          </a:prstGeom>
        </p:spPr>
        <p:txBody>
          <a:bodyPr wrap="non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vi-VN" sz="800" b="0" i="0" dirty="0">
                <a:solidFill>
                  <a:srgbClr val="000000"/>
                </a:solidFill>
                <a:effectLst/>
                <a:latin typeface="+mn-lt"/>
              </a:rPr>
              <a:t>FeistyForwarders_0968120672</a:t>
            </a:r>
            <a:endParaRPr lang="vi-VN" sz="800" dirty="0">
              <a:solidFill>
                <a:srgbClr val="0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48355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99" r:id="rId5"/>
    <p:sldLayoutId id="2147483675" r:id="rId6"/>
    <p:sldLayoutId id="2147483701" r:id="rId7"/>
    <p:sldLayoutId id="2147483692" r:id="rId8"/>
    <p:sldLayoutId id="2147483694" r:id="rId9"/>
    <p:sldLayoutId id="2147483693" r:id="rId10"/>
    <p:sldLayoutId id="2147483691" r:id="rId11"/>
    <p:sldLayoutId id="2147483676" r:id="rId12"/>
    <p:sldLayoutId id="2147483677" r:id="rId13"/>
    <p:sldLayoutId id="2147483678" r:id="rId14"/>
    <p:sldLayoutId id="2147483679" r:id="rId15"/>
    <p:sldLayoutId id="2147483700" r:id="rId16"/>
    <p:sldLayoutId id="2147483680" r:id="rId17"/>
    <p:sldLayoutId id="2147483695" r:id="rId18"/>
    <p:sldLayoutId id="2147483696" r:id="rId19"/>
    <p:sldLayoutId id="2147483697" r:id="rId20"/>
    <p:sldLayoutId id="2147483698" r:id="rId2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5" Type="http://schemas.microsoft.com/office/2007/relationships/hdphoto" Target="../media/hdphoto3.wdp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050868" y="2194562"/>
            <a:ext cx="797236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bg1"/>
                </a:solidFill>
                <a:latin typeface="+mj-lt"/>
              </a:rPr>
              <a:t>BÀI 48:</a:t>
            </a:r>
          </a:p>
          <a:p>
            <a:pPr algn="ctr"/>
            <a:r>
              <a:rPr lang="en-US" sz="4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bg1"/>
                </a:solidFill>
                <a:latin typeface="+mj-lt"/>
              </a:rPr>
              <a:t>ĐƠN VỊ, CHỤC, </a:t>
            </a:r>
          </a:p>
          <a:p>
            <a:pPr algn="ctr"/>
            <a:r>
              <a:rPr lang="en-US" sz="4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bg1"/>
                </a:solidFill>
                <a:latin typeface="+mj-lt"/>
              </a:rPr>
              <a:t>TRĂM, NGHÌN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B5044254-DE52-4029-B43E-ACD26C567FBA}"/>
              </a:ext>
            </a:extLst>
          </p:cNvPr>
          <p:cNvGrpSpPr/>
          <p:nvPr/>
        </p:nvGrpSpPr>
        <p:grpSpPr>
          <a:xfrm>
            <a:off x="1137602" y="223582"/>
            <a:ext cx="2190751" cy="980661"/>
            <a:chOff x="1523998" y="0"/>
            <a:chExt cx="2190751" cy="980661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B2407F96-D165-408B-8186-033E4D2C4D5C}"/>
                </a:ext>
              </a:extLst>
            </p:cNvPr>
            <p:cNvGrpSpPr/>
            <p:nvPr/>
          </p:nvGrpSpPr>
          <p:grpSpPr>
            <a:xfrm>
              <a:off x="1523998" y="0"/>
              <a:ext cx="2190751" cy="980661"/>
              <a:chOff x="1523999" y="0"/>
              <a:chExt cx="1285462" cy="1828800"/>
            </a:xfrm>
          </p:grpSpPr>
          <p:sp>
            <p:nvSpPr>
              <p:cNvPr id="7" name="Rectangle: Top Corners Rounded 1">
                <a:extLst>
                  <a:ext uri="{FF2B5EF4-FFF2-40B4-BE49-F238E27FC236}">
                    <a16:creationId xmlns:a16="http://schemas.microsoft.com/office/drawing/2014/main" id="{2974D671-0870-4777-BE31-5FD1BBBF9AD7}"/>
                  </a:ext>
                </a:extLst>
              </p:cNvPr>
              <p:cNvSpPr/>
              <p:nvPr/>
            </p:nvSpPr>
            <p:spPr>
              <a:xfrm rot="10800000">
                <a:off x="1523999" y="0"/>
                <a:ext cx="1285462" cy="1828800"/>
              </a:xfrm>
              <a:prstGeom prst="round2SameRect">
                <a:avLst/>
              </a:prstGeom>
              <a:solidFill>
                <a:schemeClr val="accent1">
                  <a:lumMod val="75000"/>
                </a:schemeClr>
              </a:solidFill>
              <a:ln>
                <a:solidFill>
                  <a:schemeClr val="accent1">
                    <a:lumMod val="75000"/>
                  </a:schemeClr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>
                  <a:solidFill>
                    <a:srgbClr val="002060"/>
                  </a:solidFill>
                </a:endParaRPr>
              </a:p>
            </p:txBody>
          </p:sp>
          <p:sp>
            <p:nvSpPr>
              <p:cNvPr id="8" name="Rectangle: Top Corners Rounded 2">
                <a:extLst>
                  <a:ext uri="{FF2B5EF4-FFF2-40B4-BE49-F238E27FC236}">
                    <a16:creationId xmlns:a16="http://schemas.microsoft.com/office/drawing/2014/main" id="{219332FA-4BE4-4F03-A894-08EEC78551F0}"/>
                  </a:ext>
                </a:extLst>
              </p:cNvPr>
              <p:cNvSpPr/>
              <p:nvPr/>
            </p:nvSpPr>
            <p:spPr>
              <a:xfrm rot="10800000">
                <a:off x="1566862" y="76199"/>
                <a:ext cx="1204497" cy="1709738"/>
              </a:xfrm>
              <a:prstGeom prst="round2Same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  <a:prstDash val="lgDash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>
                  <a:solidFill>
                    <a:srgbClr val="002060"/>
                  </a:solidFill>
                </a:endParaRPr>
              </a:p>
            </p:txBody>
          </p:sp>
        </p:grp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46C80A5A-72BA-45B9-A254-2A8D09624ECF}"/>
                </a:ext>
              </a:extLst>
            </p:cNvPr>
            <p:cNvSpPr txBox="1"/>
            <p:nvPr/>
          </p:nvSpPr>
          <p:spPr>
            <a:xfrm>
              <a:off x="1588934" y="197943"/>
              <a:ext cx="212581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vi-VN" sz="3200" dirty="0">
                  <a:solidFill>
                    <a:srgbClr val="002060"/>
                  </a:solidFill>
                  <a:latin typeface="+mj-lt"/>
                </a:rPr>
                <a:t>CHỦ ĐỀ </a:t>
              </a:r>
              <a:r>
                <a:rPr lang="en-US" sz="3200" dirty="0">
                  <a:solidFill>
                    <a:srgbClr val="002060"/>
                  </a:solidFill>
                  <a:latin typeface="+mj-lt"/>
                </a:rPr>
                <a:t>10</a:t>
              </a:r>
              <a:endParaRPr lang="vi-VN" sz="3200" dirty="0">
                <a:solidFill>
                  <a:srgbClr val="002060"/>
                </a:solidFill>
                <a:latin typeface="+mj-lt"/>
              </a:endParaRP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D049F577-F92A-4405-A19E-48EB947980F5}"/>
              </a:ext>
            </a:extLst>
          </p:cNvPr>
          <p:cNvSpPr txBox="1"/>
          <p:nvPr/>
        </p:nvSpPr>
        <p:spPr>
          <a:xfrm>
            <a:off x="3107421" y="290067"/>
            <a:ext cx="67550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ctr"/>
            <a:r>
              <a:rPr lang="en-US" sz="3600" dirty="0">
                <a:solidFill>
                  <a:srgbClr val="002060"/>
                </a:solidFill>
                <a:latin typeface="+mj-lt"/>
              </a:rPr>
              <a:t>CÁC SỐ TRONG PHẠM VI 1000</a:t>
            </a:r>
            <a:endParaRPr lang="vi-VN" sz="3600" dirty="0">
              <a:solidFill>
                <a:srgbClr val="00206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252923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BCC63653-9ACD-8F42-8621-20658AAFD847}"/>
              </a:ext>
            </a:extLst>
          </p:cNvPr>
          <p:cNvSpPr/>
          <p:nvPr/>
        </p:nvSpPr>
        <p:spPr>
          <a:xfrm>
            <a:off x="2544234" y="383232"/>
            <a:ext cx="6500875" cy="2723615"/>
          </a:xfrm>
          <a:prstGeom prst="roundRect">
            <a:avLst/>
          </a:prstGeom>
          <a:solidFill>
            <a:srgbClr val="FFC000">
              <a:alpha val="48000"/>
            </a:srgbClr>
          </a:solidFill>
          <a:ln>
            <a:noFill/>
          </a:ln>
          <a:effectLst>
            <a:softEdge rad="109587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31CFEBA-7219-F446-A38F-FF0DFE0C5796}"/>
              </a:ext>
            </a:extLst>
          </p:cNvPr>
          <p:cNvSpPr/>
          <p:nvPr/>
        </p:nvSpPr>
        <p:spPr>
          <a:xfrm>
            <a:off x="3219130" y="2209877"/>
            <a:ext cx="162220" cy="1622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DD30FF27-7A3C-6444-B6D2-E55490E1D325}"/>
              </a:ext>
            </a:extLst>
          </p:cNvPr>
          <p:cNvGrpSpPr/>
          <p:nvPr/>
        </p:nvGrpSpPr>
        <p:grpSpPr>
          <a:xfrm>
            <a:off x="3940942" y="2054417"/>
            <a:ext cx="162220" cy="325594"/>
            <a:chOff x="4824133" y="1686899"/>
            <a:chExt cx="90155" cy="180950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7FAF52A4-AC0E-3147-94E3-DE4333D86BDA}"/>
                </a:ext>
              </a:extLst>
            </p:cNvPr>
            <p:cNvSpPr/>
            <p:nvPr/>
          </p:nvSpPr>
          <p:spPr>
            <a:xfrm>
              <a:off x="4824133" y="1686899"/>
              <a:ext cx="90155" cy="90155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1270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C6B88946-2C84-884A-B9CB-DE5A1B40FD42}"/>
                </a:ext>
              </a:extLst>
            </p:cNvPr>
            <p:cNvSpPr/>
            <p:nvPr/>
          </p:nvSpPr>
          <p:spPr>
            <a:xfrm>
              <a:off x="4824133" y="1777694"/>
              <a:ext cx="90155" cy="90155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1270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94AF7F7B-68F0-0E4B-8A6B-DBFDCDCA8A3A}"/>
              </a:ext>
            </a:extLst>
          </p:cNvPr>
          <p:cNvGrpSpPr/>
          <p:nvPr/>
        </p:nvGrpSpPr>
        <p:grpSpPr>
          <a:xfrm>
            <a:off x="4714377" y="1890799"/>
            <a:ext cx="162584" cy="489455"/>
            <a:chOff x="4349536" y="2452459"/>
            <a:chExt cx="162584" cy="489455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6A109D71-3084-CD4B-89C9-6B2E38DB8D89}"/>
                </a:ext>
              </a:extLst>
            </p:cNvPr>
            <p:cNvSpPr/>
            <p:nvPr/>
          </p:nvSpPr>
          <p:spPr>
            <a:xfrm>
              <a:off x="4349536" y="2452459"/>
              <a:ext cx="162220" cy="162220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1270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CB30F563-C3A0-4A4F-AC0B-CE24469A1410}"/>
                </a:ext>
              </a:extLst>
            </p:cNvPr>
            <p:cNvGrpSpPr/>
            <p:nvPr/>
          </p:nvGrpSpPr>
          <p:grpSpPr>
            <a:xfrm>
              <a:off x="4349900" y="2616320"/>
              <a:ext cx="162220" cy="325594"/>
              <a:chOff x="4824133" y="1686899"/>
              <a:chExt cx="90155" cy="180950"/>
            </a:xfrm>
          </p:grpSpPr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0DC03E80-A6D7-7A4C-9254-72F7362D2E3A}"/>
                  </a:ext>
                </a:extLst>
              </p:cNvPr>
              <p:cNvSpPr/>
              <p:nvPr/>
            </p:nvSpPr>
            <p:spPr>
              <a:xfrm>
                <a:off x="4824133" y="1686899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id="{1B223089-2D2A-9C4D-9324-52DA0E5DE98D}"/>
                  </a:ext>
                </a:extLst>
              </p:cNvPr>
              <p:cNvSpPr/>
              <p:nvPr/>
            </p:nvSpPr>
            <p:spPr>
              <a:xfrm>
                <a:off x="4824133" y="1777694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842A82B7-22E0-9042-902D-89321E22814F}"/>
              </a:ext>
            </a:extLst>
          </p:cNvPr>
          <p:cNvGrpSpPr/>
          <p:nvPr/>
        </p:nvGrpSpPr>
        <p:grpSpPr>
          <a:xfrm>
            <a:off x="5488177" y="1719268"/>
            <a:ext cx="162220" cy="652829"/>
            <a:chOff x="4886412" y="2289085"/>
            <a:chExt cx="162220" cy="652829"/>
          </a:xfrm>
        </p:grpSpPr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id="{0984020F-E273-0144-8DE1-3928D06EE29B}"/>
                </a:ext>
              </a:extLst>
            </p:cNvPr>
            <p:cNvGrpSpPr/>
            <p:nvPr/>
          </p:nvGrpSpPr>
          <p:grpSpPr>
            <a:xfrm>
              <a:off x="4886412" y="2616320"/>
              <a:ext cx="162220" cy="325594"/>
              <a:chOff x="4824133" y="1686899"/>
              <a:chExt cx="90155" cy="180950"/>
            </a:xfrm>
          </p:grpSpPr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0A9016B4-9C52-6B49-89EF-868A478B2EB7}"/>
                  </a:ext>
                </a:extLst>
              </p:cNvPr>
              <p:cNvSpPr/>
              <p:nvPr/>
            </p:nvSpPr>
            <p:spPr>
              <a:xfrm>
                <a:off x="4824133" y="1686899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Rectangle 37">
                <a:extLst>
                  <a:ext uri="{FF2B5EF4-FFF2-40B4-BE49-F238E27FC236}">
                    <a16:creationId xmlns:a16="http://schemas.microsoft.com/office/drawing/2014/main" id="{14423B20-626C-E248-A9D7-1DDDC38F98DD}"/>
                  </a:ext>
                </a:extLst>
              </p:cNvPr>
              <p:cNvSpPr/>
              <p:nvPr/>
            </p:nvSpPr>
            <p:spPr>
              <a:xfrm>
                <a:off x="4824133" y="1777694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2F2E21D3-FD87-7E42-96AC-989A6716635A}"/>
                </a:ext>
              </a:extLst>
            </p:cNvPr>
            <p:cNvGrpSpPr/>
            <p:nvPr/>
          </p:nvGrpSpPr>
          <p:grpSpPr>
            <a:xfrm>
              <a:off x="4886412" y="2289085"/>
              <a:ext cx="162220" cy="325594"/>
              <a:chOff x="4824133" y="1686899"/>
              <a:chExt cx="90155" cy="180950"/>
            </a:xfrm>
          </p:grpSpPr>
          <p:sp>
            <p:nvSpPr>
              <p:cNvPr id="40" name="Rectangle 39">
                <a:extLst>
                  <a:ext uri="{FF2B5EF4-FFF2-40B4-BE49-F238E27FC236}">
                    <a16:creationId xmlns:a16="http://schemas.microsoft.com/office/drawing/2014/main" id="{92E7B556-4E31-5943-A470-2A5940F3D8B3}"/>
                  </a:ext>
                </a:extLst>
              </p:cNvPr>
              <p:cNvSpPr/>
              <p:nvPr/>
            </p:nvSpPr>
            <p:spPr>
              <a:xfrm>
                <a:off x="4824133" y="1686899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Rectangle 40">
                <a:extLst>
                  <a:ext uri="{FF2B5EF4-FFF2-40B4-BE49-F238E27FC236}">
                    <a16:creationId xmlns:a16="http://schemas.microsoft.com/office/drawing/2014/main" id="{9E85D41A-AF9C-1C40-A9CC-031B80FCEDC8}"/>
                  </a:ext>
                </a:extLst>
              </p:cNvPr>
              <p:cNvSpPr/>
              <p:nvPr/>
            </p:nvSpPr>
            <p:spPr>
              <a:xfrm>
                <a:off x="4824133" y="1777694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C623C387-1D08-CA42-8571-C55B977998F5}"/>
              </a:ext>
            </a:extLst>
          </p:cNvPr>
          <p:cNvGrpSpPr/>
          <p:nvPr/>
        </p:nvGrpSpPr>
        <p:grpSpPr>
          <a:xfrm>
            <a:off x="7977950" y="747118"/>
            <a:ext cx="162220" cy="1632893"/>
            <a:chOff x="7966428" y="1309021"/>
            <a:chExt cx="162220" cy="1632893"/>
          </a:xfrm>
        </p:grpSpPr>
        <p:grpSp>
          <p:nvGrpSpPr>
            <p:cNvPr id="43" name="Group 42">
              <a:extLst>
                <a:ext uri="{FF2B5EF4-FFF2-40B4-BE49-F238E27FC236}">
                  <a16:creationId xmlns:a16="http://schemas.microsoft.com/office/drawing/2014/main" id="{48C52E3A-394B-E04F-B4C6-38B95F2F59E9}"/>
                </a:ext>
              </a:extLst>
            </p:cNvPr>
            <p:cNvGrpSpPr/>
            <p:nvPr/>
          </p:nvGrpSpPr>
          <p:grpSpPr>
            <a:xfrm>
              <a:off x="7966428" y="2289085"/>
              <a:ext cx="162220" cy="652829"/>
              <a:chOff x="4886412" y="2289085"/>
              <a:chExt cx="162220" cy="652829"/>
            </a:xfrm>
          </p:grpSpPr>
          <p:grpSp>
            <p:nvGrpSpPr>
              <p:cNvPr id="44" name="Group 43">
                <a:extLst>
                  <a:ext uri="{FF2B5EF4-FFF2-40B4-BE49-F238E27FC236}">
                    <a16:creationId xmlns:a16="http://schemas.microsoft.com/office/drawing/2014/main" id="{8D1CC3E5-053F-F348-B836-A39A2C63A327}"/>
                  </a:ext>
                </a:extLst>
              </p:cNvPr>
              <p:cNvGrpSpPr/>
              <p:nvPr/>
            </p:nvGrpSpPr>
            <p:grpSpPr>
              <a:xfrm>
                <a:off x="4886412" y="2616320"/>
                <a:ext cx="162220" cy="325594"/>
                <a:chOff x="4824133" y="1686899"/>
                <a:chExt cx="90155" cy="180950"/>
              </a:xfrm>
            </p:grpSpPr>
            <p:sp>
              <p:nvSpPr>
                <p:cNvPr id="48" name="Rectangle 47">
                  <a:extLst>
                    <a:ext uri="{FF2B5EF4-FFF2-40B4-BE49-F238E27FC236}">
                      <a16:creationId xmlns:a16="http://schemas.microsoft.com/office/drawing/2014/main" id="{D5C4A15E-8937-5F41-9D4F-CF1F54CF9D2D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9" name="Rectangle 48">
                  <a:extLst>
                    <a:ext uri="{FF2B5EF4-FFF2-40B4-BE49-F238E27FC236}">
                      <a16:creationId xmlns:a16="http://schemas.microsoft.com/office/drawing/2014/main" id="{3D67EB14-22BD-E64A-A4D9-880C9932E626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5" name="Group 44">
                <a:extLst>
                  <a:ext uri="{FF2B5EF4-FFF2-40B4-BE49-F238E27FC236}">
                    <a16:creationId xmlns:a16="http://schemas.microsoft.com/office/drawing/2014/main" id="{B4C8265B-117B-A94E-9A7D-A86C4FD72745}"/>
                  </a:ext>
                </a:extLst>
              </p:cNvPr>
              <p:cNvGrpSpPr/>
              <p:nvPr/>
            </p:nvGrpSpPr>
            <p:grpSpPr>
              <a:xfrm>
                <a:off x="4886412" y="2289085"/>
                <a:ext cx="162220" cy="325594"/>
                <a:chOff x="4824133" y="1686899"/>
                <a:chExt cx="90155" cy="180950"/>
              </a:xfrm>
            </p:grpSpPr>
            <p:sp>
              <p:nvSpPr>
                <p:cNvPr id="46" name="Rectangle 45">
                  <a:extLst>
                    <a:ext uri="{FF2B5EF4-FFF2-40B4-BE49-F238E27FC236}">
                      <a16:creationId xmlns:a16="http://schemas.microsoft.com/office/drawing/2014/main" id="{58287C44-2315-7E45-A3BC-391FB79C3F88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7" name="Rectangle 46">
                  <a:extLst>
                    <a:ext uri="{FF2B5EF4-FFF2-40B4-BE49-F238E27FC236}">
                      <a16:creationId xmlns:a16="http://schemas.microsoft.com/office/drawing/2014/main" id="{8DB2E916-B529-384F-B1AB-B00247BF132E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50" name="Group 49">
              <a:extLst>
                <a:ext uri="{FF2B5EF4-FFF2-40B4-BE49-F238E27FC236}">
                  <a16:creationId xmlns:a16="http://schemas.microsoft.com/office/drawing/2014/main" id="{2893AE80-2E81-EB4B-AEFB-0BD63C009E9E}"/>
                </a:ext>
              </a:extLst>
            </p:cNvPr>
            <p:cNvGrpSpPr/>
            <p:nvPr/>
          </p:nvGrpSpPr>
          <p:grpSpPr>
            <a:xfrm>
              <a:off x="7966428" y="1635435"/>
              <a:ext cx="162220" cy="652829"/>
              <a:chOff x="4886412" y="2289085"/>
              <a:chExt cx="162220" cy="652829"/>
            </a:xfrm>
          </p:grpSpPr>
          <p:grpSp>
            <p:nvGrpSpPr>
              <p:cNvPr id="51" name="Group 50">
                <a:extLst>
                  <a:ext uri="{FF2B5EF4-FFF2-40B4-BE49-F238E27FC236}">
                    <a16:creationId xmlns:a16="http://schemas.microsoft.com/office/drawing/2014/main" id="{CB17102E-6C5B-BC4E-9CDD-44D36B268F31}"/>
                  </a:ext>
                </a:extLst>
              </p:cNvPr>
              <p:cNvGrpSpPr/>
              <p:nvPr/>
            </p:nvGrpSpPr>
            <p:grpSpPr>
              <a:xfrm>
                <a:off x="4886412" y="2616320"/>
                <a:ext cx="162220" cy="325594"/>
                <a:chOff x="4824133" y="1686899"/>
                <a:chExt cx="90155" cy="180950"/>
              </a:xfrm>
            </p:grpSpPr>
            <p:sp>
              <p:nvSpPr>
                <p:cNvPr id="55" name="Rectangle 54">
                  <a:extLst>
                    <a:ext uri="{FF2B5EF4-FFF2-40B4-BE49-F238E27FC236}">
                      <a16:creationId xmlns:a16="http://schemas.microsoft.com/office/drawing/2014/main" id="{7160F0F4-9753-714B-9267-F6ED6D15BA74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6" name="Rectangle 55">
                  <a:extLst>
                    <a:ext uri="{FF2B5EF4-FFF2-40B4-BE49-F238E27FC236}">
                      <a16:creationId xmlns:a16="http://schemas.microsoft.com/office/drawing/2014/main" id="{2CDB027C-168A-4D49-8740-7EDE5EE79A11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2" name="Group 51">
                <a:extLst>
                  <a:ext uri="{FF2B5EF4-FFF2-40B4-BE49-F238E27FC236}">
                    <a16:creationId xmlns:a16="http://schemas.microsoft.com/office/drawing/2014/main" id="{5F78D404-D1AD-744C-B19D-1342A2F96579}"/>
                  </a:ext>
                </a:extLst>
              </p:cNvPr>
              <p:cNvGrpSpPr/>
              <p:nvPr/>
            </p:nvGrpSpPr>
            <p:grpSpPr>
              <a:xfrm>
                <a:off x="4886412" y="2289085"/>
                <a:ext cx="162220" cy="325594"/>
                <a:chOff x="4824133" y="1686899"/>
                <a:chExt cx="90155" cy="180950"/>
              </a:xfrm>
            </p:grpSpPr>
            <p:sp>
              <p:nvSpPr>
                <p:cNvPr id="53" name="Rectangle 52">
                  <a:extLst>
                    <a:ext uri="{FF2B5EF4-FFF2-40B4-BE49-F238E27FC236}">
                      <a16:creationId xmlns:a16="http://schemas.microsoft.com/office/drawing/2014/main" id="{8E4512E7-D0DF-494F-8F95-B29FB94945DB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4" name="Rectangle 53">
                  <a:extLst>
                    <a:ext uri="{FF2B5EF4-FFF2-40B4-BE49-F238E27FC236}">
                      <a16:creationId xmlns:a16="http://schemas.microsoft.com/office/drawing/2014/main" id="{6190DE06-A9E1-D349-98AE-B66654FC66CB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id="{8955E9DA-7DE3-BF41-927C-77087BC2D875}"/>
                </a:ext>
              </a:extLst>
            </p:cNvPr>
            <p:cNvGrpSpPr/>
            <p:nvPr/>
          </p:nvGrpSpPr>
          <p:grpSpPr>
            <a:xfrm>
              <a:off x="7966428" y="1309021"/>
              <a:ext cx="162220" cy="325594"/>
              <a:chOff x="4824133" y="1686899"/>
              <a:chExt cx="90155" cy="180950"/>
            </a:xfrm>
          </p:grpSpPr>
          <p:sp>
            <p:nvSpPr>
              <p:cNvPr id="58" name="Rectangle 57">
                <a:extLst>
                  <a:ext uri="{FF2B5EF4-FFF2-40B4-BE49-F238E27FC236}">
                    <a16:creationId xmlns:a16="http://schemas.microsoft.com/office/drawing/2014/main" id="{A5019236-77A7-E64C-B6E8-7DF8657D849A}"/>
                  </a:ext>
                </a:extLst>
              </p:cNvPr>
              <p:cNvSpPr/>
              <p:nvPr/>
            </p:nvSpPr>
            <p:spPr>
              <a:xfrm>
                <a:off x="4824133" y="1686899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Rectangle 58">
                <a:extLst>
                  <a:ext uri="{FF2B5EF4-FFF2-40B4-BE49-F238E27FC236}">
                    <a16:creationId xmlns:a16="http://schemas.microsoft.com/office/drawing/2014/main" id="{02AA93F7-DE37-BA44-9D9F-A5BD91FF6C0C}"/>
                  </a:ext>
                </a:extLst>
              </p:cNvPr>
              <p:cNvSpPr/>
              <p:nvPr/>
            </p:nvSpPr>
            <p:spPr>
              <a:xfrm>
                <a:off x="4824133" y="1777694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61" name="TextBox 60">
            <a:extLst>
              <a:ext uri="{FF2B5EF4-FFF2-40B4-BE49-F238E27FC236}">
                <a16:creationId xmlns:a16="http://schemas.microsoft.com/office/drawing/2014/main" id="{975A0161-8749-784C-A728-AA0F2E64AEA8}"/>
              </a:ext>
            </a:extLst>
          </p:cNvPr>
          <p:cNvSpPr txBox="1"/>
          <p:nvPr/>
        </p:nvSpPr>
        <p:spPr>
          <a:xfrm>
            <a:off x="6243693" y="2106320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VN" dirty="0"/>
              <a:t>………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1DBC255C-C7F5-8244-9DB8-64E482EC362E}"/>
              </a:ext>
            </a:extLst>
          </p:cNvPr>
          <p:cNvSpPr txBox="1"/>
          <p:nvPr/>
        </p:nvSpPr>
        <p:spPr>
          <a:xfrm>
            <a:off x="3143787" y="2521353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VN" sz="2000" dirty="0"/>
              <a:t>1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F6F04F4A-DEE4-A245-923D-E466403B6812}"/>
              </a:ext>
            </a:extLst>
          </p:cNvPr>
          <p:cNvSpPr txBox="1"/>
          <p:nvPr/>
        </p:nvSpPr>
        <p:spPr>
          <a:xfrm>
            <a:off x="3858385" y="2519056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VN" sz="2000" dirty="0"/>
              <a:t>2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F40812BF-07D7-2C4C-AD21-330A5A4F336D}"/>
              </a:ext>
            </a:extLst>
          </p:cNvPr>
          <p:cNvSpPr txBox="1"/>
          <p:nvPr/>
        </p:nvSpPr>
        <p:spPr>
          <a:xfrm>
            <a:off x="4621605" y="2519056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VN" sz="2000" dirty="0"/>
              <a:t>3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252AEE3F-0589-AD42-A25C-295621EFAFFE}"/>
              </a:ext>
            </a:extLst>
          </p:cNvPr>
          <p:cNvSpPr txBox="1"/>
          <p:nvPr/>
        </p:nvSpPr>
        <p:spPr>
          <a:xfrm>
            <a:off x="5405620" y="2519056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VN" sz="2000" dirty="0"/>
              <a:t>4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B1229773-AB7A-C649-9B7D-5CD2C3339EC3}"/>
              </a:ext>
            </a:extLst>
          </p:cNvPr>
          <p:cNvSpPr txBox="1"/>
          <p:nvPr/>
        </p:nvSpPr>
        <p:spPr>
          <a:xfrm>
            <a:off x="7818827" y="2518890"/>
            <a:ext cx="4700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VN" sz="2000" dirty="0"/>
              <a:t>10</a:t>
            </a:r>
          </a:p>
        </p:txBody>
      </p:sp>
      <p:pic>
        <p:nvPicPr>
          <p:cNvPr id="71" name="Picture 70">
            <a:extLst>
              <a:ext uri="{FF2B5EF4-FFF2-40B4-BE49-F238E27FC236}">
                <a16:creationId xmlns:a16="http://schemas.microsoft.com/office/drawing/2014/main" id="{530AFDEF-61F8-9847-B03C-A17482B56C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4221" b="94481" l="5161" r="98710">
                        <a14:foregroundMark x1="12258" y1="15260" x2="28387" y2="12013"/>
                        <a14:foregroundMark x1="28387" y1="11364" x2="45806" y2="4221"/>
                        <a14:foregroundMark x1="92903" y1="32143" x2="92903" y2="32143"/>
                        <a14:foregroundMark x1="25806" y1="91558" x2="25806" y2="91558"/>
                        <a14:foregroundMark x1="58710" y1="93182" x2="58710" y2="93182"/>
                        <a14:foregroundMark x1="58710" y1="93182" x2="34194" y2="93506"/>
                        <a14:foregroundMark x1="34194" y1="93182" x2="85161" y2="86364"/>
                        <a14:foregroundMark x1="85161" y1="86364" x2="85161" y2="86364"/>
                        <a14:foregroundMark x1="81290" y1="88636" x2="52903" y2="93506"/>
                        <a14:foregroundMark x1="52903" y1="93506" x2="27097" y2="93506"/>
                        <a14:foregroundMark x1="27097" y1="93506" x2="55484" y2="94805"/>
                        <a14:foregroundMark x1="55484" y1="94805" x2="78710" y2="93182"/>
                        <a14:foregroundMark x1="78710" y1="92532" x2="93008" y2="92997"/>
                        <a14:foregroundMark x1="47742" y1="94156" x2="22581" y2="94481"/>
                        <a14:foregroundMark x1="22581" y1="94481" x2="14194" y2="93506"/>
                        <a14:foregroundMark x1="14194" y1="93182" x2="14194" y2="93182"/>
                        <a14:foregroundMark x1="41935" y1="92208" x2="9032" y2="90584"/>
                        <a14:foregroundMark x1="9032" y1="90584" x2="10968" y2="93506"/>
                        <a14:foregroundMark x1="10968" y1="93182" x2="5161" y2="90584"/>
                        <a14:foregroundMark x1="5161" y1="90584" x2="27097" y2="85714"/>
                        <a14:foregroundMark x1="27097" y1="85714" x2="27742" y2="85714"/>
                        <a14:foregroundMark x1="16129" y1="85390" x2="5806" y2="90260"/>
                        <a14:foregroundMark x1="5806" y1="90260" x2="11613" y2="87013"/>
                        <a14:foregroundMark x1="13548" y1="87013" x2="42581" y2="83766"/>
                        <a14:foregroundMark x1="42581" y1="83766" x2="63226" y2="84091"/>
                        <a14:foregroundMark x1="64516" y1="83766" x2="88387" y2="85390"/>
                        <a14:foregroundMark x1="88387" y1="85390" x2="94839" y2="87662"/>
                        <a14:foregroundMark x1="9677" y1="93831" x2="7742" y2="92532"/>
                        <a14:foregroundMark x1="7742" y1="92208" x2="10323" y2="86364"/>
                        <a14:foregroundMark x1="94839" y1="90260" x2="96774" y2="90584"/>
                        <a14:foregroundMark x1="96774" y1="90584" x2="95484" y2="92532"/>
                        <a14:backgroundMark x1="96887" y1="92760" x2="97419" y2="93831"/>
                      </a14:backgroundRemoval>
                    </a14:imgEffect>
                    <a14:imgEffect>
                      <a14:sharpenSoften amount="43000"/>
                    </a14:imgEffect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291" y="2860803"/>
            <a:ext cx="1229374" cy="2442886"/>
          </a:xfrm>
          <a:prstGeom prst="rect">
            <a:avLst/>
          </a:prstGeom>
        </p:spPr>
      </p:pic>
      <p:grpSp>
        <p:nvGrpSpPr>
          <p:cNvPr id="74" name="Group 73">
            <a:extLst>
              <a:ext uri="{FF2B5EF4-FFF2-40B4-BE49-F238E27FC236}">
                <a16:creationId xmlns:a16="http://schemas.microsoft.com/office/drawing/2014/main" id="{3D038EC9-449A-CE40-A323-B0E41A6BC4E9}"/>
              </a:ext>
            </a:extLst>
          </p:cNvPr>
          <p:cNvGrpSpPr/>
          <p:nvPr/>
        </p:nvGrpSpPr>
        <p:grpSpPr>
          <a:xfrm>
            <a:off x="613877" y="1617455"/>
            <a:ext cx="1943161" cy="931555"/>
            <a:chOff x="613877" y="1617455"/>
            <a:chExt cx="1943161" cy="931555"/>
          </a:xfrm>
        </p:grpSpPr>
        <p:sp>
          <p:nvSpPr>
            <p:cNvPr id="72" name="Rounded Rectangular Callout 71">
              <a:extLst>
                <a:ext uri="{FF2B5EF4-FFF2-40B4-BE49-F238E27FC236}">
                  <a16:creationId xmlns:a16="http://schemas.microsoft.com/office/drawing/2014/main" id="{177104B8-934E-604F-91DD-71F96A4495F2}"/>
                </a:ext>
              </a:extLst>
            </p:cNvPr>
            <p:cNvSpPr/>
            <p:nvPr/>
          </p:nvSpPr>
          <p:spPr>
            <a:xfrm>
              <a:off x="613877" y="1617455"/>
              <a:ext cx="1943161" cy="931555"/>
            </a:xfrm>
            <a:prstGeom prst="wedgeRoundRectCallout">
              <a:avLst>
                <a:gd name="adj1" fmla="val -17451"/>
                <a:gd name="adj2" fmla="val 76910"/>
                <a:gd name="adj3" fmla="val 16667"/>
              </a:avLst>
            </a:prstGeom>
            <a:solidFill>
              <a:schemeClr val="bg1"/>
            </a:solidFill>
            <a:ln w="28575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VN"/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5011A8CC-FB9D-E74B-AC41-4AFFF05FCC46}"/>
                </a:ext>
              </a:extLst>
            </p:cNvPr>
            <p:cNvSpPr txBox="1"/>
            <p:nvPr/>
          </p:nvSpPr>
          <p:spPr>
            <a:xfrm>
              <a:off x="656490" y="1625680"/>
              <a:ext cx="1825684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VN" dirty="0"/>
                <a:t>Một thanh sô-cô-la bẻ được 10 miếng</a:t>
              </a:r>
            </a:p>
          </p:txBody>
        </p:sp>
      </p:grpSp>
      <p:sp>
        <p:nvSpPr>
          <p:cNvPr id="75" name="Rounded Rectangle 74">
            <a:extLst>
              <a:ext uri="{FF2B5EF4-FFF2-40B4-BE49-F238E27FC236}">
                <a16:creationId xmlns:a16="http://schemas.microsoft.com/office/drawing/2014/main" id="{227CCD7A-CC67-A042-99DF-436E22B33C72}"/>
              </a:ext>
            </a:extLst>
          </p:cNvPr>
          <p:cNvSpPr/>
          <p:nvPr/>
        </p:nvSpPr>
        <p:spPr>
          <a:xfrm>
            <a:off x="2032821" y="3217526"/>
            <a:ext cx="8723427" cy="2979588"/>
          </a:xfrm>
          <a:prstGeom prst="roundRect">
            <a:avLst/>
          </a:prstGeom>
          <a:solidFill>
            <a:srgbClr val="FFC000">
              <a:alpha val="48000"/>
            </a:srgbClr>
          </a:solidFill>
          <a:ln>
            <a:noFill/>
          </a:ln>
          <a:effectLst>
            <a:softEdge rad="109587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grpSp>
        <p:nvGrpSpPr>
          <p:cNvPr id="76" name="Group 75">
            <a:extLst>
              <a:ext uri="{FF2B5EF4-FFF2-40B4-BE49-F238E27FC236}">
                <a16:creationId xmlns:a16="http://schemas.microsoft.com/office/drawing/2014/main" id="{AC1E6B43-CC2A-6B4D-A4F4-ED91F97037DE}"/>
              </a:ext>
            </a:extLst>
          </p:cNvPr>
          <p:cNvGrpSpPr/>
          <p:nvPr/>
        </p:nvGrpSpPr>
        <p:grpSpPr>
          <a:xfrm>
            <a:off x="2605193" y="3691486"/>
            <a:ext cx="162220" cy="1632893"/>
            <a:chOff x="7966428" y="1309021"/>
            <a:chExt cx="162220" cy="1632893"/>
          </a:xfrm>
        </p:grpSpPr>
        <p:grpSp>
          <p:nvGrpSpPr>
            <p:cNvPr id="77" name="Group 76">
              <a:extLst>
                <a:ext uri="{FF2B5EF4-FFF2-40B4-BE49-F238E27FC236}">
                  <a16:creationId xmlns:a16="http://schemas.microsoft.com/office/drawing/2014/main" id="{405C432E-0AAC-AB42-8E35-E80D29A98C92}"/>
                </a:ext>
              </a:extLst>
            </p:cNvPr>
            <p:cNvGrpSpPr/>
            <p:nvPr/>
          </p:nvGrpSpPr>
          <p:grpSpPr>
            <a:xfrm>
              <a:off x="7966428" y="2289085"/>
              <a:ext cx="162220" cy="652829"/>
              <a:chOff x="4886412" y="2289085"/>
              <a:chExt cx="162220" cy="652829"/>
            </a:xfrm>
          </p:grpSpPr>
          <p:grpSp>
            <p:nvGrpSpPr>
              <p:cNvPr id="88" name="Group 87">
                <a:extLst>
                  <a:ext uri="{FF2B5EF4-FFF2-40B4-BE49-F238E27FC236}">
                    <a16:creationId xmlns:a16="http://schemas.microsoft.com/office/drawing/2014/main" id="{301E74F4-5BA3-F348-AE0F-71E3DA0E37F1}"/>
                  </a:ext>
                </a:extLst>
              </p:cNvPr>
              <p:cNvGrpSpPr/>
              <p:nvPr/>
            </p:nvGrpSpPr>
            <p:grpSpPr>
              <a:xfrm>
                <a:off x="4886412" y="2616320"/>
                <a:ext cx="162220" cy="325594"/>
                <a:chOff x="4824133" y="1686899"/>
                <a:chExt cx="90155" cy="180950"/>
              </a:xfrm>
            </p:grpSpPr>
            <p:sp>
              <p:nvSpPr>
                <p:cNvPr id="92" name="Rectangle 91">
                  <a:extLst>
                    <a:ext uri="{FF2B5EF4-FFF2-40B4-BE49-F238E27FC236}">
                      <a16:creationId xmlns:a16="http://schemas.microsoft.com/office/drawing/2014/main" id="{C9746601-028C-864D-A625-37CF30B4A251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3" name="Rectangle 92">
                  <a:extLst>
                    <a:ext uri="{FF2B5EF4-FFF2-40B4-BE49-F238E27FC236}">
                      <a16:creationId xmlns:a16="http://schemas.microsoft.com/office/drawing/2014/main" id="{F83C2AB6-71C4-6243-873F-7080E815B40A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9" name="Group 88">
                <a:extLst>
                  <a:ext uri="{FF2B5EF4-FFF2-40B4-BE49-F238E27FC236}">
                    <a16:creationId xmlns:a16="http://schemas.microsoft.com/office/drawing/2014/main" id="{DB0328CC-F516-C446-81E1-2029D66BE6E6}"/>
                  </a:ext>
                </a:extLst>
              </p:cNvPr>
              <p:cNvGrpSpPr/>
              <p:nvPr/>
            </p:nvGrpSpPr>
            <p:grpSpPr>
              <a:xfrm>
                <a:off x="4886412" y="2289085"/>
                <a:ext cx="162220" cy="325594"/>
                <a:chOff x="4824133" y="1686899"/>
                <a:chExt cx="90155" cy="180950"/>
              </a:xfrm>
            </p:grpSpPr>
            <p:sp>
              <p:nvSpPr>
                <p:cNvPr id="90" name="Rectangle 89">
                  <a:extLst>
                    <a:ext uri="{FF2B5EF4-FFF2-40B4-BE49-F238E27FC236}">
                      <a16:creationId xmlns:a16="http://schemas.microsoft.com/office/drawing/2014/main" id="{3ACA35FC-7B1E-EA46-842D-B196CC611B2C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1" name="Rectangle 90">
                  <a:extLst>
                    <a:ext uri="{FF2B5EF4-FFF2-40B4-BE49-F238E27FC236}">
                      <a16:creationId xmlns:a16="http://schemas.microsoft.com/office/drawing/2014/main" id="{4E888140-9991-544F-A790-8FAAB920DC32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id="{937E8C81-5415-984A-B893-658CD220EB88}"/>
                </a:ext>
              </a:extLst>
            </p:cNvPr>
            <p:cNvGrpSpPr/>
            <p:nvPr/>
          </p:nvGrpSpPr>
          <p:grpSpPr>
            <a:xfrm>
              <a:off x="7966428" y="1635435"/>
              <a:ext cx="162220" cy="652829"/>
              <a:chOff x="4886412" y="2289085"/>
              <a:chExt cx="162220" cy="652829"/>
            </a:xfrm>
          </p:grpSpPr>
          <p:grpSp>
            <p:nvGrpSpPr>
              <p:cNvPr id="82" name="Group 81">
                <a:extLst>
                  <a:ext uri="{FF2B5EF4-FFF2-40B4-BE49-F238E27FC236}">
                    <a16:creationId xmlns:a16="http://schemas.microsoft.com/office/drawing/2014/main" id="{4DDAAB0F-44F9-6346-8F04-7EA407D19805}"/>
                  </a:ext>
                </a:extLst>
              </p:cNvPr>
              <p:cNvGrpSpPr/>
              <p:nvPr/>
            </p:nvGrpSpPr>
            <p:grpSpPr>
              <a:xfrm>
                <a:off x="4886412" y="2616320"/>
                <a:ext cx="162220" cy="325594"/>
                <a:chOff x="4824133" y="1686899"/>
                <a:chExt cx="90155" cy="180950"/>
              </a:xfrm>
            </p:grpSpPr>
            <p:sp>
              <p:nvSpPr>
                <p:cNvPr id="86" name="Rectangle 85">
                  <a:extLst>
                    <a:ext uri="{FF2B5EF4-FFF2-40B4-BE49-F238E27FC236}">
                      <a16:creationId xmlns:a16="http://schemas.microsoft.com/office/drawing/2014/main" id="{C8B80242-CA68-1F45-85F9-1FEEAAD46B43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7" name="Rectangle 86">
                  <a:extLst>
                    <a:ext uri="{FF2B5EF4-FFF2-40B4-BE49-F238E27FC236}">
                      <a16:creationId xmlns:a16="http://schemas.microsoft.com/office/drawing/2014/main" id="{0E4F4E1F-9090-914A-B628-6A24226A8886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83" name="Group 82">
                <a:extLst>
                  <a:ext uri="{FF2B5EF4-FFF2-40B4-BE49-F238E27FC236}">
                    <a16:creationId xmlns:a16="http://schemas.microsoft.com/office/drawing/2014/main" id="{7D9ED1E5-B6FE-7A47-A25C-61920D56869F}"/>
                  </a:ext>
                </a:extLst>
              </p:cNvPr>
              <p:cNvGrpSpPr/>
              <p:nvPr/>
            </p:nvGrpSpPr>
            <p:grpSpPr>
              <a:xfrm>
                <a:off x="4886412" y="2289085"/>
                <a:ext cx="162220" cy="325594"/>
                <a:chOff x="4824133" y="1686899"/>
                <a:chExt cx="90155" cy="180950"/>
              </a:xfrm>
            </p:grpSpPr>
            <p:sp>
              <p:nvSpPr>
                <p:cNvPr id="84" name="Rectangle 83">
                  <a:extLst>
                    <a:ext uri="{FF2B5EF4-FFF2-40B4-BE49-F238E27FC236}">
                      <a16:creationId xmlns:a16="http://schemas.microsoft.com/office/drawing/2014/main" id="{ACE3374E-0022-F74E-9850-D31D0851A195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>
                  <a:extLst>
                    <a:ext uri="{FF2B5EF4-FFF2-40B4-BE49-F238E27FC236}">
                      <a16:creationId xmlns:a16="http://schemas.microsoft.com/office/drawing/2014/main" id="{49B6728D-DC53-0546-BF2E-1EDDBBCCA372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79" name="Group 78">
              <a:extLst>
                <a:ext uri="{FF2B5EF4-FFF2-40B4-BE49-F238E27FC236}">
                  <a16:creationId xmlns:a16="http://schemas.microsoft.com/office/drawing/2014/main" id="{556A9B7B-BD30-E141-96E5-08E6E3EED439}"/>
                </a:ext>
              </a:extLst>
            </p:cNvPr>
            <p:cNvGrpSpPr/>
            <p:nvPr/>
          </p:nvGrpSpPr>
          <p:grpSpPr>
            <a:xfrm>
              <a:off x="7966428" y="1309021"/>
              <a:ext cx="162220" cy="325594"/>
              <a:chOff x="4824133" y="1686899"/>
              <a:chExt cx="90155" cy="180950"/>
            </a:xfrm>
          </p:grpSpPr>
          <p:sp>
            <p:nvSpPr>
              <p:cNvPr id="80" name="Rectangle 79">
                <a:extLst>
                  <a:ext uri="{FF2B5EF4-FFF2-40B4-BE49-F238E27FC236}">
                    <a16:creationId xmlns:a16="http://schemas.microsoft.com/office/drawing/2014/main" id="{B84BC529-5A8E-3242-8756-FB3487D663B5}"/>
                  </a:ext>
                </a:extLst>
              </p:cNvPr>
              <p:cNvSpPr/>
              <p:nvPr/>
            </p:nvSpPr>
            <p:spPr>
              <a:xfrm>
                <a:off x="4824133" y="1686899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" name="Rectangle 80">
                <a:extLst>
                  <a:ext uri="{FF2B5EF4-FFF2-40B4-BE49-F238E27FC236}">
                    <a16:creationId xmlns:a16="http://schemas.microsoft.com/office/drawing/2014/main" id="{ECFC6A06-C16B-8940-9B19-10DCFF435EC6}"/>
                  </a:ext>
                </a:extLst>
              </p:cNvPr>
              <p:cNvSpPr/>
              <p:nvPr/>
            </p:nvSpPr>
            <p:spPr>
              <a:xfrm>
                <a:off x="4824133" y="1777694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94" name="TextBox 93">
            <a:extLst>
              <a:ext uri="{FF2B5EF4-FFF2-40B4-BE49-F238E27FC236}">
                <a16:creationId xmlns:a16="http://schemas.microsoft.com/office/drawing/2014/main" id="{D2145C3F-1AAE-7F45-A21A-2DCB0637B92F}"/>
              </a:ext>
            </a:extLst>
          </p:cNvPr>
          <p:cNvSpPr txBox="1"/>
          <p:nvPr/>
        </p:nvSpPr>
        <p:spPr>
          <a:xfrm>
            <a:off x="2237502" y="5416075"/>
            <a:ext cx="93968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VN" sz="2000" dirty="0"/>
              <a:t>1 chục</a:t>
            </a:r>
          </a:p>
          <a:p>
            <a:pPr algn="ctr"/>
            <a:r>
              <a:rPr lang="en-VN" sz="2000" dirty="0">
                <a:solidFill>
                  <a:srgbClr val="FF0000"/>
                </a:solidFill>
              </a:rPr>
              <a:t>10</a:t>
            </a:r>
          </a:p>
        </p:txBody>
      </p:sp>
      <p:grpSp>
        <p:nvGrpSpPr>
          <p:cNvPr id="131" name="Group 130">
            <a:extLst>
              <a:ext uri="{FF2B5EF4-FFF2-40B4-BE49-F238E27FC236}">
                <a16:creationId xmlns:a16="http://schemas.microsoft.com/office/drawing/2014/main" id="{52B453D7-7183-CF4A-AC24-3644FA9C20F0}"/>
              </a:ext>
            </a:extLst>
          </p:cNvPr>
          <p:cNvGrpSpPr/>
          <p:nvPr/>
        </p:nvGrpSpPr>
        <p:grpSpPr>
          <a:xfrm>
            <a:off x="3789081" y="3690909"/>
            <a:ext cx="162220" cy="1632893"/>
            <a:chOff x="7966428" y="1309021"/>
            <a:chExt cx="162220" cy="1632893"/>
          </a:xfrm>
        </p:grpSpPr>
        <p:grpSp>
          <p:nvGrpSpPr>
            <p:cNvPr id="132" name="Group 131">
              <a:extLst>
                <a:ext uri="{FF2B5EF4-FFF2-40B4-BE49-F238E27FC236}">
                  <a16:creationId xmlns:a16="http://schemas.microsoft.com/office/drawing/2014/main" id="{624BA6CD-F60A-A949-BF83-03A24A9DB59B}"/>
                </a:ext>
              </a:extLst>
            </p:cNvPr>
            <p:cNvGrpSpPr/>
            <p:nvPr/>
          </p:nvGrpSpPr>
          <p:grpSpPr>
            <a:xfrm>
              <a:off x="7966428" y="2289085"/>
              <a:ext cx="162220" cy="652829"/>
              <a:chOff x="4886412" y="2289085"/>
              <a:chExt cx="162220" cy="652829"/>
            </a:xfrm>
          </p:grpSpPr>
          <p:grpSp>
            <p:nvGrpSpPr>
              <p:cNvPr id="143" name="Group 142">
                <a:extLst>
                  <a:ext uri="{FF2B5EF4-FFF2-40B4-BE49-F238E27FC236}">
                    <a16:creationId xmlns:a16="http://schemas.microsoft.com/office/drawing/2014/main" id="{3EF00310-6CC0-9A44-9C54-5161013E47EC}"/>
                  </a:ext>
                </a:extLst>
              </p:cNvPr>
              <p:cNvGrpSpPr/>
              <p:nvPr/>
            </p:nvGrpSpPr>
            <p:grpSpPr>
              <a:xfrm>
                <a:off x="4886412" y="2616320"/>
                <a:ext cx="162220" cy="325594"/>
                <a:chOff x="4824133" y="1686899"/>
                <a:chExt cx="90155" cy="180950"/>
              </a:xfrm>
            </p:grpSpPr>
            <p:sp>
              <p:nvSpPr>
                <p:cNvPr id="147" name="Rectangle 146">
                  <a:extLst>
                    <a:ext uri="{FF2B5EF4-FFF2-40B4-BE49-F238E27FC236}">
                      <a16:creationId xmlns:a16="http://schemas.microsoft.com/office/drawing/2014/main" id="{DF566154-ACEC-1041-9F3A-10F1FDD1BAC7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8" name="Rectangle 147">
                  <a:extLst>
                    <a:ext uri="{FF2B5EF4-FFF2-40B4-BE49-F238E27FC236}">
                      <a16:creationId xmlns:a16="http://schemas.microsoft.com/office/drawing/2014/main" id="{F565D1EB-019C-824F-959D-8894C13F9596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44" name="Group 143">
                <a:extLst>
                  <a:ext uri="{FF2B5EF4-FFF2-40B4-BE49-F238E27FC236}">
                    <a16:creationId xmlns:a16="http://schemas.microsoft.com/office/drawing/2014/main" id="{3B3DFB4F-59EF-BC43-96A6-8EBAA76587CB}"/>
                  </a:ext>
                </a:extLst>
              </p:cNvPr>
              <p:cNvGrpSpPr/>
              <p:nvPr/>
            </p:nvGrpSpPr>
            <p:grpSpPr>
              <a:xfrm>
                <a:off x="4886412" y="2289085"/>
                <a:ext cx="162220" cy="325594"/>
                <a:chOff x="4824133" y="1686899"/>
                <a:chExt cx="90155" cy="180950"/>
              </a:xfrm>
            </p:grpSpPr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F6FF6A8D-2CAF-F547-AE2B-7158A210AE06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6" name="Rectangle 145">
                  <a:extLst>
                    <a:ext uri="{FF2B5EF4-FFF2-40B4-BE49-F238E27FC236}">
                      <a16:creationId xmlns:a16="http://schemas.microsoft.com/office/drawing/2014/main" id="{FC498F53-BE5E-2345-B7CE-2E49C7AF5F18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133" name="Group 132">
              <a:extLst>
                <a:ext uri="{FF2B5EF4-FFF2-40B4-BE49-F238E27FC236}">
                  <a16:creationId xmlns:a16="http://schemas.microsoft.com/office/drawing/2014/main" id="{AEC9EF79-0E99-D144-BEF1-2E2D2007290F}"/>
                </a:ext>
              </a:extLst>
            </p:cNvPr>
            <p:cNvGrpSpPr/>
            <p:nvPr/>
          </p:nvGrpSpPr>
          <p:grpSpPr>
            <a:xfrm>
              <a:off x="7966428" y="1635435"/>
              <a:ext cx="162220" cy="652829"/>
              <a:chOff x="4886412" y="2289085"/>
              <a:chExt cx="162220" cy="652829"/>
            </a:xfrm>
          </p:grpSpPr>
          <p:grpSp>
            <p:nvGrpSpPr>
              <p:cNvPr id="137" name="Group 136">
                <a:extLst>
                  <a:ext uri="{FF2B5EF4-FFF2-40B4-BE49-F238E27FC236}">
                    <a16:creationId xmlns:a16="http://schemas.microsoft.com/office/drawing/2014/main" id="{E22D6D32-6DDA-1547-9AE9-243DFDFD06DC}"/>
                  </a:ext>
                </a:extLst>
              </p:cNvPr>
              <p:cNvGrpSpPr/>
              <p:nvPr/>
            </p:nvGrpSpPr>
            <p:grpSpPr>
              <a:xfrm>
                <a:off x="4886412" y="2616320"/>
                <a:ext cx="162220" cy="325594"/>
                <a:chOff x="4824133" y="1686899"/>
                <a:chExt cx="90155" cy="180950"/>
              </a:xfrm>
            </p:grpSpPr>
            <p:sp>
              <p:nvSpPr>
                <p:cNvPr id="141" name="Rectangle 140">
                  <a:extLst>
                    <a:ext uri="{FF2B5EF4-FFF2-40B4-BE49-F238E27FC236}">
                      <a16:creationId xmlns:a16="http://schemas.microsoft.com/office/drawing/2014/main" id="{93C5CD78-0E2C-7945-8218-34C3A96BF5A5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79A97B5E-3FFB-CD49-A9E5-E05602EECD58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38" name="Group 137">
                <a:extLst>
                  <a:ext uri="{FF2B5EF4-FFF2-40B4-BE49-F238E27FC236}">
                    <a16:creationId xmlns:a16="http://schemas.microsoft.com/office/drawing/2014/main" id="{D65E20C7-9F68-2E4C-A974-47B85AC11CB3}"/>
                  </a:ext>
                </a:extLst>
              </p:cNvPr>
              <p:cNvGrpSpPr/>
              <p:nvPr/>
            </p:nvGrpSpPr>
            <p:grpSpPr>
              <a:xfrm>
                <a:off x="4886412" y="2289085"/>
                <a:ext cx="162220" cy="325594"/>
                <a:chOff x="4824133" y="1686899"/>
                <a:chExt cx="90155" cy="180950"/>
              </a:xfrm>
            </p:grpSpPr>
            <p:sp>
              <p:nvSpPr>
                <p:cNvPr id="139" name="Rectangle 138">
                  <a:extLst>
                    <a:ext uri="{FF2B5EF4-FFF2-40B4-BE49-F238E27FC236}">
                      <a16:creationId xmlns:a16="http://schemas.microsoft.com/office/drawing/2014/main" id="{C44C94A8-579F-0243-91FD-1CCF89067C88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62EE11B4-E23F-0546-9051-38C2470CD0C2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134" name="Group 133">
              <a:extLst>
                <a:ext uri="{FF2B5EF4-FFF2-40B4-BE49-F238E27FC236}">
                  <a16:creationId xmlns:a16="http://schemas.microsoft.com/office/drawing/2014/main" id="{E60E2576-5613-E947-967A-3B3A30C98A9B}"/>
                </a:ext>
              </a:extLst>
            </p:cNvPr>
            <p:cNvGrpSpPr/>
            <p:nvPr/>
          </p:nvGrpSpPr>
          <p:grpSpPr>
            <a:xfrm>
              <a:off x="7966428" y="1309021"/>
              <a:ext cx="162220" cy="325594"/>
              <a:chOff x="4824133" y="1686899"/>
              <a:chExt cx="90155" cy="180950"/>
            </a:xfrm>
          </p:grpSpPr>
          <p:sp>
            <p:nvSpPr>
              <p:cNvPr id="135" name="Rectangle 134">
                <a:extLst>
                  <a:ext uri="{FF2B5EF4-FFF2-40B4-BE49-F238E27FC236}">
                    <a16:creationId xmlns:a16="http://schemas.microsoft.com/office/drawing/2014/main" id="{50EAC892-8ED5-0B4D-A545-A950D3E54D1F}"/>
                  </a:ext>
                </a:extLst>
              </p:cNvPr>
              <p:cNvSpPr/>
              <p:nvPr/>
            </p:nvSpPr>
            <p:spPr>
              <a:xfrm>
                <a:off x="4824133" y="1686899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6" name="Rectangle 135">
                <a:extLst>
                  <a:ext uri="{FF2B5EF4-FFF2-40B4-BE49-F238E27FC236}">
                    <a16:creationId xmlns:a16="http://schemas.microsoft.com/office/drawing/2014/main" id="{115BE4AB-B066-CD47-AC8C-CB86343EF1B9}"/>
                  </a:ext>
                </a:extLst>
              </p:cNvPr>
              <p:cNvSpPr/>
              <p:nvPr/>
            </p:nvSpPr>
            <p:spPr>
              <a:xfrm>
                <a:off x="4824133" y="1777694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49" name="Group 148">
            <a:extLst>
              <a:ext uri="{FF2B5EF4-FFF2-40B4-BE49-F238E27FC236}">
                <a16:creationId xmlns:a16="http://schemas.microsoft.com/office/drawing/2014/main" id="{7FF2B377-D0DB-734D-9EAE-AD91100B2845}"/>
              </a:ext>
            </a:extLst>
          </p:cNvPr>
          <p:cNvGrpSpPr/>
          <p:nvPr/>
        </p:nvGrpSpPr>
        <p:grpSpPr>
          <a:xfrm>
            <a:off x="3949457" y="3691326"/>
            <a:ext cx="162220" cy="1632893"/>
            <a:chOff x="7966428" y="1309021"/>
            <a:chExt cx="162220" cy="1632893"/>
          </a:xfrm>
        </p:grpSpPr>
        <p:grpSp>
          <p:nvGrpSpPr>
            <p:cNvPr id="150" name="Group 149">
              <a:extLst>
                <a:ext uri="{FF2B5EF4-FFF2-40B4-BE49-F238E27FC236}">
                  <a16:creationId xmlns:a16="http://schemas.microsoft.com/office/drawing/2014/main" id="{52598007-C9FD-2440-959C-A8183FCE025A}"/>
                </a:ext>
              </a:extLst>
            </p:cNvPr>
            <p:cNvGrpSpPr/>
            <p:nvPr/>
          </p:nvGrpSpPr>
          <p:grpSpPr>
            <a:xfrm>
              <a:off x="7966428" y="2289085"/>
              <a:ext cx="162220" cy="652829"/>
              <a:chOff x="4886412" y="2289085"/>
              <a:chExt cx="162220" cy="652829"/>
            </a:xfrm>
          </p:grpSpPr>
          <p:grpSp>
            <p:nvGrpSpPr>
              <p:cNvPr id="161" name="Group 160">
                <a:extLst>
                  <a:ext uri="{FF2B5EF4-FFF2-40B4-BE49-F238E27FC236}">
                    <a16:creationId xmlns:a16="http://schemas.microsoft.com/office/drawing/2014/main" id="{51E3EB9B-0601-5642-A731-E978904DEDE9}"/>
                  </a:ext>
                </a:extLst>
              </p:cNvPr>
              <p:cNvGrpSpPr/>
              <p:nvPr/>
            </p:nvGrpSpPr>
            <p:grpSpPr>
              <a:xfrm>
                <a:off x="4886412" y="2616320"/>
                <a:ext cx="162220" cy="325594"/>
                <a:chOff x="4824133" y="1686899"/>
                <a:chExt cx="90155" cy="180950"/>
              </a:xfrm>
            </p:grpSpPr>
            <p:sp>
              <p:nvSpPr>
                <p:cNvPr id="165" name="Rectangle 164">
                  <a:extLst>
                    <a:ext uri="{FF2B5EF4-FFF2-40B4-BE49-F238E27FC236}">
                      <a16:creationId xmlns:a16="http://schemas.microsoft.com/office/drawing/2014/main" id="{52DD80B6-B013-4C4F-8B0E-9A956BA3FFAB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6" name="Rectangle 165">
                  <a:extLst>
                    <a:ext uri="{FF2B5EF4-FFF2-40B4-BE49-F238E27FC236}">
                      <a16:creationId xmlns:a16="http://schemas.microsoft.com/office/drawing/2014/main" id="{E658A0C7-367A-D549-85C2-3063CBFC91B0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62" name="Group 161">
                <a:extLst>
                  <a:ext uri="{FF2B5EF4-FFF2-40B4-BE49-F238E27FC236}">
                    <a16:creationId xmlns:a16="http://schemas.microsoft.com/office/drawing/2014/main" id="{4B6869DD-C08B-6241-B17E-3D5B06DB80C4}"/>
                  </a:ext>
                </a:extLst>
              </p:cNvPr>
              <p:cNvGrpSpPr/>
              <p:nvPr/>
            </p:nvGrpSpPr>
            <p:grpSpPr>
              <a:xfrm>
                <a:off x="4886412" y="2289085"/>
                <a:ext cx="162220" cy="325594"/>
                <a:chOff x="4824133" y="1686899"/>
                <a:chExt cx="90155" cy="180950"/>
              </a:xfrm>
            </p:grpSpPr>
            <p:sp>
              <p:nvSpPr>
                <p:cNvPr id="163" name="Rectangle 162">
                  <a:extLst>
                    <a:ext uri="{FF2B5EF4-FFF2-40B4-BE49-F238E27FC236}">
                      <a16:creationId xmlns:a16="http://schemas.microsoft.com/office/drawing/2014/main" id="{FECACCDB-2701-A340-84EC-CC7F439D2320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4" name="Rectangle 163">
                  <a:extLst>
                    <a:ext uri="{FF2B5EF4-FFF2-40B4-BE49-F238E27FC236}">
                      <a16:creationId xmlns:a16="http://schemas.microsoft.com/office/drawing/2014/main" id="{4D9C9A93-7046-9E47-B69B-73B29BC58C28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151" name="Group 150">
              <a:extLst>
                <a:ext uri="{FF2B5EF4-FFF2-40B4-BE49-F238E27FC236}">
                  <a16:creationId xmlns:a16="http://schemas.microsoft.com/office/drawing/2014/main" id="{928A7926-596D-D145-A9ED-D262D355BF6E}"/>
                </a:ext>
              </a:extLst>
            </p:cNvPr>
            <p:cNvGrpSpPr/>
            <p:nvPr/>
          </p:nvGrpSpPr>
          <p:grpSpPr>
            <a:xfrm>
              <a:off x="7966428" y="1635435"/>
              <a:ext cx="162220" cy="652829"/>
              <a:chOff x="4886412" y="2289085"/>
              <a:chExt cx="162220" cy="652829"/>
            </a:xfrm>
          </p:grpSpPr>
          <p:grpSp>
            <p:nvGrpSpPr>
              <p:cNvPr id="155" name="Group 154">
                <a:extLst>
                  <a:ext uri="{FF2B5EF4-FFF2-40B4-BE49-F238E27FC236}">
                    <a16:creationId xmlns:a16="http://schemas.microsoft.com/office/drawing/2014/main" id="{07A19302-F8F3-CC49-B9EF-F143BB2E0756}"/>
                  </a:ext>
                </a:extLst>
              </p:cNvPr>
              <p:cNvGrpSpPr/>
              <p:nvPr/>
            </p:nvGrpSpPr>
            <p:grpSpPr>
              <a:xfrm>
                <a:off x="4886412" y="2616320"/>
                <a:ext cx="162220" cy="325594"/>
                <a:chOff x="4824133" y="1686899"/>
                <a:chExt cx="90155" cy="180950"/>
              </a:xfrm>
            </p:grpSpPr>
            <p:sp>
              <p:nvSpPr>
                <p:cNvPr id="159" name="Rectangle 158">
                  <a:extLst>
                    <a:ext uri="{FF2B5EF4-FFF2-40B4-BE49-F238E27FC236}">
                      <a16:creationId xmlns:a16="http://schemas.microsoft.com/office/drawing/2014/main" id="{B1E99E00-FF97-6943-9822-672D3EB6060A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0" name="Rectangle 159">
                  <a:extLst>
                    <a:ext uri="{FF2B5EF4-FFF2-40B4-BE49-F238E27FC236}">
                      <a16:creationId xmlns:a16="http://schemas.microsoft.com/office/drawing/2014/main" id="{9D783A39-8164-5D40-A4E0-B0FB29CEC131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56" name="Group 155">
                <a:extLst>
                  <a:ext uri="{FF2B5EF4-FFF2-40B4-BE49-F238E27FC236}">
                    <a16:creationId xmlns:a16="http://schemas.microsoft.com/office/drawing/2014/main" id="{93C30D02-43AE-AE42-8AEF-7B171B81ED36}"/>
                  </a:ext>
                </a:extLst>
              </p:cNvPr>
              <p:cNvGrpSpPr/>
              <p:nvPr/>
            </p:nvGrpSpPr>
            <p:grpSpPr>
              <a:xfrm>
                <a:off x="4886412" y="2289085"/>
                <a:ext cx="162220" cy="325594"/>
                <a:chOff x="4824133" y="1686899"/>
                <a:chExt cx="90155" cy="180950"/>
              </a:xfrm>
            </p:grpSpPr>
            <p:sp>
              <p:nvSpPr>
                <p:cNvPr id="157" name="Rectangle 156">
                  <a:extLst>
                    <a:ext uri="{FF2B5EF4-FFF2-40B4-BE49-F238E27FC236}">
                      <a16:creationId xmlns:a16="http://schemas.microsoft.com/office/drawing/2014/main" id="{91798770-FF23-B24A-BB07-8EC2C1404C60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8" name="Rectangle 157">
                  <a:extLst>
                    <a:ext uri="{FF2B5EF4-FFF2-40B4-BE49-F238E27FC236}">
                      <a16:creationId xmlns:a16="http://schemas.microsoft.com/office/drawing/2014/main" id="{A2E755A9-C0AE-D04B-AF86-9150AECC317C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152" name="Group 151">
              <a:extLst>
                <a:ext uri="{FF2B5EF4-FFF2-40B4-BE49-F238E27FC236}">
                  <a16:creationId xmlns:a16="http://schemas.microsoft.com/office/drawing/2014/main" id="{071E6B28-A7FD-5C43-8599-B4513C00B5F5}"/>
                </a:ext>
              </a:extLst>
            </p:cNvPr>
            <p:cNvGrpSpPr/>
            <p:nvPr/>
          </p:nvGrpSpPr>
          <p:grpSpPr>
            <a:xfrm>
              <a:off x="7966428" y="1309021"/>
              <a:ext cx="162220" cy="325594"/>
              <a:chOff x="4824133" y="1686899"/>
              <a:chExt cx="90155" cy="180950"/>
            </a:xfrm>
          </p:grpSpPr>
          <p:sp>
            <p:nvSpPr>
              <p:cNvPr id="153" name="Rectangle 152">
                <a:extLst>
                  <a:ext uri="{FF2B5EF4-FFF2-40B4-BE49-F238E27FC236}">
                    <a16:creationId xmlns:a16="http://schemas.microsoft.com/office/drawing/2014/main" id="{71A048D9-0829-DC48-9C12-3E0BB4457C19}"/>
                  </a:ext>
                </a:extLst>
              </p:cNvPr>
              <p:cNvSpPr/>
              <p:nvPr/>
            </p:nvSpPr>
            <p:spPr>
              <a:xfrm>
                <a:off x="4824133" y="1686899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4" name="Rectangle 153">
                <a:extLst>
                  <a:ext uri="{FF2B5EF4-FFF2-40B4-BE49-F238E27FC236}">
                    <a16:creationId xmlns:a16="http://schemas.microsoft.com/office/drawing/2014/main" id="{40FD2C82-E1C6-CC47-A55F-6D79361C4A11}"/>
                  </a:ext>
                </a:extLst>
              </p:cNvPr>
              <p:cNvSpPr/>
              <p:nvPr/>
            </p:nvSpPr>
            <p:spPr>
              <a:xfrm>
                <a:off x="4824133" y="1777694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67" name="TextBox 166">
            <a:extLst>
              <a:ext uri="{FF2B5EF4-FFF2-40B4-BE49-F238E27FC236}">
                <a16:creationId xmlns:a16="http://schemas.microsoft.com/office/drawing/2014/main" id="{65099CB4-C460-B94E-9B1E-92D8A15BCCFB}"/>
              </a:ext>
            </a:extLst>
          </p:cNvPr>
          <p:cNvSpPr txBox="1"/>
          <p:nvPr/>
        </p:nvSpPr>
        <p:spPr>
          <a:xfrm>
            <a:off x="3494222" y="5432398"/>
            <a:ext cx="93968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VN" sz="2000" dirty="0"/>
              <a:t>2 chục</a:t>
            </a:r>
          </a:p>
          <a:p>
            <a:pPr algn="ctr"/>
            <a:r>
              <a:rPr lang="en-VN" sz="2000" dirty="0">
                <a:solidFill>
                  <a:srgbClr val="FF0000"/>
                </a:solidFill>
              </a:rPr>
              <a:t>20</a:t>
            </a:r>
          </a:p>
        </p:txBody>
      </p:sp>
      <p:grpSp>
        <p:nvGrpSpPr>
          <p:cNvPr id="168" name="Group 167">
            <a:extLst>
              <a:ext uri="{FF2B5EF4-FFF2-40B4-BE49-F238E27FC236}">
                <a16:creationId xmlns:a16="http://schemas.microsoft.com/office/drawing/2014/main" id="{2D844220-E76F-1346-96CD-E533A4BB91E8}"/>
              </a:ext>
            </a:extLst>
          </p:cNvPr>
          <p:cNvGrpSpPr/>
          <p:nvPr/>
        </p:nvGrpSpPr>
        <p:grpSpPr>
          <a:xfrm>
            <a:off x="5055259" y="3686475"/>
            <a:ext cx="162220" cy="1632893"/>
            <a:chOff x="7966428" y="1309021"/>
            <a:chExt cx="162220" cy="1632893"/>
          </a:xfrm>
        </p:grpSpPr>
        <p:grpSp>
          <p:nvGrpSpPr>
            <p:cNvPr id="169" name="Group 168">
              <a:extLst>
                <a:ext uri="{FF2B5EF4-FFF2-40B4-BE49-F238E27FC236}">
                  <a16:creationId xmlns:a16="http://schemas.microsoft.com/office/drawing/2014/main" id="{DF327477-9FA4-1B44-8DE7-AE1E509FE3B0}"/>
                </a:ext>
              </a:extLst>
            </p:cNvPr>
            <p:cNvGrpSpPr/>
            <p:nvPr/>
          </p:nvGrpSpPr>
          <p:grpSpPr>
            <a:xfrm>
              <a:off x="7966428" y="2289085"/>
              <a:ext cx="162220" cy="652829"/>
              <a:chOff x="4886412" y="2289085"/>
              <a:chExt cx="162220" cy="652829"/>
            </a:xfrm>
          </p:grpSpPr>
          <p:grpSp>
            <p:nvGrpSpPr>
              <p:cNvPr id="180" name="Group 179">
                <a:extLst>
                  <a:ext uri="{FF2B5EF4-FFF2-40B4-BE49-F238E27FC236}">
                    <a16:creationId xmlns:a16="http://schemas.microsoft.com/office/drawing/2014/main" id="{5D05806C-AAE8-464F-A651-C74339D370B0}"/>
                  </a:ext>
                </a:extLst>
              </p:cNvPr>
              <p:cNvGrpSpPr/>
              <p:nvPr/>
            </p:nvGrpSpPr>
            <p:grpSpPr>
              <a:xfrm>
                <a:off x="4886412" y="2616320"/>
                <a:ext cx="162220" cy="325594"/>
                <a:chOff x="4824133" y="1686899"/>
                <a:chExt cx="90155" cy="180950"/>
              </a:xfrm>
            </p:grpSpPr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B788640C-A80A-6346-BF6E-406D10D4E0CB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5" name="Rectangle 184">
                  <a:extLst>
                    <a:ext uri="{FF2B5EF4-FFF2-40B4-BE49-F238E27FC236}">
                      <a16:creationId xmlns:a16="http://schemas.microsoft.com/office/drawing/2014/main" id="{308279E0-F999-7D40-AAA6-A925D2ADBE16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81" name="Group 180">
                <a:extLst>
                  <a:ext uri="{FF2B5EF4-FFF2-40B4-BE49-F238E27FC236}">
                    <a16:creationId xmlns:a16="http://schemas.microsoft.com/office/drawing/2014/main" id="{1F0C0459-49D8-9243-AFDF-ACC9FB7BEBFC}"/>
                  </a:ext>
                </a:extLst>
              </p:cNvPr>
              <p:cNvGrpSpPr/>
              <p:nvPr/>
            </p:nvGrpSpPr>
            <p:grpSpPr>
              <a:xfrm>
                <a:off x="4886412" y="2289085"/>
                <a:ext cx="162220" cy="325594"/>
                <a:chOff x="4824133" y="1686899"/>
                <a:chExt cx="90155" cy="180950"/>
              </a:xfrm>
            </p:grpSpPr>
            <p:sp>
              <p:nvSpPr>
                <p:cNvPr id="182" name="Rectangle 181">
                  <a:extLst>
                    <a:ext uri="{FF2B5EF4-FFF2-40B4-BE49-F238E27FC236}">
                      <a16:creationId xmlns:a16="http://schemas.microsoft.com/office/drawing/2014/main" id="{86A2C1A7-5B59-1D47-9514-8B6416CDA49B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3" name="Rectangle 182">
                  <a:extLst>
                    <a:ext uri="{FF2B5EF4-FFF2-40B4-BE49-F238E27FC236}">
                      <a16:creationId xmlns:a16="http://schemas.microsoft.com/office/drawing/2014/main" id="{3E3CABE5-962E-CE49-8456-4C4C153D7AF8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170" name="Group 169">
              <a:extLst>
                <a:ext uri="{FF2B5EF4-FFF2-40B4-BE49-F238E27FC236}">
                  <a16:creationId xmlns:a16="http://schemas.microsoft.com/office/drawing/2014/main" id="{571A4BB5-C9F2-E340-9987-F2EDE2331930}"/>
                </a:ext>
              </a:extLst>
            </p:cNvPr>
            <p:cNvGrpSpPr/>
            <p:nvPr/>
          </p:nvGrpSpPr>
          <p:grpSpPr>
            <a:xfrm>
              <a:off x="7966428" y="1635435"/>
              <a:ext cx="162220" cy="652829"/>
              <a:chOff x="4886412" y="2289085"/>
              <a:chExt cx="162220" cy="652829"/>
            </a:xfrm>
          </p:grpSpPr>
          <p:grpSp>
            <p:nvGrpSpPr>
              <p:cNvPr id="174" name="Group 173">
                <a:extLst>
                  <a:ext uri="{FF2B5EF4-FFF2-40B4-BE49-F238E27FC236}">
                    <a16:creationId xmlns:a16="http://schemas.microsoft.com/office/drawing/2014/main" id="{490B3EDF-C73B-6C42-8C56-295D8C069249}"/>
                  </a:ext>
                </a:extLst>
              </p:cNvPr>
              <p:cNvGrpSpPr/>
              <p:nvPr/>
            </p:nvGrpSpPr>
            <p:grpSpPr>
              <a:xfrm>
                <a:off x="4886412" y="2616320"/>
                <a:ext cx="162220" cy="325594"/>
                <a:chOff x="4824133" y="1686899"/>
                <a:chExt cx="90155" cy="180950"/>
              </a:xfrm>
            </p:grpSpPr>
            <p:sp>
              <p:nvSpPr>
                <p:cNvPr id="178" name="Rectangle 177">
                  <a:extLst>
                    <a:ext uri="{FF2B5EF4-FFF2-40B4-BE49-F238E27FC236}">
                      <a16:creationId xmlns:a16="http://schemas.microsoft.com/office/drawing/2014/main" id="{321CCA0F-493C-8640-AD29-B0F8C4DC1361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9" name="Rectangle 178">
                  <a:extLst>
                    <a:ext uri="{FF2B5EF4-FFF2-40B4-BE49-F238E27FC236}">
                      <a16:creationId xmlns:a16="http://schemas.microsoft.com/office/drawing/2014/main" id="{3B40D8F6-7DD0-B741-A098-1BF4E183FFF3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75" name="Group 174">
                <a:extLst>
                  <a:ext uri="{FF2B5EF4-FFF2-40B4-BE49-F238E27FC236}">
                    <a16:creationId xmlns:a16="http://schemas.microsoft.com/office/drawing/2014/main" id="{38178D85-BE24-3343-8841-0B8757306D59}"/>
                  </a:ext>
                </a:extLst>
              </p:cNvPr>
              <p:cNvGrpSpPr/>
              <p:nvPr/>
            </p:nvGrpSpPr>
            <p:grpSpPr>
              <a:xfrm>
                <a:off x="4886412" y="2289085"/>
                <a:ext cx="162220" cy="325594"/>
                <a:chOff x="4824133" y="1686899"/>
                <a:chExt cx="90155" cy="180950"/>
              </a:xfrm>
            </p:grpSpPr>
            <p:sp>
              <p:nvSpPr>
                <p:cNvPr id="176" name="Rectangle 175">
                  <a:extLst>
                    <a:ext uri="{FF2B5EF4-FFF2-40B4-BE49-F238E27FC236}">
                      <a16:creationId xmlns:a16="http://schemas.microsoft.com/office/drawing/2014/main" id="{B4D28C03-6DB5-1A49-A31A-DBA4A3553C58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7" name="Rectangle 176">
                  <a:extLst>
                    <a:ext uri="{FF2B5EF4-FFF2-40B4-BE49-F238E27FC236}">
                      <a16:creationId xmlns:a16="http://schemas.microsoft.com/office/drawing/2014/main" id="{16D02A15-CDA3-2342-8FDB-4DC40264B128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171" name="Group 170">
              <a:extLst>
                <a:ext uri="{FF2B5EF4-FFF2-40B4-BE49-F238E27FC236}">
                  <a16:creationId xmlns:a16="http://schemas.microsoft.com/office/drawing/2014/main" id="{D8754B94-4927-E440-A53A-DEFB5E23910A}"/>
                </a:ext>
              </a:extLst>
            </p:cNvPr>
            <p:cNvGrpSpPr/>
            <p:nvPr/>
          </p:nvGrpSpPr>
          <p:grpSpPr>
            <a:xfrm>
              <a:off x="7966428" y="1309021"/>
              <a:ext cx="162220" cy="325594"/>
              <a:chOff x="4824133" y="1686899"/>
              <a:chExt cx="90155" cy="180950"/>
            </a:xfrm>
          </p:grpSpPr>
          <p:sp>
            <p:nvSpPr>
              <p:cNvPr id="172" name="Rectangle 171">
                <a:extLst>
                  <a:ext uri="{FF2B5EF4-FFF2-40B4-BE49-F238E27FC236}">
                    <a16:creationId xmlns:a16="http://schemas.microsoft.com/office/drawing/2014/main" id="{B28F0EAB-D9EF-524E-8C2A-0FD6E365F02F}"/>
                  </a:ext>
                </a:extLst>
              </p:cNvPr>
              <p:cNvSpPr/>
              <p:nvPr/>
            </p:nvSpPr>
            <p:spPr>
              <a:xfrm>
                <a:off x="4824133" y="1686899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3" name="Rectangle 172">
                <a:extLst>
                  <a:ext uri="{FF2B5EF4-FFF2-40B4-BE49-F238E27FC236}">
                    <a16:creationId xmlns:a16="http://schemas.microsoft.com/office/drawing/2014/main" id="{661BF589-0D0D-634F-BC12-6BAD77238683}"/>
                  </a:ext>
                </a:extLst>
              </p:cNvPr>
              <p:cNvSpPr/>
              <p:nvPr/>
            </p:nvSpPr>
            <p:spPr>
              <a:xfrm>
                <a:off x="4824133" y="1777694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86" name="Group 185">
            <a:extLst>
              <a:ext uri="{FF2B5EF4-FFF2-40B4-BE49-F238E27FC236}">
                <a16:creationId xmlns:a16="http://schemas.microsoft.com/office/drawing/2014/main" id="{AB5F35F2-EA7F-4445-B5FC-0B03E607FD82}"/>
              </a:ext>
            </a:extLst>
          </p:cNvPr>
          <p:cNvGrpSpPr/>
          <p:nvPr/>
        </p:nvGrpSpPr>
        <p:grpSpPr>
          <a:xfrm>
            <a:off x="5215635" y="3686447"/>
            <a:ext cx="162220" cy="1632893"/>
            <a:chOff x="7966428" y="1309021"/>
            <a:chExt cx="162220" cy="1632893"/>
          </a:xfrm>
        </p:grpSpPr>
        <p:grpSp>
          <p:nvGrpSpPr>
            <p:cNvPr id="187" name="Group 186">
              <a:extLst>
                <a:ext uri="{FF2B5EF4-FFF2-40B4-BE49-F238E27FC236}">
                  <a16:creationId xmlns:a16="http://schemas.microsoft.com/office/drawing/2014/main" id="{434BF9C3-B210-6E40-B64D-C585FF8C1216}"/>
                </a:ext>
              </a:extLst>
            </p:cNvPr>
            <p:cNvGrpSpPr/>
            <p:nvPr/>
          </p:nvGrpSpPr>
          <p:grpSpPr>
            <a:xfrm>
              <a:off x="7966428" y="2289085"/>
              <a:ext cx="162220" cy="652829"/>
              <a:chOff x="4886412" y="2289085"/>
              <a:chExt cx="162220" cy="652829"/>
            </a:xfrm>
          </p:grpSpPr>
          <p:grpSp>
            <p:nvGrpSpPr>
              <p:cNvPr id="198" name="Group 197">
                <a:extLst>
                  <a:ext uri="{FF2B5EF4-FFF2-40B4-BE49-F238E27FC236}">
                    <a16:creationId xmlns:a16="http://schemas.microsoft.com/office/drawing/2014/main" id="{4D365D00-E131-3B43-9FCD-65C91DD86865}"/>
                  </a:ext>
                </a:extLst>
              </p:cNvPr>
              <p:cNvGrpSpPr/>
              <p:nvPr/>
            </p:nvGrpSpPr>
            <p:grpSpPr>
              <a:xfrm>
                <a:off x="4886412" y="2616320"/>
                <a:ext cx="162220" cy="325594"/>
                <a:chOff x="4824133" y="1686899"/>
                <a:chExt cx="90155" cy="180950"/>
              </a:xfrm>
            </p:grpSpPr>
            <p:sp>
              <p:nvSpPr>
                <p:cNvPr id="202" name="Rectangle 201">
                  <a:extLst>
                    <a:ext uri="{FF2B5EF4-FFF2-40B4-BE49-F238E27FC236}">
                      <a16:creationId xmlns:a16="http://schemas.microsoft.com/office/drawing/2014/main" id="{5DD7718F-DC23-5A44-9F8A-3F87E72971A3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3" name="Rectangle 202">
                  <a:extLst>
                    <a:ext uri="{FF2B5EF4-FFF2-40B4-BE49-F238E27FC236}">
                      <a16:creationId xmlns:a16="http://schemas.microsoft.com/office/drawing/2014/main" id="{D5F8A70B-43FB-954E-B812-B06EA49E3CA5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99" name="Group 198">
                <a:extLst>
                  <a:ext uri="{FF2B5EF4-FFF2-40B4-BE49-F238E27FC236}">
                    <a16:creationId xmlns:a16="http://schemas.microsoft.com/office/drawing/2014/main" id="{E284A42C-96BB-DB46-981E-ECD707C58E20}"/>
                  </a:ext>
                </a:extLst>
              </p:cNvPr>
              <p:cNvGrpSpPr/>
              <p:nvPr/>
            </p:nvGrpSpPr>
            <p:grpSpPr>
              <a:xfrm>
                <a:off x="4886412" y="2289085"/>
                <a:ext cx="162220" cy="325594"/>
                <a:chOff x="4824133" y="1686899"/>
                <a:chExt cx="90155" cy="180950"/>
              </a:xfrm>
            </p:grpSpPr>
            <p:sp>
              <p:nvSpPr>
                <p:cNvPr id="200" name="Rectangle 199">
                  <a:extLst>
                    <a:ext uri="{FF2B5EF4-FFF2-40B4-BE49-F238E27FC236}">
                      <a16:creationId xmlns:a16="http://schemas.microsoft.com/office/drawing/2014/main" id="{9DCDAF55-19B0-FE49-AFD8-518DD58FE780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1" name="Rectangle 200">
                  <a:extLst>
                    <a:ext uri="{FF2B5EF4-FFF2-40B4-BE49-F238E27FC236}">
                      <a16:creationId xmlns:a16="http://schemas.microsoft.com/office/drawing/2014/main" id="{35F82F45-73BA-A348-A668-60C2601EB1DE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188" name="Group 187">
              <a:extLst>
                <a:ext uri="{FF2B5EF4-FFF2-40B4-BE49-F238E27FC236}">
                  <a16:creationId xmlns:a16="http://schemas.microsoft.com/office/drawing/2014/main" id="{3C53DE24-9CB2-3A49-9C96-C59159ABA948}"/>
                </a:ext>
              </a:extLst>
            </p:cNvPr>
            <p:cNvGrpSpPr/>
            <p:nvPr/>
          </p:nvGrpSpPr>
          <p:grpSpPr>
            <a:xfrm>
              <a:off x="7966428" y="1635435"/>
              <a:ext cx="162220" cy="652829"/>
              <a:chOff x="4886412" y="2289085"/>
              <a:chExt cx="162220" cy="652829"/>
            </a:xfrm>
          </p:grpSpPr>
          <p:grpSp>
            <p:nvGrpSpPr>
              <p:cNvPr id="192" name="Group 191">
                <a:extLst>
                  <a:ext uri="{FF2B5EF4-FFF2-40B4-BE49-F238E27FC236}">
                    <a16:creationId xmlns:a16="http://schemas.microsoft.com/office/drawing/2014/main" id="{2CA66478-8706-594C-AC53-B33F2A9232D5}"/>
                  </a:ext>
                </a:extLst>
              </p:cNvPr>
              <p:cNvGrpSpPr/>
              <p:nvPr/>
            </p:nvGrpSpPr>
            <p:grpSpPr>
              <a:xfrm>
                <a:off x="4886412" y="2616320"/>
                <a:ext cx="162220" cy="325594"/>
                <a:chOff x="4824133" y="1686899"/>
                <a:chExt cx="90155" cy="180950"/>
              </a:xfrm>
            </p:grpSpPr>
            <p:sp>
              <p:nvSpPr>
                <p:cNvPr id="196" name="Rectangle 195">
                  <a:extLst>
                    <a:ext uri="{FF2B5EF4-FFF2-40B4-BE49-F238E27FC236}">
                      <a16:creationId xmlns:a16="http://schemas.microsoft.com/office/drawing/2014/main" id="{19F27D0D-907C-594D-B195-0D25841EB246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7" name="Rectangle 196">
                  <a:extLst>
                    <a:ext uri="{FF2B5EF4-FFF2-40B4-BE49-F238E27FC236}">
                      <a16:creationId xmlns:a16="http://schemas.microsoft.com/office/drawing/2014/main" id="{C2918831-D1AB-AA49-B50D-62EB6F3C8620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93" name="Group 192">
                <a:extLst>
                  <a:ext uri="{FF2B5EF4-FFF2-40B4-BE49-F238E27FC236}">
                    <a16:creationId xmlns:a16="http://schemas.microsoft.com/office/drawing/2014/main" id="{F57B2888-67EA-F242-8A14-D9FFC6FE0D67}"/>
                  </a:ext>
                </a:extLst>
              </p:cNvPr>
              <p:cNvGrpSpPr/>
              <p:nvPr/>
            </p:nvGrpSpPr>
            <p:grpSpPr>
              <a:xfrm>
                <a:off x="4886412" y="2289085"/>
                <a:ext cx="162220" cy="325594"/>
                <a:chOff x="4824133" y="1686899"/>
                <a:chExt cx="90155" cy="180950"/>
              </a:xfrm>
            </p:grpSpPr>
            <p:sp>
              <p:nvSpPr>
                <p:cNvPr id="194" name="Rectangle 193">
                  <a:extLst>
                    <a:ext uri="{FF2B5EF4-FFF2-40B4-BE49-F238E27FC236}">
                      <a16:creationId xmlns:a16="http://schemas.microsoft.com/office/drawing/2014/main" id="{F9852AE7-993D-4F4D-9127-F90316E56169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5" name="Rectangle 194">
                  <a:extLst>
                    <a:ext uri="{FF2B5EF4-FFF2-40B4-BE49-F238E27FC236}">
                      <a16:creationId xmlns:a16="http://schemas.microsoft.com/office/drawing/2014/main" id="{9E301573-3CC7-1341-A0ED-07AB98AB30E2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189" name="Group 188">
              <a:extLst>
                <a:ext uri="{FF2B5EF4-FFF2-40B4-BE49-F238E27FC236}">
                  <a16:creationId xmlns:a16="http://schemas.microsoft.com/office/drawing/2014/main" id="{71869BF7-493B-0749-8EBD-E67E7D4B3404}"/>
                </a:ext>
              </a:extLst>
            </p:cNvPr>
            <p:cNvGrpSpPr/>
            <p:nvPr/>
          </p:nvGrpSpPr>
          <p:grpSpPr>
            <a:xfrm>
              <a:off x="7966428" y="1309021"/>
              <a:ext cx="162220" cy="325594"/>
              <a:chOff x="4824133" y="1686899"/>
              <a:chExt cx="90155" cy="180950"/>
            </a:xfrm>
          </p:grpSpPr>
          <p:sp>
            <p:nvSpPr>
              <p:cNvPr id="190" name="Rectangle 189">
                <a:extLst>
                  <a:ext uri="{FF2B5EF4-FFF2-40B4-BE49-F238E27FC236}">
                    <a16:creationId xmlns:a16="http://schemas.microsoft.com/office/drawing/2014/main" id="{30E5D782-A2FA-8A4C-8840-E6EDC1D515B6}"/>
                  </a:ext>
                </a:extLst>
              </p:cNvPr>
              <p:cNvSpPr/>
              <p:nvPr/>
            </p:nvSpPr>
            <p:spPr>
              <a:xfrm>
                <a:off x="4824133" y="1686899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1" name="Rectangle 190">
                <a:extLst>
                  <a:ext uri="{FF2B5EF4-FFF2-40B4-BE49-F238E27FC236}">
                    <a16:creationId xmlns:a16="http://schemas.microsoft.com/office/drawing/2014/main" id="{6F11E83F-AB1F-BC45-9721-0E0D9DA61154}"/>
                  </a:ext>
                </a:extLst>
              </p:cNvPr>
              <p:cNvSpPr/>
              <p:nvPr/>
            </p:nvSpPr>
            <p:spPr>
              <a:xfrm>
                <a:off x="4824133" y="1777694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204" name="Group 203">
            <a:extLst>
              <a:ext uri="{FF2B5EF4-FFF2-40B4-BE49-F238E27FC236}">
                <a16:creationId xmlns:a16="http://schemas.microsoft.com/office/drawing/2014/main" id="{DF8FFD21-1C96-2244-865B-4A8768D33F17}"/>
              </a:ext>
            </a:extLst>
          </p:cNvPr>
          <p:cNvGrpSpPr/>
          <p:nvPr/>
        </p:nvGrpSpPr>
        <p:grpSpPr>
          <a:xfrm>
            <a:off x="5376011" y="3686475"/>
            <a:ext cx="162220" cy="1632893"/>
            <a:chOff x="7966428" y="1309021"/>
            <a:chExt cx="162220" cy="1632893"/>
          </a:xfrm>
        </p:grpSpPr>
        <p:grpSp>
          <p:nvGrpSpPr>
            <p:cNvPr id="205" name="Group 204">
              <a:extLst>
                <a:ext uri="{FF2B5EF4-FFF2-40B4-BE49-F238E27FC236}">
                  <a16:creationId xmlns:a16="http://schemas.microsoft.com/office/drawing/2014/main" id="{AC6E4BB4-2113-D94B-83DB-9E65807DB9B3}"/>
                </a:ext>
              </a:extLst>
            </p:cNvPr>
            <p:cNvGrpSpPr/>
            <p:nvPr/>
          </p:nvGrpSpPr>
          <p:grpSpPr>
            <a:xfrm>
              <a:off x="7966428" y="2289085"/>
              <a:ext cx="162220" cy="652829"/>
              <a:chOff x="4886412" y="2289085"/>
              <a:chExt cx="162220" cy="652829"/>
            </a:xfrm>
          </p:grpSpPr>
          <p:grpSp>
            <p:nvGrpSpPr>
              <p:cNvPr id="216" name="Group 215">
                <a:extLst>
                  <a:ext uri="{FF2B5EF4-FFF2-40B4-BE49-F238E27FC236}">
                    <a16:creationId xmlns:a16="http://schemas.microsoft.com/office/drawing/2014/main" id="{522C52DA-53C1-A047-91D7-7FB61DA0D045}"/>
                  </a:ext>
                </a:extLst>
              </p:cNvPr>
              <p:cNvGrpSpPr/>
              <p:nvPr/>
            </p:nvGrpSpPr>
            <p:grpSpPr>
              <a:xfrm>
                <a:off x="4886412" y="2616320"/>
                <a:ext cx="162220" cy="325594"/>
                <a:chOff x="4824133" y="1686899"/>
                <a:chExt cx="90155" cy="180950"/>
              </a:xfrm>
            </p:grpSpPr>
            <p:sp>
              <p:nvSpPr>
                <p:cNvPr id="220" name="Rectangle 219">
                  <a:extLst>
                    <a:ext uri="{FF2B5EF4-FFF2-40B4-BE49-F238E27FC236}">
                      <a16:creationId xmlns:a16="http://schemas.microsoft.com/office/drawing/2014/main" id="{051F1C6B-4A76-5D48-A333-D02ADC1E8344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1" name="Rectangle 220">
                  <a:extLst>
                    <a:ext uri="{FF2B5EF4-FFF2-40B4-BE49-F238E27FC236}">
                      <a16:creationId xmlns:a16="http://schemas.microsoft.com/office/drawing/2014/main" id="{EE7FA2C5-4CF1-264E-B8CA-A3B51AABCCA1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17" name="Group 216">
                <a:extLst>
                  <a:ext uri="{FF2B5EF4-FFF2-40B4-BE49-F238E27FC236}">
                    <a16:creationId xmlns:a16="http://schemas.microsoft.com/office/drawing/2014/main" id="{23B7EEDB-8910-024C-882D-AE9BF20A1215}"/>
                  </a:ext>
                </a:extLst>
              </p:cNvPr>
              <p:cNvGrpSpPr/>
              <p:nvPr/>
            </p:nvGrpSpPr>
            <p:grpSpPr>
              <a:xfrm>
                <a:off x="4886412" y="2289085"/>
                <a:ext cx="162220" cy="325594"/>
                <a:chOff x="4824133" y="1686899"/>
                <a:chExt cx="90155" cy="180950"/>
              </a:xfrm>
            </p:grpSpPr>
            <p:sp>
              <p:nvSpPr>
                <p:cNvPr id="218" name="Rectangle 217">
                  <a:extLst>
                    <a:ext uri="{FF2B5EF4-FFF2-40B4-BE49-F238E27FC236}">
                      <a16:creationId xmlns:a16="http://schemas.microsoft.com/office/drawing/2014/main" id="{2D55855C-ECE4-D143-8A23-33D9D04F9025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9" name="Rectangle 218">
                  <a:extLst>
                    <a:ext uri="{FF2B5EF4-FFF2-40B4-BE49-F238E27FC236}">
                      <a16:creationId xmlns:a16="http://schemas.microsoft.com/office/drawing/2014/main" id="{97811CDF-0116-614D-8B23-498455C0B6CC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06" name="Group 205">
              <a:extLst>
                <a:ext uri="{FF2B5EF4-FFF2-40B4-BE49-F238E27FC236}">
                  <a16:creationId xmlns:a16="http://schemas.microsoft.com/office/drawing/2014/main" id="{6AE12BA3-79E0-EC4A-91B4-21414C21455B}"/>
                </a:ext>
              </a:extLst>
            </p:cNvPr>
            <p:cNvGrpSpPr/>
            <p:nvPr/>
          </p:nvGrpSpPr>
          <p:grpSpPr>
            <a:xfrm>
              <a:off x="7966428" y="1635435"/>
              <a:ext cx="162220" cy="652829"/>
              <a:chOff x="4886412" y="2289085"/>
              <a:chExt cx="162220" cy="652829"/>
            </a:xfrm>
          </p:grpSpPr>
          <p:grpSp>
            <p:nvGrpSpPr>
              <p:cNvPr id="210" name="Group 209">
                <a:extLst>
                  <a:ext uri="{FF2B5EF4-FFF2-40B4-BE49-F238E27FC236}">
                    <a16:creationId xmlns:a16="http://schemas.microsoft.com/office/drawing/2014/main" id="{8AAE3A2A-ED38-6C47-937D-C1D122FA5680}"/>
                  </a:ext>
                </a:extLst>
              </p:cNvPr>
              <p:cNvGrpSpPr/>
              <p:nvPr/>
            </p:nvGrpSpPr>
            <p:grpSpPr>
              <a:xfrm>
                <a:off x="4886412" y="2616320"/>
                <a:ext cx="162220" cy="325594"/>
                <a:chOff x="4824133" y="1686899"/>
                <a:chExt cx="90155" cy="180950"/>
              </a:xfrm>
            </p:grpSpPr>
            <p:sp>
              <p:nvSpPr>
                <p:cNvPr id="214" name="Rectangle 213">
                  <a:extLst>
                    <a:ext uri="{FF2B5EF4-FFF2-40B4-BE49-F238E27FC236}">
                      <a16:creationId xmlns:a16="http://schemas.microsoft.com/office/drawing/2014/main" id="{753EA9DF-90B6-0C48-A0E0-F40735BC4AE6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5" name="Rectangle 214">
                  <a:extLst>
                    <a:ext uri="{FF2B5EF4-FFF2-40B4-BE49-F238E27FC236}">
                      <a16:creationId xmlns:a16="http://schemas.microsoft.com/office/drawing/2014/main" id="{A2650EF3-CBF9-E84F-B075-0E1EF3412B71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11" name="Group 210">
                <a:extLst>
                  <a:ext uri="{FF2B5EF4-FFF2-40B4-BE49-F238E27FC236}">
                    <a16:creationId xmlns:a16="http://schemas.microsoft.com/office/drawing/2014/main" id="{67614C33-A98F-A343-A4A3-90FB4C983567}"/>
                  </a:ext>
                </a:extLst>
              </p:cNvPr>
              <p:cNvGrpSpPr/>
              <p:nvPr/>
            </p:nvGrpSpPr>
            <p:grpSpPr>
              <a:xfrm>
                <a:off x="4886412" y="2289085"/>
                <a:ext cx="162220" cy="325594"/>
                <a:chOff x="4824133" y="1686899"/>
                <a:chExt cx="90155" cy="180950"/>
              </a:xfrm>
            </p:grpSpPr>
            <p:sp>
              <p:nvSpPr>
                <p:cNvPr id="212" name="Rectangle 211">
                  <a:extLst>
                    <a:ext uri="{FF2B5EF4-FFF2-40B4-BE49-F238E27FC236}">
                      <a16:creationId xmlns:a16="http://schemas.microsoft.com/office/drawing/2014/main" id="{4201A960-EAB9-4747-BC98-C84EEBF79473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3" name="Rectangle 212">
                  <a:extLst>
                    <a:ext uri="{FF2B5EF4-FFF2-40B4-BE49-F238E27FC236}">
                      <a16:creationId xmlns:a16="http://schemas.microsoft.com/office/drawing/2014/main" id="{AFEB3442-C9E9-C546-81B9-251181258335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07" name="Group 206">
              <a:extLst>
                <a:ext uri="{FF2B5EF4-FFF2-40B4-BE49-F238E27FC236}">
                  <a16:creationId xmlns:a16="http://schemas.microsoft.com/office/drawing/2014/main" id="{AE6D42A1-DB4A-C340-BDFA-B14B75E54AE9}"/>
                </a:ext>
              </a:extLst>
            </p:cNvPr>
            <p:cNvGrpSpPr/>
            <p:nvPr/>
          </p:nvGrpSpPr>
          <p:grpSpPr>
            <a:xfrm>
              <a:off x="7966428" y="1309021"/>
              <a:ext cx="162220" cy="325594"/>
              <a:chOff x="4824133" y="1686899"/>
              <a:chExt cx="90155" cy="180950"/>
            </a:xfrm>
          </p:grpSpPr>
          <p:sp>
            <p:nvSpPr>
              <p:cNvPr id="208" name="Rectangle 207">
                <a:extLst>
                  <a:ext uri="{FF2B5EF4-FFF2-40B4-BE49-F238E27FC236}">
                    <a16:creationId xmlns:a16="http://schemas.microsoft.com/office/drawing/2014/main" id="{F528FFEB-319E-4E45-BE7D-A4F58B65942C}"/>
                  </a:ext>
                </a:extLst>
              </p:cNvPr>
              <p:cNvSpPr/>
              <p:nvPr/>
            </p:nvSpPr>
            <p:spPr>
              <a:xfrm>
                <a:off x="4824133" y="1686899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9" name="Rectangle 208">
                <a:extLst>
                  <a:ext uri="{FF2B5EF4-FFF2-40B4-BE49-F238E27FC236}">
                    <a16:creationId xmlns:a16="http://schemas.microsoft.com/office/drawing/2014/main" id="{A14982C6-E914-4D4C-9C67-65D1592E3AC0}"/>
                  </a:ext>
                </a:extLst>
              </p:cNvPr>
              <p:cNvSpPr/>
              <p:nvPr/>
            </p:nvSpPr>
            <p:spPr>
              <a:xfrm>
                <a:off x="4824133" y="1777694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222" name="TextBox 221">
            <a:extLst>
              <a:ext uri="{FF2B5EF4-FFF2-40B4-BE49-F238E27FC236}">
                <a16:creationId xmlns:a16="http://schemas.microsoft.com/office/drawing/2014/main" id="{BB9CC04A-7131-6C45-AEF6-7B31525ECCCD}"/>
              </a:ext>
            </a:extLst>
          </p:cNvPr>
          <p:cNvSpPr txBox="1"/>
          <p:nvPr/>
        </p:nvSpPr>
        <p:spPr>
          <a:xfrm>
            <a:off x="4826904" y="5440455"/>
            <a:ext cx="93968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VN" sz="2000" dirty="0"/>
              <a:t>3 chục</a:t>
            </a:r>
          </a:p>
          <a:p>
            <a:pPr algn="ctr"/>
            <a:r>
              <a:rPr lang="en-VN" sz="2000" dirty="0">
                <a:solidFill>
                  <a:srgbClr val="FF0000"/>
                </a:solidFill>
              </a:rPr>
              <a:t>30</a:t>
            </a:r>
          </a:p>
        </p:txBody>
      </p:sp>
      <p:grpSp>
        <p:nvGrpSpPr>
          <p:cNvPr id="223" name="Group 222">
            <a:extLst>
              <a:ext uri="{FF2B5EF4-FFF2-40B4-BE49-F238E27FC236}">
                <a16:creationId xmlns:a16="http://schemas.microsoft.com/office/drawing/2014/main" id="{929CEAAA-A882-B046-BC61-5D78DF151D76}"/>
              </a:ext>
            </a:extLst>
          </p:cNvPr>
          <p:cNvGrpSpPr/>
          <p:nvPr/>
        </p:nvGrpSpPr>
        <p:grpSpPr>
          <a:xfrm>
            <a:off x="6443264" y="3692225"/>
            <a:ext cx="162220" cy="1632893"/>
            <a:chOff x="7966428" y="1309021"/>
            <a:chExt cx="162220" cy="1632893"/>
          </a:xfrm>
        </p:grpSpPr>
        <p:grpSp>
          <p:nvGrpSpPr>
            <p:cNvPr id="224" name="Group 223">
              <a:extLst>
                <a:ext uri="{FF2B5EF4-FFF2-40B4-BE49-F238E27FC236}">
                  <a16:creationId xmlns:a16="http://schemas.microsoft.com/office/drawing/2014/main" id="{BCA545E5-4C2D-7747-BC99-4AC8591D3248}"/>
                </a:ext>
              </a:extLst>
            </p:cNvPr>
            <p:cNvGrpSpPr/>
            <p:nvPr/>
          </p:nvGrpSpPr>
          <p:grpSpPr>
            <a:xfrm>
              <a:off x="7966428" y="2289085"/>
              <a:ext cx="162220" cy="652829"/>
              <a:chOff x="4886412" y="2289085"/>
              <a:chExt cx="162220" cy="652829"/>
            </a:xfrm>
          </p:grpSpPr>
          <p:grpSp>
            <p:nvGrpSpPr>
              <p:cNvPr id="235" name="Group 234">
                <a:extLst>
                  <a:ext uri="{FF2B5EF4-FFF2-40B4-BE49-F238E27FC236}">
                    <a16:creationId xmlns:a16="http://schemas.microsoft.com/office/drawing/2014/main" id="{CAF627E1-1A64-A345-8DB6-F3BF72564E3C}"/>
                  </a:ext>
                </a:extLst>
              </p:cNvPr>
              <p:cNvGrpSpPr/>
              <p:nvPr/>
            </p:nvGrpSpPr>
            <p:grpSpPr>
              <a:xfrm>
                <a:off x="4886412" y="2616320"/>
                <a:ext cx="162220" cy="325594"/>
                <a:chOff x="4824133" y="1686899"/>
                <a:chExt cx="90155" cy="180950"/>
              </a:xfrm>
            </p:grpSpPr>
            <p:sp>
              <p:nvSpPr>
                <p:cNvPr id="239" name="Rectangle 238">
                  <a:extLst>
                    <a:ext uri="{FF2B5EF4-FFF2-40B4-BE49-F238E27FC236}">
                      <a16:creationId xmlns:a16="http://schemas.microsoft.com/office/drawing/2014/main" id="{ACFFE106-D543-D146-BA7E-3E574EB92F11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0" name="Rectangle 239">
                  <a:extLst>
                    <a:ext uri="{FF2B5EF4-FFF2-40B4-BE49-F238E27FC236}">
                      <a16:creationId xmlns:a16="http://schemas.microsoft.com/office/drawing/2014/main" id="{A5FC2DC6-F482-0348-944A-3A8FF22501A8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36" name="Group 235">
                <a:extLst>
                  <a:ext uri="{FF2B5EF4-FFF2-40B4-BE49-F238E27FC236}">
                    <a16:creationId xmlns:a16="http://schemas.microsoft.com/office/drawing/2014/main" id="{45BC740C-5ACF-834F-86A4-2321F0C2505C}"/>
                  </a:ext>
                </a:extLst>
              </p:cNvPr>
              <p:cNvGrpSpPr/>
              <p:nvPr/>
            </p:nvGrpSpPr>
            <p:grpSpPr>
              <a:xfrm>
                <a:off x="4886412" y="2289085"/>
                <a:ext cx="162220" cy="325594"/>
                <a:chOff x="4824133" y="1686899"/>
                <a:chExt cx="90155" cy="180950"/>
              </a:xfrm>
            </p:grpSpPr>
            <p:sp>
              <p:nvSpPr>
                <p:cNvPr id="237" name="Rectangle 236">
                  <a:extLst>
                    <a:ext uri="{FF2B5EF4-FFF2-40B4-BE49-F238E27FC236}">
                      <a16:creationId xmlns:a16="http://schemas.microsoft.com/office/drawing/2014/main" id="{DAF6CE89-5425-5147-A9BF-59D7DFFC435A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8" name="Rectangle 237">
                  <a:extLst>
                    <a:ext uri="{FF2B5EF4-FFF2-40B4-BE49-F238E27FC236}">
                      <a16:creationId xmlns:a16="http://schemas.microsoft.com/office/drawing/2014/main" id="{8BB3F08D-BDDC-574A-AD37-1415F55D3DAD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25" name="Group 224">
              <a:extLst>
                <a:ext uri="{FF2B5EF4-FFF2-40B4-BE49-F238E27FC236}">
                  <a16:creationId xmlns:a16="http://schemas.microsoft.com/office/drawing/2014/main" id="{CF28FDDC-1C6B-1749-BCD0-A31E402758D6}"/>
                </a:ext>
              </a:extLst>
            </p:cNvPr>
            <p:cNvGrpSpPr/>
            <p:nvPr/>
          </p:nvGrpSpPr>
          <p:grpSpPr>
            <a:xfrm>
              <a:off x="7966428" y="1635435"/>
              <a:ext cx="162220" cy="652829"/>
              <a:chOff x="4886412" y="2289085"/>
              <a:chExt cx="162220" cy="652829"/>
            </a:xfrm>
          </p:grpSpPr>
          <p:grpSp>
            <p:nvGrpSpPr>
              <p:cNvPr id="229" name="Group 228">
                <a:extLst>
                  <a:ext uri="{FF2B5EF4-FFF2-40B4-BE49-F238E27FC236}">
                    <a16:creationId xmlns:a16="http://schemas.microsoft.com/office/drawing/2014/main" id="{AA061947-8597-9044-A2EC-D11828D9419B}"/>
                  </a:ext>
                </a:extLst>
              </p:cNvPr>
              <p:cNvGrpSpPr/>
              <p:nvPr/>
            </p:nvGrpSpPr>
            <p:grpSpPr>
              <a:xfrm>
                <a:off x="4886412" y="2616320"/>
                <a:ext cx="162220" cy="325594"/>
                <a:chOff x="4824133" y="1686899"/>
                <a:chExt cx="90155" cy="180950"/>
              </a:xfrm>
            </p:grpSpPr>
            <p:sp>
              <p:nvSpPr>
                <p:cNvPr id="233" name="Rectangle 232">
                  <a:extLst>
                    <a:ext uri="{FF2B5EF4-FFF2-40B4-BE49-F238E27FC236}">
                      <a16:creationId xmlns:a16="http://schemas.microsoft.com/office/drawing/2014/main" id="{1FFD92FF-54AC-0A4E-8147-DFC2452AFBF1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4" name="Rectangle 233">
                  <a:extLst>
                    <a:ext uri="{FF2B5EF4-FFF2-40B4-BE49-F238E27FC236}">
                      <a16:creationId xmlns:a16="http://schemas.microsoft.com/office/drawing/2014/main" id="{20997C5F-E627-A24D-8B14-D64B22954B60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30" name="Group 229">
                <a:extLst>
                  <a:ext uri="{FF2B5EF4-FFF2-40B4-BE49-F238E27FC236}">
                    <a16:creationId xmlns:a16="http://schemas.microsoft.com/office/drawing/2014/main" id="{AA25E898-25F0-DA4F-B280-EB8A2295C3A3}"/>
                  </a:ext>
                </a:extLst>
              </p:cNvPr>
              <p:cNvGrpSpPr/>
              <p:nvPr/>
            </p:nvGrpSpPr>
            <p:grpSpPr>
              <a:xfrm>
                <a:off x="4886412" y="2289085"/>
                <a:ext cx="162220" cy="325594"/>
                <a:chOff x="4824133" y="1686899"/>
                <a:chExt cx="90155" cy="180950"/>
              </a:xfrm>
            </p:grpSpPr>
            <p:sp>
              <p:nvSpPr>
                <p:cNvPr id="231" name="Rectangle 230">
                  <a:extLst>
                    <a:ext uri="{FF2B5EF4-FFF2-40B4-BE49-F238E27FC236}">
                      <a16:creationId xmlns:a16="http://schemas.microsoft.com/office/drawing/2014/main" id="{424A27A8-B259-984C-AC1C-0F23F7E939DC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2" name="Rectangle 231">
                  <a:extLst>
                    <a:ext uri="{FF2B5EF4-FFF2-40B4-BE49-F238E27FC236}">
                      <a16:creationId xmlns:a16="http://schemas.microsoft.com/office/drawing/2014/main" id="{602FA472-32A5-8045-A81F-C7F2A49F517B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26" name="Group 225">
              <a:extLst>
                <a:ext uri="{FF2B5EF4-FFF2-40B4-BE49-F238E27FC236}">
                  <a16:creationId xmlns:a16="http://schemas.microsoft.com/office/drawing/2014/main" id="{99331BAC-F58D-254C-8022-76425918B38F}"/>
                </a:ext>
              </a:extLst>
            </p:cNvPr>
            <p:cNvGrpSpPr/>
            <p:nvPr/>
          </p:nvGrpSpPr>
          <p:grpSpPr>
            <a:xfrm>
              <a:off x="7966428" y="1309021"/>
              <a:ext cx="162220" cy="325594"/>
              <a:chOff x="4824133" y="1686899"/>
              <a:chExt cx="90155" cy="180950"/>
            </a:xfrm>
          </p:grpSpPr>
          <p:sp>
            <p:nvSpPr>
              <p:cNvPr id="227" name="Rectangle 226">
                <a:extLst>
                  <a:ext uri="{FF2B5EF4-FFF2-40B4-BE49-F238E27FC236}">
                    <a16:creationId xmlns:a16="http://schemas.microsoft.com/office/drawing/2014/main" id="{165670B6-B816-D249-A1BF-C6AD19C69E09}"/>
                  </a:ext>
                </a:extLst>
              </p:cNvPr>
              <p:cNvSpPr/>
              <p:nvPr/>
            </p:nvSpPr>
            <p:spPr>
              <a:xfrm>
                <a:off x="4824133" y="1686899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8" name="Rectangle 227">
                <a:extLst>
                  <a:ext uri="{FF2B5EF4-FFF2-40B4-BE49-F238E27FC236}">
                    <a16:creationId xmlns:a16="http://schemas.microsoft.com/office/drawing/2014/main" id="{77B52711-7B43-6440-8E37-6255243E6068}"/>
                  </a:ext>
                </a:extLst>
              </p:cNvPr>
              <p:cNvSpPr/>
              <p:nvPr/>
            </p:nvSpPr>
            <p:spPr>
              <a:xfrm>
                <a:off x="4824133" y="1777694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241" name="Group 240">
            <a:extLst>
              <a:ext uri="{FF2B5EF4-FFF2-40B4-BE49-F238E27FC236}">
                <a16:creationId xmlns:a16="http://schemas.microsoft.com/office/drawing/2014/main" id="{E3254A94-4A38-4C4B-8885-470C7B871C42}"/>
              </a:ext>
            </a:extLst>
          </p:cNvPr>
          <p:cNvGrpSpPr/>
          <p:nvPr/>
        </p:nvGrpSpPr>
        <p:grpSpPr>
          <a:xfrm>
            <a:off x="6603640" y="3692935"/>
            <a:ext cx="162220" cy="1632895"/>
            <a:chOff x="7966428" y="1309021"/>
            <a:chExt cx="162220" cy="1632895"/>
          </a:xfrm>
        </p:grpSpPr>
        <p:grpSp>
          <p:nvGrpSpPr>
            <p:cNvPr id="242" name="Group 241">
              <a:extLst>
                <a:ext uri="{FF2B5EF4-FFF2-40B4-BE49-F238E27FC236}">
                  <a16:creationId xmlns:a16="http://schemas.microsoft.com/office/drawing/2014/main" id="{57EEA0D0-DFE1-D342-816F-C02760435C05}"/>
                </a:ext>
              </a:extLst>
            </p:cNvPr>
            <p:cNvGrpSpPr/>
            <p:nvPr/>
          </p:nvGrpSpPr>
          <p:grpSpPr>
            <a:xfrm>
              <a:off x="7966428" y="2289085"/>
              <a:ext cx="162220" cy="652831"/>
              <a:chOff x="4886412" y="2289085"/>
              <a:chExt cx="162220" cy="652831"/>
            </a:xfrm>
          </p:grpSpPr>
          <p:grpSp>
            <p:nvGrpSpPr>
              <p:cNvPr id="253" name="Group 252">
                <a:extLst>
                  <a:ext uri="{FF2B5EF4-FFF2-40B4-BE49-F238E27FC236}">
                    <a16:creationId xmlns:a16="http://schemas.microsoft.com/office/drawing/2014/main" id="{3AEC5019-6AED-0F49-B0FD-D2F26178C14D}"/>
                  </a:ext>
                </a:extLst>
              </p:cNvPr>
              <p:cNvGrpSpPr/>
              <p:nvPr/>
            </p:nvGrpSpPr>
            <p:grpSpPr>
              <a:xfrm>
                <a:off x="4886412" y="2616325"/>
                <a:ext cx="162220" cy="325591"/>
                <a:chOff x="4824133" y="1686899"/>
                <a:chExt cx="90155" cy="180948"/>
              </a:xfrm>
            </p:grpSpPr>
            <p:sp>
              <p:nvSpPr>
                <p:cNvPr id="257" name="Rectangle 256">
                  <a:extLst>
                    <a:ext uri="{FF2B5EF4-FFF2-40B4-BE49-F238E27FC236}">
                      <a16:creationId xmlns:a16="http://schemas.microsoft.com/office/drawing/2014/main" id="{7E5384CC-442B-0841-8B35-9D01A3D6112A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8" name="Rectangle 257">
                  <a:extLst>
                    <a:ext uri="{FF2B5EF4-FFF2-40B4-BE49-F238E27FC236}">
                      <a16:creationId xmlns:a16="http://schemas.microsoft.com/office/drawing/2014/main" id="{3604D314-129A-B74D-BEAE-046279470EF0}"/>
                    </a:ext>
                  </a:extLst>
                </p:cNvPr>
                <p:cNvSpPr/>
                <p:nvPr/>
              </p:nvSpPr>
              <p:spPr>
                <a:xfrm>
                  <a:off x="4824133" y="1777692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54" name="Group 253">
                <a:extLst>
                  <a:ext uri="{FF2B5EF4-FFF2-40B4-BE49-F238E27FC236}">
                    <a16:creationId xmlns:a16="http://schemas.microsoft.com/office/drawing/2014/main" id="{1AAA0D30-EBFC-5B42-963A-FB5B3F67040E}"/>
                  </a:ext>
                </a:extLst>
              </p:cNvPr>
              <p:cNvGrpSpPr/>
              <p:nvPr/>
            </p:nvGrpSpPr>
            <p:grpSpPr>
              <a:xfrm>
                <a:off x="4886412" y="2289085"/>
                <a:ext cx="162220" cy="325594"/>
                <a:chOff x="4824133" y="1686899"/>
                <a:chExt cx="90155" cy="180950"/>
              </a:xfrm>
            </p:grpSpPr>
            <p:sp>
              <p:nvSpPr>
                <p:cNvPr id="255" name="Rectangle 254">
                  <a:extLst>
                    <a:ext uri="{FF2B5EF4-FFF2-40B4-BE49-F238E27FC236}">
                      <a16:creationId xmlns:a16="http://schemas.microsoft.com/office/drawing/2014/main" id="{B9E4968F-8E92-CD46-AA83-56BFA8E71A2B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6" name="Rectangle 255">
                  <a:extLst>
                    <a:ext uri="{FF2B5EF4-FFF2-40B4-BE49-F238E27FC236}">
                      <a16:creationId xmlns:a16="http://schemas.microsoft.com/office/drawing/2014/main" id="{240610EB-E532-F342-B828-0B3FBC5DB1BB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43" name="Group 242">
              <a:extLst>
                <a:ext uri="{FF2B5EF4-FFF2-40B4-BE49-F238E27FC236}">
                  <a16:creationId xmlns:a16="http://schemas.microsoft.com/office/drawing/2014/main" id="{32260F01-41B2-E54B-BE2C-94ADFC049A56}"/>
                </a:ext>
              </a:extLst>
            </p:cNvPr>
            <p:cNvGrpSpPr/>
            <p:nvPr/>
          </p:nvGrpSpPr>
          <p:grpSpPr>
            <a:xfrm>
              <a:off x="7966428" y="1635435"/>
              <a:ext cx="162220" cy="652829"/>
              <a:chOff x="4886412" y="2289085"/>
              <a:chExt cx="162220" cy="652829"/>
            </a:xfrm>
          </p:grpSpPr>
          <p:grpSp>
            <p:nvGrpSpPr>
              <p:cNvPr id="247" name="Group 246">
                <a:extLst>
                  <a:ext uri="{FF2B5EF4-FFF2-40B4-BE49-F238E27FC236}">
                    <a16:creationId xmlns:a16="http://schemas.microsoft.com/office/drawing/2014/main" id="{AF6057B8-6FF5-9446-8E01-0E7DBE6B9ABF}"/>
                  </a:ext>
                </a:extLst>
              </p:cNvPr>
              <p:cNvGrpSpPr/>
              <p:nvPr/>
            </p:nvGrpSpPr>
            <p:grpSpPr>
              <a:xfrm>
                <a:off x="4886412" y="2616320"/>
                <a:ext cx="162220" cy="325594"/>
                <a:chOff x="4824133" y="1686899"/>
                <a:chExt cx="90155" cy="180950"/>
              </a:xfrm>
            </p:grpSpPr>
            <p:sp>
              <p:nvSpPr>
                <p:cNvPr id="251" name="Rectangle 250">
                  <a:extLst>
                    <a:ext uri="{FF2B5EF4-FFF2-40B4-BE49-F238E27FC236}">
                      <a16:creationId xmlns:a16="http://schemas.microsoft.com/office/drawing/2014/main" id="{C413CD47-05F7-0949-8650-1BCF80B5C06F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2" name="Rectangle 251">
                  <a:extLst>
                    <a:ext uri="{FF2B5EF4-FFF2-40B4-BE49-F238E27FC236}">
                      <a16:creationId xmlns:a16="http://schemas.microsoft.com/office/drawing/2014/main" id="{8DE643D5-E98D-2F4C-8BEF-5CC8CED86CA4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48" name="Group 247">
                <a:extLst>
                  <a:ext uri="{FF2B5EF4-FFF2-40B4-BE49-F238E27FC236}">
                    <a16:creationId xmlns:a16="http://schemas.microsoft.com/office/drawing/2014/main" id="{B6AE1756-804B-894A-A086-FF46E829CFE8}"/>
                  </a:ext>
                </a:extLst>
              </p:cNvPr>
              <p:cNvGrpSpPr/>
              <p:nvPr/>
            </p:nvGrpSpPr>
            <p:grpSpPr>
              <a:xfrm>
                <a:off x="4886412" y="2289085"/>
                <a:ext cx="162220" cy="325594"/>
                <a:chOff x="4824133" y="1686899"/>
                <a:chExt cx="90155" cy="180950"/>
              </a:xfrm>
            </p:grpSpPr>
            <p:sp>
              <p:nvSpPr>
                <p:cNvPr id="249" name="Rectangle 248">
                  <a:extLst>
                    <a:ext uri="{FF2B5EF4-FFF2-40B4-BE49-F238E27FC236}">
                      <a16:creationId xmlns:a16="http://schemas.microsoft.com/office/drawing/2014/main" id="{E559F0ED-A432-5A4B-BEA6-17991BD685CE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0" name="Rectangle 249">
                  <a:extLst>
                    <a:ext uri="{FF2B5EF4-FFF2-40B4-BE49-F238E27FC236}">
                      <a16:creationId xmlns:a16="http://schemas.microsoft.com/office/drawing/2014/main" id="{CD1C9529-5749-FE41-AF4F-84B0D8C65CE6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44" name="Group 243">
              <a:extLst>
                <a:ext uri="{FF2B5EF4-FFF2-40B4-BE49-F238E27FC236}">
                  <a16:creationId xmlns:a16="http://schemas.microsoft.com/office/drawing/2014/main" id="{3F55B25A-3CBA-CF42-B20B-91C76442FD33}"/>
                </a:ext>
              </a:extLst>
            </p:cNvPr>
            <p:cNvGrpSpPr/>
            <p:nvPr/>
          </p:nvGrpSpPr>
          <p:grpSpPr>
            <a:xfrm>
              <a:off x="7966428" y="1309021"/>
              <a:ext cx="162220" cy="325594"/>
              <a:chOff x="4824133" y="1686899"/>
              <a:chExt cx="90155" cy="180950"/>
            </a:xfrm>
          </p:grpSpPr>
          <p:sp>
            <p:nvSpPr>
              <p:cNvPr id="245" name="Rectangle 244">
                <a:extLst>
                  <a:ext uri="{FF2B5EF4-FFF2-40B4-BE49-F238E27FC236}">
                    <a16:creationId xmlns:a16="http://schemas.microsoft.com/office/drawing/2014/main" id="{17D1F78F-569D-0040-8670-88CFB1DD21DD}"/>
                  </a:ext>
                </a:extLst>
              </p:cNvPr>
              <p:cNvSpPr/>
              <p:nvPr/>
            </p:nvSpPr>
            <p:spPr>
              <a:xfrm>
                <a:off x="4824133" y="1686899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6" name="Rectangle 245">
                <a:extLst>
                  <a:ext uri="{FF2B5EF4-FFF2-40B4-BE49-F238E27FC236}">
                    <a16:creationId xmlns:a16="http://schemas.microsoft.com/office/drawing/2014/main" id="{FB784187-E624-2F4A-861A-6CE36E78F5A5}"/>
                  </a:ext>
                </a:extLst>
              </p:cNvPr>
              <p:cNvSpPr/>
              <p:nvPr/>
            </p:nvSpPr>
            <p:spPr>
              <a:xfrm>
                <a:off x="4824133" y="1777694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259" name="Group 258">
            <a:extLst>
              <a:ext uri="{FF2B5EF4-FFF2-40B4-BE49-F238E27FC236}">
                <a16:creationId xmlns:a16="http://schemas.microsoft.com/office/drawing/2014/main" id="{12690F0C-1A2B-294B-9B05-2C866B15AB5E}"/>
              </a:ext>
            </a:extLst>
          </p:cNvPr>
          <p:cNvGrpSpPr/>
          <p:nvPr/>
        </p:nvGrpSpPr>
        <p:grpSpPr>
          <a:xfrm>
            <a:off x="6764016" y="3692225"/>
            <a:ext cx="162220" cy="1632893"/>
            <a:chOff x="7966428" y="1309021"/>
            <a:chExt cx="162220" cy="1632893"/>
          </a:xfrm>
        </p:grpSpPr>
        <p:grpSp>
          <p:nvGrpSpPr>
            <p:cNvPr id="260" name="Group 259">
              <a:extLst>
                <a:ext uri="{FF2B5EF4-FFF2-40B4-BE49-F238E27FC236}">
                  <a16:creationId xmlns:a16="http://schemas.microsoft.com/office/drawing/2014/main" id="{68CAF7B6-918A-4E45-9AB8-6B4230516961}"/>
                </a:ext>
              </a:extLst>
            </p:cNvPr>
            <p:cNvGrpSpPr/>
            <p:nvPr/>
          </p:nvGrpSpPr>
          <p:grpSpPr>
            <a:xfrm>
              <a:off x="7966428" y="2289085"/>
              <a:ext cx="162220" cy="652829"/>
              <a:chOff x="4886412" y="2289085"/>
              <a:chExt cx="162220" cy="652829"/>
            </a:xfrm>
          </p:grpSpPr>
          <p:grpSp>
            <p:nvGrpSpPr>
              <p:cNvPr id="271" name="Group 270">
                <a:extLst>
                  <a:ext uri="{FF2B5EF4-FFF2-40B4-BE49-F238E27FC236}">
                    <a16:creationId xmlns:a16="http://schemas.microsoft.com/office/drawing/2014/main" id="{00DE88D9-0A15-4043-9ED9-621971F5AD75}"/>
                  </a:ext>
                </a:extLst>
              </p:cNvPr>
              <p:cNvGrpSpPr/>
              <p:nvPr/>
            </p:nvGrpSpPr>
            <p:grpSpPr>
              <a:xfrm>
                <a:off x="4886412" y="2616320"/>
                <a:ext cx="162220" cy="325594"/>
                <a:chOff x="4824133" y="1686899"/>
                <a:chExt cx="90155" cy="180950"/>
              </a:xfrm>
            </p:grpSpPr>
            <p:sp>
              <p:nvSpPr>
                <p:cNvPr id="275" name="Rectangle 274">
                  <a:extLst>
                    <a:ext uri="{FF2B5EF4-FFF2-40B4-BE49-F238E27FC236}">
                      <a16:creationId xmlns:a16="http://schemas.microsoft.com/office/drawing/2014/main" id="{0824ABC0-1737-124A-BD70-F6FD3B9862D4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6" name="Rectangle 275">
                  <a:extLst>
                    <a:ext uri="{FF2B5EF4-FFF2-40B4-BE49-F238E27FC236}">
                      <a16:creationId xmlns:a16="http://schemas.microsoft.com/office/drawing/2014/main" id="{D0F4AB0F-7CA4-0B45-A953-C11ED0CE794A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72" name="Group 271">
                <a:extLst>
                  <a:ext uri="{FF2B5EF4-FFF2-40B4-BE49-F238E27FC236}">
                    <a16:creationId xmlns:a16="http://schemas.microsoft.com/office/drawing/2014/main" id="{D748911C-2D3D-5641-82DD-DB02D6BA39C4}"/>
                  </a:ext>
                </a:extLst>
              </p:cNvPr>
              <p:cNvGrpSpPr/>
              <p:nvPr/>
            </p:nvGrpSpPr>
            <p:grpSpPr>
              <a:xfrm>
                <a:off x="4886412" y="2289085"/>
                <a:ext cx="162220" cy="325594"/>
                <a:chOff x="4824133" y="1686899"/>
                <a:chExt cx="90155" cy="180950"/>
              </a:xfrm>
            </p:grpSpPr>
            <p:sp>
              <p:nvSpPr>
                <p:cNvPr id="273" name="Rectangle 272">
                  <a:extLst>
                    <a:ext uri="{FF2B5EF4-FFF2-40B4-BE49-F238E27FC236}">
                      <a16:creationId xmlns:a16="http://schemas.microsoft.com/office/drawing/2014/main" id="{989B12CF-EA6B-DB41-BBB3-3227379E056A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4" name="Rectangle 273">
                  <a:extLst>
                    <a:ext uri="{FF2B5EF4-FFF2-40B4-BE49-F238E27FC236}">
                      <a16:creationId xmlns:a16="http://schemas.microsoft.com/office/drawing/2014/main" id="{F9CA6B44-3744-2749-BDCC-37534117E38D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61" name="Group 260">
              <a:extLst>
                <a:ext uri="{FF2B5EF4-FFF2-40B4-BE49-F238E27FC236}">
                  <a16:creationId xmlns:a16="http://schemas.microsoft.com/office/drawing/2014/main" id="{70D5BDC0-911E-8B45-94D6-ADCE56ACBB06}"/>
                </a:ext>
              </a:extLst>
            </p:cNvPr>
            <p:cNvGrpSpPr/>
            <p:nvPr/>
          </p:nvGrpSpPr>
          <p:grpSpPr>
            <a:xfrm>
              <a:off x="7966428" y="1635435"/>
              <a:ext cx="162220" cy="652829"/>
              <a:chOff x="4886412" y="2289085"/>
              <a:chExt cx="162220" cy="652829"/>
            </a:xfrm>
          </p:grpSpPr>
          <p:grpSp>
            <p:nvGrpSpPr>
              <p:cNvPr id="265" name="Group 264">
                <a:extLst>
                  <a:ext uri="{FF2B5EF4-FFF2-40B4-BE49-F238E27FC236}">
                    <a16:creationId xmlns:a16="http://schemas.microsoft.com/office/drawing/2014/main" id="{2E317D9C-969A-6B46-A567-2FEA3176AEF3}"/>
                  </a:ext>
                </a:extLst>
              </p:cNvPr>
              <p:cNvGrpSpPr/>
              <p:nvPr/>
            </p:nvGrpSpPr>
            <p:grpSpPr>
              <a:xfrm>
                <a:off x="4886412" y="2616320"/>
                <a:ext cx="162220" cy="325594"/>
                <a:chOff x="4824133" y="1686899"/>
                <a:chExt cx="90155" cy="180950"/>
              </a:xfrm>
            </p:grpSpPr>
            <p:sp>
              <p:nvSpPr>
                <p:cNvPr id="269" name="Rectangle 268">
                  <a:extLst>
                    <a:ext uri="{FF2B5EF4-FFF2-40B4-BE49-F238E27FC236}">
                      <a16:creationId xmlns:a16="http://schemas.microsoft.com/office/drawing/2014/main" id="{E57AC61F-CCFE-6F49-BA4C-A78A3B2961AA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0" name="Rectangle 269">
                  <a:extLst>
                    <a:ext uri="{FF2B5EF4-FFF2-40B4-BE49-F238E27FC236}">
                      <a16:creationId xmlns:a16="http://schemas.microsoft.com/office/drawing/2014/main" id="{54F90385-6C59-214E-A0EC-990E3B42195B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66" name="Group 265">
                <a:extLst>
                  <a:ext uri="{FF2B5EF4-FFF2-40B4-BE49-F238E27FC236}">
                    <a16:creationId xmlns:a16="http://schemas.microsoft.com/office/drawing/2014/main" id="{CCFE4ED6-6E87-F649-9330-AD4B90869CBD}"/>
                  </a:ext>
                </a:extLst>
              </p:cNvPr>
              <p:cNvGrpSpPr/>
              <p:nvPr/>
            </p:nvGrpSpPr>
            <p:grpSpPr>
              <a:xfrm>
                <a:off x="4886412" y="2289085"/>
                <a:ext cx="162220" cy="325594"/>
                <a:chOff x="4824133" y="1686899"/>
                <a:chExt cx="90155" cy="180950"/>
              </a:xfrm>
            </p:grpSpPr>
            <p:sp>
              <p:nvSpPr>
                <p:cNvPr id="267" name="Rectangle 266">
                  <a:extLst>
                    <a:ext uri="{FF2B5EF4-FFF2-40B4-BE49-F238E27FC236}">
                      <a16:creationId xmlns:a16="http://schemas.microsoft.com/office/drawing/2014/main" id="{5F81D31A-E600-5846-A3F4-6AF8699CAC92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8" name="Rectangle 267">
                  <a:extLst>
                    <a:ext uri="{FF2B5EF4-FFF2-40B4-BE49-F238E27FC236}">
                      <a16:creationId xmlns:a16="http://schemas.microsoft.com/office/drawing/2014/main" id="{61AA559B-F608-AE4B-ADCF-265419946362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62" name="Group 261">
              <a:extLst>
                <a:ext uri="{FF2B5EF4-FFF2-40B4-BE49-F238E27FC236}">
                  <a16:creationId xmlns:a16="http://schemas.microsoft.com/office/drawing/2014/main" id="{91235A76-4B66-0E45-905C-E803EDBB3B08}"/>
                </a:ext>
              </a:extLst>
            </p:cNvPr>
            <p:cNvGrpSpPr/>
            <p:nvPr/>
          </p:nvGrpSpPr>
          <p:grpSpPr>
            <a:xfrm>
              <a:off x="7966428" y="1309021"/>
              <a:ext cx="162220" cy="325594"/>
              <a:chOff x="4824133" y="1686899"/>
              <a:chExt cx="90155" cy="180950"/>
            </a:xfrm>
          </p:grpSpPr>
          <p:sp>
            <p:nvSpPr>
              <p:cNvPr id="263" name="Rectangle 262">
                <a:extLst>
                  <a:ext uri="{FF2B5EF4-FFF2-40B4-BE49-F238E27FC236}">
                    <a16:creationId xmlns:a16="http://schemas.microsoft.com/office/drawing/2014/main" id="{53D3DC7D-BD81-8447-B00E-85946CF5B585}"/>
                  </a:ext>
                </a:extLst>
              </p:cNvPr>
              <p:cNvSpPr/>
              <p:nvPr/>
            </p:nvSpPr>
            <p:spPr>
              <a:xfrm>
                <a:off x="4824133" y="1686899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4" name="Rectangle 263">
                <a:extLst>
                  <a:ext uri="{FF2B5EF4-FFF2-40B4-BE49-F238E27FC236}">
                    <a16:creationId xmlns:a16="http://schemas.microsoft.com/office/drawing/2014/main" id="{14432F3E-A69D-0741-BD35-778792C68962}"/>
                  </a:ext>
                </a:extLst>
              </p:cNvPr>
              <p:cNvSpPr/>
              <p:nvPr/>
            </p:nvSpPr>
            <p:spPr>
              <a:xfrm>
                <a:off x="4824133" y="1777694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277" name="TextBox 276">
            <a:extLst>
              <a:ext uri="{FF2B5EF4-FFF2-40B4-BE49-F238E27FC236}">
                <a16:creationId xmlns:a16="http://schemas.microsoft.com/office/drawing/2014/main" id="{E373148D-663A-DD4A-911A-74A22412EA67}"/>
              </a:ext>
            </a:extLst>
          </p:cNvPr>
          <p:cNvSpPr txBox="1"/>
          <p:nvPr/>
        </p:nvSpPr>
        <p:spPr>
          <a:xfrm>
            <a:off x="6294175" y="5440455"/>
            <a:ext cx="93968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VN" sz="2000" dirty="0"/>
              <a:t>4 chục</a:t>
            </a:r>
          </a:p>
          <a:p>
            <a:pPr algn="ctr"/>
            <a:r>
              <a:rPr lang="en-VN" sz="2000" dirty="0">
                <a:solidFill>
                  <a:srgbClr val="FF0000"/>
                </a:solidFill>
              </a:rPr>
              <a:t>40</a:t>
            </a:r>
          </a:p>
        </p:txBody>
      </p:sp>
      <p:grpSp>
        <p:nvGrpSpPr>
          <p:cNvPr id="278" name="Group 277">
            <a:extLst>
              <a:ext uri="{FF2B5EF4-FFF2-40B4-BE49-F238E27FC236}">
                <a16:creationId xmlns:a16="http://schemas.microsoft.com/office/drawing/2014/main" id="{4A9EC9F9-936D-484C-8D1F-97FF0D80DF18}"/>
              </a:ext>
            </a:extLst>
          </p:cNvPr>
          <p:cNvGrpSpPr/>
          <p:nvPr/>
        </p:nvGrpSpPr>
        <p:grpSpPr>
          <a:xfrm>
            <a:off x="6926110" y="3692225"/>
            <a:ext cx="162220" cy="1632893"/>
            <a:chOff x="7966428" y="1309021"/>
            <a:chExt cx="162220" cy="1632893"/>
          </a:xfrm>
        </p:grpSpPr>
        <p:grpSp>
          <p:nvGrpSpPr>
            <p:cNvPr id="279" name="Group 278">
              <a:extLst>
                <a:ext uri="{FF2B5EF4-FFF2-40B4-BE49-F238E27FC236}">
                  <a16:creationId xmlns:a16="http://schemas.microsoft.com/office/drawing/2014/main" id="{EB42AC8C-81CD-E44D-8E8A-1BD94AE7B2A2}"/>
                </a:ext>
              </a:extLst>
            </p:cNvPr>
            <p:cNvGrpSpPr/>
            <p:nvPr/>
          </p:nvGrpSpPr>
          <p:grpSpPr>
            <a:xfrm>
              <a:off x="7966428" y="2289085"/>
              <a:ext cx="162220" cy="652829"/>
              <a:chOff x="4886412" y="2289085"/>
              <a:chExt cx="162220" cy="652829"/>
            </a:xfrm>
          </p:grpSpPr>
          <p:grpSp>
            <p:nvGrpSpPr>
              <p:cNvPr id="290" name="Group 289">
                <a:extLst>
                  <a:ext uri="{FF2B5EF4-FFF2-40B4-BE49-F238E27FC236}">
                    <a16:creationId xmlns:a16="http://schemas.microsoft.com/office/drawing/2014/main" id="{9D3044DB-0AC2-6743-B28D-7684F4354AE8}"/>
                  </a:ext>
                </a:extLst>
              </p:cNvPr>
              <p:cNvGrpSpPr/>
              <p:nvPr/>
            </p:nvGrpSpPr>
            <p:grpSpPr>
              <a:xfrm>
                <a:off x="4886412" y="2616320"/>
                <a:ext cx="162220" cy="325594"/>
                <a:chOff x="4824133" y="1686899"/>
                <a:chExt cx="90155" cy="180950"/>
              </a:xfrm>
            </p:grpSpPr>
            <p:sp>
              <p:nvSpPr>
                <p:cNvPr id="294" name="Rectangle 293">
                  <a:extLst>
                    <a:ext uri="{FF2B5EF4-FFF2-40B4-BE49-F238E27FC236}">
                      <a16:creationId xmlns:a16="http://schemas.microsoft.com/office/drawing/2014/main" id="{24816232-5716-6049-BFAE-843E6F5B7EDC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5" name="Rectangle 294">
                  <a:extLst>
                    <a:ext uri="{FF2B5EF4-FFF2-40B4-BE49-F238E27FC236}">
                      <a16:creationId xmlns:a16="http://schemas.microsoft.com/office/drawing/2014/main" id="{9918B667-A446-3E49-8095-6686991C0B9E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91" name="Group 290">
                <a:extLst>
                  <a:ext uri="{FF2B5EF4-FFF2-40B4-BE49-F238E27FC236}">
                    <a16:creationId xmlns:a16="http://schemas.microsoft.com/office/drawing/2014/main" id="{C7CD8823-0171-9F41-9475-E25E9F206B96}"/>
                  </a:ext>
                </a:extLst>
              </p:cNvPr>
              <p:cNvGrpSpPr/>
              <p:nvPr/>
            </p:nvGrpSpPr>
            <p:grpSpPr>
              <a:xfrm>
                <a:off x="4886412" y="2289085"/>
                <a:ext cx="162220" cy="325594"/>
                <a:chOff x="4824133" y="1686899"/>
                <a:chExt cx="90155" cy="180950"/>
              </a:xfrm>
            </p:grpSpPr>
            <p:sp>
              <p:nvSpPr>
                <p:cNvPr id="292" name="Rectangle 291">
                  <a:extLst>
                    <a:ext uri="{FF2B5EF4-FFF2-40B4-BE49-F238E27FC236}">
                      <a16:creationId xmlns:a16="http://schemas.microsoft.com/office/drawing/2014/main" id="{86673AFB-A564-6047-9793-4907B9C025AA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3" name="Rectangle 292">
                  <a:extLst>
                    <a:ext uri="{FF2B5EF4-FFF2-40B4-BE49-F238E27FC236}">
                      <a16:creationId xmlns:a16="http://schemas.microsoft.com/office/drawing/2014/main" id="{F63FB969-F5E5-5C48-A308-45FB674F4FFD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80" name="Group 279">
              <a:extLst>
                <a:ext uri="{FF2B5EF4-FFF2-40B4-BE49-F238E27FC236}">
                  <a16:creationId xmlns:a16="http://schemas.microsoft.com/office/drawing/2014/main" id="{FD8314BA-6530-A447-AE98-4ABDC9C9C6E2}"/>
                </a:ext>
              </a:extLst>
            </p:cNvPr>
            <p:cNvGrpSpPr/>
            <p:nvPr/>
          </p:nvGrpSpPr>
          <p:grpSpPr>
            <a:xfrm>
              <a:off x="7966428" y="1635435"/>
              <a:ext cx="162220" cy="652829"/>
              <a:chOff x="4886412" y="2289085"/>
              <a:chExt cx="162220" cy="652829"/>
            </a:xfrm>
          </p:grpSpPr>
          <p:grpSp>
            <p:nvGrpSpPr>
              <p:cNvPr id="284" name="Group 283">
                <a:extLst>
                  <a:ext uri="{FF2B5EF4-FFF2-40B4-BE49-F238E27FC236}">
                    <a16:creationId xmlns:a16="http://schemas.microsoft.com/office/drawing/2014/main" id="{16F88397-8B4D-3A47-B4E7-C374EFF62DEF}"/>
                  </a:ext>
                </a:extLst>
              </p:cNvPr>
              <p:cNvGrpSpPr/>
              <p:nvPr/>
            </p:nvGrpSpPr>
            <p:grpSpPr>
              <a:xfrm>
                <a:off x="4886412" y="2616320"/>
                <a:ext cx="162220" cy="325594"/>
                <a:chOff x="4824133" y="1686899"/>
                <a:chExt cx="90155" cy="180950"/>
              </a:xfrm>
            </p:grpSpPr>
            <p:sp>
              <p:nvSpPr>
                <p:cNvPr id="288" name="Rectangle 287">
                  <a:extLst>
                    <a:ext uri="{FF2B5EF4-FFF2-40B4-BE49-F238E27FC236}">
                      <a16:creationId xmlns:a16="http://schemas.microsoft.com/office/drawing/2014/main" id="{53EE8480-C1B6-FC4B-B419-6B7DEFFE6C56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9" name="Rectangle 288">
                  <a:extLst>
                    <a:ext uri="{FF2B5EF4-FFF2-40B4-BE49-F238E27FC236}">
                      <a16:creationId xmlns:a16="http://schemas.microsoft.com/office/drawing/2014/main" id="{A7083C60-F6DA-D343-BA68-52A9CBE697E9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85" name="Group 284">
                <a:extLst>
                  <a:ext uri="{FF2B5EF4-FFF2-40B4-BE49-F238E27FC236}">
                    <a16:creationId xmlns:a16="http://schemas.microsoft.com/office/drawing/2014/main" id="{BB641DDD-8F14-0741-A03A-BF035AE31A31}"/>
                  </a:ext>
                </a:extLst>
              </p:cNvPr>
              <p:cNvGrpSpPr/>
              <p:nvPr/>
            </p:nvGrpSpPr>
            <p:grpSpPr>
              <a:xfrm>
                <a:off x="4886412" y="2289085"/>
                <a:ext cx="162220" cy="325594"/>
                <a:chOff x="4824133" y="1686899"/>
                <a:chExt cx="90155" cy="180950"/>
              </a:xfrm>
            </p:grpSpPr>
            <p:sp>
              <p:nvSpPr>
                <p:cNvPr id="286" name="Rectangle 285">
                  <a:extLst>
                    <a:ext uri="{FF2B5EF4-FFF2-40B4-BE49-F238E27FC236}">
                      <a16:creationId xmlns:a16="http://schemas.microsoft.com/office/drawing/2014/main" id="{9B96A227-238B-E448-B341-0E883AF08B40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7" name="Rectangle 286">
                  <a:extLst>
                    <a:ext uri="{FF2B5EF4-FFF2-40B4-BE49-F238E27FC236}">
                      <a16:creationId xmlns:a16="http://schemas.microsoft.com/office/drawing/2014/main" id="{CA79D671-E5A6-8049-9367-F9AD2E999DC7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81" name="Group 280">
              <a:extLst>
                <a:ext uri="{FF2B5EF4-FFF2-40B4-BE49-F238E27FC236}">
                  <a16:creationId xmlns:a16="http://schemas.microsoft.com/office/drawing/2014/main" id="{3A0AE5DD-BFD2-D54E-8FF7-0E0C206EF3F2}"/>
                </a:ext>
              </a:extLst>
            </p:cNvPr>
            <p:cNvGrpSpPr/>
            <p:nvPr/>
          </p:nvGrpSpPr>
          <p:grpSpPr>
            <a:xfrm>
              <a:off x="7966428" y="1309021"/>
              <a:ext cx="162220" cy="325594"/>
              <a:chOff x="4824133" y="1686899"/>
              <a:chExt cx="90155" cy="180950"/>
            </a:xfrm>
          </p:grpSpPr>
          <p:sp>
            <p:nvSpPr>
              <p:cNvPr id="282" name="Rectangle 281">
                <a:extLst>
                  <a:ext uri="{FF2B5EF4-FFF2-40B4-BE49-F238E27FC236}">
                    <a16:creationId xmlns:a16="http://schemas.microsoft.com/office/drawing/2014/main" id="{DEABD19D-5576-8B42-9B12-C329F0E5B659}"/>
                  </a:ext>
                </a:extLst>
              </p:cNvPr>
              <p:cNvSpPr/>
              <p:nvPr/>
            </p:nvSpPr>
            <p:spPr>
              <a:xfrm>
                <a:off x="4824133" y="1686899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3" name="Rectangle 282">
                <a:extLst>
                  <a:ext uri="{FF2B5EF4-FFF2-40B4-BE49-F238E27FC236}">
                    <a16:creationId xmlns:a16="http://schemas.microsoft.com/office/drawing/2014/main" id="{C0E4CE3F-DAF2-F740-9F66-46C8FAAF2887}"/>
                  </a:ext>
                </a:extLst>
              </p:cNvPr>
              <p:cNvSpPr/>
              <p:nvPr/>
            </p:nvSpPr>
            <p:spPr>
              <a:xfrm>
                <a:off x="4824133" y="1777694"/>
                <a:ext cx="90155" cy="9015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12700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296" name="TextBox 295">
            <a:extLst>
              <a:ext uri="{FF2B5EF4-FFF2-40B4-BE49-F238E27FC236}">
                <a16:creationId xmlns:a16="http://schemas.microsoft.com/office/drawing/2014/main" id="{D1B01126-CC44-C04E-A977-A974E747BF4C}"/>
              </a:ext>
            </a:extLst>
          </p:cNvPr>
          <p:cNvSpPr txBox="1"/>
          <p:nvPr/>
        </p:nvSpPr>
        <p:spPr>
          <a:xfrm>
            <a:off x="7539368" y="5071123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VN" dirty="0"/>
              <a:t>………</a:t>
            </a:r>
          </a:p>
        </p:txBody>
      </p:sp>
      <p:grpSp>
        <p:nvGrpSpPr>
          <p:cNvPr id="479" name="Group 478">
            <a:extLst>
              <a:ext uri="{FF2B5EF4-FFF2-40B4-BE49-F238E27FC236}">
                <a16:creationId xmlns:a16="http://schemas.microsoft.com/office/drawing/2014/main" id="{CD283E8F-8CA9-954B-9515-D90FB8905BBB}"/>
              </a:ext>
            </a:extLst>
          </p:cNvPr>
          <p:cNvGrpSpPr/>
          <p:nvPr/>
        </p:nvGrpSpPr>
        <p:grpSpPr>
          <a:xfrm>
            <a:off x="8434815" y="3694890"/>
            <a:ext cx="1606637" cy="1633147"/>
            <a:chOff x="8411043" y="3951993"/>
            <a:chExt cx="1606637" cy="1633147"/>
          </a:xfrm>
        </p:grpSpPr>
        <p:grpSp>
          <p:nvGrpSpPr>
            <p:cNvPr id="299" name="Group 298">
              <a:extLst>
                <a:ext uri="{FF2B5EF4-FFF2-40B4-BE49-F238E27FC236}">
                  <a16:creationId xmlns:a16="http://schemas.microsoft.com/office/drawing/2014/main" id="{E2DF53CF-87C0-054A-B33E-1FA420D2D239}"/>
                </a:ext>
              </a:extLst>
            </p:cNvPr>
            <p:cNvGrpSpPr/>
            <p:nvPr/>
          </p:nvGrpSpPr>
          <p:grpSpPr>
            <a:xfrm>
              <a:off x="8411043" y="3952119"/>
              <a:ext cx="162220" cy="1632893"/>
              <a:chOff x="7966428" y="1309021"/>
              <a:chExt cx="162220" cy="1632893"/>
            </a:xfrm>
          </p:grpSpPr>
          <p:grpSp>
            <p:nvGrpSpPr>
              <p:cNvPr id="300" name="Group 299">
                <a:extLst>
                  <a:ext uri="{FF2B5EF4-FFF2-40B4-BE49-F238E27FC236}">
                    <a16:creationId xmlns:a16="http://schemas.microsoft.com/office/drawing/2014/main" id="{4B6569B4-DCFF-4F42-AAEE-0CFB355510FA}"/>
                  </a:ext>
                </a:extLst>
              </p:cNvPr>
              <p:cNvGrpSpPr/>
              <p:nvPr/>
            </p:nvGrpSpPr>
            <p:grpSpPr>
              <a:xfrm>
                <a:off x="7966428" y="2289085"/>
                <a:ext cx="162220" cy="652829"/>
                <a:chOff x="4886412" y="2289085"/>
                <a:chExt cx="162220" cy="652829"/>
              </a:xfrm>
            </p:grpSpPr>
            <p:grpSp>
              <p:nvGrpSpPr>
                <p:cNvPr id="311" name="Group 310">
                  <a:extLst>
                    <a:ext uri="{FF2B5EF4-FFF2-40B4-BE49-F238E27FC236}">
                      <a16:creationId xmlns:a16="http://schemas.microsoft.com/office/drawing/2014/main" id="{37ABD43D-107A-0242-8DD6-4BEF7F3888C8}"/>
                    </a:ext>
                  </a:extLst>
                </p:cNvPr>
                <p:cNvGrpSpPr/>
                <p:nvPr/>
              </p:nvGrpSpPr>
              <p:grpSpPr>
                <a:xfrm>
                  <a:off x="4886412" y="2616320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315" name="Rectangle 314">
                    <a:extLst>
                      <a:ext uri="{FF2B5EF4-FFF2-40B4-BE49-F238E27FC236}">
                        <a16:creationId xmlns:a16="http://schemas.microsoft.com/office/drawing/2014/main" id="{B6D9FECD-7F6B-1D45-9CAC-E2FDA30B8F7E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16" name="Rectangle 315">
                    <a:extLst>
                      <a:ext uri="{FF2B5EF4-FFF2-40B4-BE49-F238E27FC236}">
                        <a16:creationId xmlns:a16="http://schemas.microsoft.com/office/drawing/2014/main" id="{DE8BCE72-3652-6644-A911-8B6EF93E2055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312" name="Group 311">
                  <a:extLst>
                    <a:ext uri="{FF2B5EF4-FFF2-40B4-BE49-F238E27FC236}">
                      <a16:creationId xmlns:a16="http://schemas.microsoft.com/office/drawing/2014/main" id="{9296FA12-CB7A-5B45-8D31-2FAABC3F2F73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313" name="Rectangle 312">
                    <a:extLst>
                      <a:ext uri="{FF2B5EF4-FFF2-40B4-BE49-F238E27FC236}">
                        <a16:creationId xmlns:a16="http://schemas.microsoft.com/office/drawing/2014/main" id="{7DA2329D-1605-604F-B7F8-EFB21B098B21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14" name="Rectangle 313">
                    <a:extLst>
                      <a:ext uri="{FF2B5EF4-FFF2-40B4-BE49-F238E27FC236}">
                        <a16:creationId xmlns:a16="http://schemas.microsoft.com/office/drawing/2014/main" id="{96A09672-F856-894F-A922-632BDBDB73BC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301" name="Group 300">
                <a:extLst>
                  <a:ext uri="{FF2B5EF4-FFF2-40B4-BE49-F238E27FC236}">
                    <a16:creationId xmlns:a16="http://schemas.microsoft.com/office/drawing/2014/main" id="{47E01632-3E45-4E42-9F69-8D3ABB656C16}"/>
                  </a:ext>
                </a:extLst>
              </p:cNvPr>
              <p:cNvGrpSpPr/>
              <p:nvPr/>
            </p:nvGrpSpPr>
            <p:grpSpPr>
              <a:xfrm>
                <a:off x="7966428" y="1635435"/>
                <a:ext cx="162220" cy="652829"/>
                <a:chOff x="4886412" y="2289085"/>
                <a:chExt cx="162220" cy="652829"/>
              </a:xfrm>
            </p:grpSpPr>
            <p:grpSp>
              <p:nvGrpSpPr>
                <p:cNvPr id="305" name="Group 304">
                  <a:extLst>
                    <a:ext uri="{FF2B5EF4-FFF2-40B4-BE49-F238E27FC236}">
                      <a16:creationId xmlns:a16="http://schemas.microsoft.com/office/drawing/2014/main" id="{4FF0ADF8-3A64-3D4D-B979-F89D17238232}"/>
                    </a:ext>
                  </a:extLst>
                </p:cNvPr>
                <p:cNvGrpSpPr/>
                <p:nvPr/>
              </p:nvGrpSpPr>
              <p:grpSpPr>
                <a:xfrm>
                  <a:off x="4886412" y="2616320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309" name="Rectangle 308">
                    <a:extLst>
                      <a:ext uri="{FF2B5EF4-FFF2-40B4-BE49-F238E27FC236}">
                        <a16:creationId xmlns:a16="http://schemas.microsoft.com/office/drawing/2014/main" id="{0BE9933A-5ED3-E04C-879F-E78844FB89DC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10" name="Rectangle 309">
                    <a:extLst>
                      <a:ext uri="{FF2B5EF4-FFF2-40B4-BE49-F238E27FC236}">
                        <a16:creationId xmlns:a16="http://schemas.microsoft.com/office/drawing/2014/main" id="{A6DE99B3-D392-CE46-AAB2-EAF3CCCC33C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306" name="Group 305">
                  <a:extLst>
                    <a:ext uri="{FF2B5EF4-FFF2-40B4-BE49-F238E27FC236}">
                      <a16:creationId xmlns:a16="http://schemas.microsoft.com/office/drawing/2014/main" id="{147AE365-D57B-0745-A9A2-65FBF1AD949B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307" name="Rectangle 306">
                    <a:extLst>
                      <a:ext uri="{FF2B5EF4-FFF2-40B4-BE49-F238E27FC236}">
                        <a16:creationId xmlns:a16="http://schemas.microsoft.com/office/drawing/2014/main" id="{9E152094-7547-9745-BF98-411042A63D1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8" name="Rectangle 307">
                    <a:extLst>
                      <a:ext uri="{FF2B5EF4-FFF2-40B4-BE49-F238E27FC236}">
                        <a16:creationId xmlns:a16="http://schemas.microsoft.com/office/drawing/2014/main" id="{BC30BABA-AB75-1844-B858-E5E9DEE0D072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302" name="Group 301">
                <a:extLst>
                  <a:ext uri="{FF2B5EF4-FFF2-40B4-BE49-F238E27FC236}">
                    <a16:creationId xmlns:a16="http://schemas.microsoft.com/office/drawing/2014/main" id="{4BEEF2B0-1833-E445-B112-925E8B914F24}"/>
                  </a:ext>
                </a:extLst>
              </p:cNvPr>
              <p:cNvGrpSpPr/>
              <p:nvPr/>
            </p:nvGrpSpPr>
            <p:grpSpPr>
              <a:xfrm>
                <a:off x="7966428" y="1309021"/>
                <a:ext cx="162220" cy="325594"/>
                <a:chOff x="4824133" y="1686899"/>
                <a:chExt cx="90155" cy="180950"/>
              </a:xfrm>
            </p:grpSpPr>
            <p:sp>
              <p:nvSpPr>
                <p:cNvPr id="303" name="Rectangle 302">
                  <a:extLst>
                    <a:ext uri="{FF2B5EF4-FFF2-40B4-BE49-F238E27FC236}">
                      <a16:creationId xmlns:a16="http://schemas.microsoft.com/office/drawing/2014/main" id="{33174E1B-D64B-5B44-9B7B-3AA3D35D060D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4" name="Rectangle 303">
                  <a:extLst>
                    <a:ext uri="{FF2B5EF4-FFF2-40B4-BE49-F238E27FC236}">
                      <a16:creationId xmlns:a16="http://schemas.microsoft.com/office/drawing/2014/main" id="{06F7A223-581E-D14A-930D-5B6A324B621F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317" name="Group 316">
              <a:extLst>
                <a:ext uri="{FF2B5EF4-FFF2-40B4-BE49-F238E27FC236}">
                  <a16:creationId xmlns:a16="http://schemas.microsoft.com/office/drawing/2014/main" id="{7AFBA1E4-49DB-FC4A-B5CA-6EED5E516085}"/>
                </a:ext>
              </a:extLst>
            </p:cNvPr>
            <p:cNvGrpSpPr/>
            <p:nvPr/>
          </p:nvGrpSpPr>
          <p:grpSpPr>
            <a:xfrm>
              <a:off x="8571419" y="3952245"/>
              <a:ext cx="162220" cy="1632895"/>
              <a:chOff x="7966428" y="1309021"/>
              <a:chExt cx="162220" cy="1632895"/>
            </a:xfrm>
          </p:grpSpPr>
          <p:grpSp>
            <p:nvGrpSpPr>
              <p:cNvPr id="318" name="Group 317">
                <a:extLst>
                  <a:ext uri="{FF2B5EF4-FFF2-40B4-BE49-F238E27FC236}">
                    <a16:creationId xmlns:a16="http://schemas.microsoft.com/office/drawing/2014/main" id="{016CD5BD-1E14-6D45-BCFB-0F0362B5C0CA}"/>
                  </a:ext>
                </a:extLst>
              </p:cNvPr>
              <p:cNvGrpSpPr/>
              <p:nvPr/>
            </p:nvGrpSpPr>
            <p:grpSpPr>
              <a:xfrm>
                <a:off x="7966428" y="2289085"/>
                <a:ext cx="162220" cy="652831"/>
                <a:chOff x="4886412" y="2289085"/>
                <a:chExt cx="162220" cy="652831"/>
              </a:xfrm>
            </p:grpSpPr>
            <p:grpSp>
              <p:nvGrpSpPr>
                <p:cNvPr id="329" name="Group 328">
                  <a:extLst>
                    <a:ext uri="{FF2B5EF4-FFF2-40B4-BE49-F238E27FC236}">
                      <a16:creationId xmlns:a16="http://schemas.microsoft.com/office/drawing/2014/main" id="{180E5AC8-3B52-434B-BB85-44B637682046}"/>
                    </a:ext>
                  </a:extLst>
                </p:cNvPr>
                <p:cNvGrpSpPr/>
                <p:nvPr/>
              </p:nvGrpSpPr>
              <p:grpSpPr>
                <a:xfrm>
                  <a:off x="4886412" y="2616325"/>
                  <a:ext cx="162220" cy="325591"/>
                  <a:chOff x="4824133" y="1686899"/>
                  <a:chExt cx="90155" cy="180948"/>
                </a:xfrm>
              </p:grpSpPr>
              <p:sp>
                <p:nvSpPr>
                  <p:cNvPr id="333" name="Rectangle 332">
                    <a:extLst>
                      <a:ext uri="{FF2B5EF4-FFF2-40B4-BE49-F238E27FC236}">
                        <a16:creationId xmlns:a16="http://schemas.microsoft.com/office/drawing/2014/main" id="{BAF592B2-3F41-3840-A857-F96E61197A4E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34" name="Rectangle 333">
                    <a:extLst>
                      <a:ext uri="{FF2B5EF4-FFF2-40B4-BE49-F238E27FC236}">
                        <a16:creationId xmlns:a16="http://schemas.microsoft.com/office/drawing/2014/main" id="{CBDFF938-EE8C-9C41-BDE8-2D32E03E930C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2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330" name="Group 329">
                  <a:extLst>
                    <a:ext uri="{FF2B5EF4-FFF2-40B4-BE49-F238E27FC236}">
                      <a16:creationId xmlns:a16="http://schemas.microsoft.com/office/drawing/2014/main" id="{012BF856-5CA1-804F-8FA9-E6F59DA94C52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331" name="Rectangle 330">
                    <a:extLst>
                      <a:ext uri="{FF2B5EF4-FFF2-40B4-BE49-F238E27FC236}">
                        <a16:creationId xmlns:a16="http://schemas.microsoft.com/office/drawing/2014/main" id="{D6A0B046-47B9-6141-9579-2D3B1D7E623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32" name="Rectangle 331">
                    <a:extLst>
                      <a:ext uri="{FF2B5EF4-FFF2-40B4-BE49-F238E27FC236}">
                        <a16:creationId xmlns:a16="http://schemas.microsoft.com/office/drawing/2014/main" id="{7BFEFC24-51D2-DA4A-B0D9-FD989B8371C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319" name="Group 318">
                <a:extLst>
                  <a:ext uri="{FF2B5EF4-FFF2-40B4-BE49-F238E27FC236}">
                    <a16:creationId xmlns:a16="http://schemas.microsoft.com/office/drawing/2014/main" id="{3FFB1C1E-D25D-DF41-B30B-CE50E4CB7E34}"/>
                  </a:ext>
                </a:extLst>
              </p:cNvPr>
              <p:cNvGrpSpPr/>
              <p:nvPr/>
            </p:nvGrpSpPr>
            <p:grpSpPr>
              <a:xfrm>
                <a:off x="7966428" y="1635435"/>
                <a:ext cx="162220" cy="652829"/>
                <a:chOff x="4886412" y="2289085"/>
                <a:chExt cx="162220" cy="652829"/>
              </a:xfrm>
            </p:grpSpPr>
            <p:grpSp>
              <p:nvGrpSpPr>
                <p:cNvPr id="323" name="Group 322">
                  <a:extLst>
                    <a:ext uri="{FF2B5EF4-FFF2-40B4-BE49-F238E27FC236}">
                      <a16:creationId xmlns:a16="http://schemas.microsoft.com/office/drawing/2014/main" id="{1200C689-A1F0-2643-9A9B-C06271240D49}"/>
                    </a:ext>
                  </a:extLst>
                </p:cNvPr>
                <p:cNvGrpSpPr/>
                <p:nvPr/>
              </p:nvGrpSpPr>
              <p:grpSpPr>
                <a:xfrm>
                  <a:off x="4886412" y="2616320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327" name="Rectangle 326">
                    <a:extLst>
                      <a:ext uri="{FF2B5EF4-FFF2-40B4-BE49-F238E27FC236}">
                        <a16:creationId xmlns:a16="http://schemas.microsoft.com/office/drawing/2014/main" id="{E66BADEB-CFD9-3144-A21E-E69A60049F4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8" name="Rectangle 327">
                    <a:extLst>
                      <a:ext uri="{FF2B5EF4-FFF2-40B4-BE49-F238E27FC236}">
                        <a16:creationId xmlns:a16="http://schemas.microsoft.com/office/drawing/2014/main" id="{5BA58873-73FE-3942-8CD0-FFF5EDF80FD8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324" name="Group 323">
                  <a:extLst>
                    <a:ext uri="{FF2B5EF4-FFF2-40B4-BE49-F238E27FC236}">
                      <a16:creationId xmlns:a16="http://schemas.microsoft.com/office/drawing/2014/main" id="{7E74703D-4D0A-F847-A320-6FCD04FB7E08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325" name="Rectangle 324">
                    <a:extLst>
                      <a:ext uri="{FF2B5EF4-FFF2-40B4-BE49-F238E27FC236}">
                        <a16:creationId xmlns:a16="http://schemas.microsoft.com/office/drawing/2014/main" id="{423565DC-04F7-E644-9E60-568C6895966A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6" name="Rectangle 325">
                    <a:extLst>
                      <a:ext uri="{FF2B5EF4-FFF2-40B4-BE49-F238E27FC236}">
                        <a16:creationId xmlns:a16="http://schemas.microsoft.com/office/drawing/2014/main" id="{019B657D-1626-F14D-AA47-F9B61FF63681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320" name="Group 319">
                <a:extLst>
                  <a:ext uri="{FF2B5EF4-FFF2-40B4-BE49-F238E27FC236}">
                    <a16:creationId xmlns:a16="http://schemas.microsoft.com/office/drawing/2014/main" id="{6297074C-A958-2E42-8368-D1D3A05F34EC}"/>
                  </a:ext>
                </a:extLst>
              </p:cNvPr>
              <p:cNvGrpSpPr/>
              <p:nvPr/>
            </p:nvGrpSpPr>
            <p:grpSpPr>
              <a:xfrm>
                <a:off x="7966428" y="1309021"/>
                <a:ext cx="162220" cy="325594"/>
                <a:chOff x="4824133" y="1686899"/>
                <a:chExt cx="90155" cy="180950"/>
              </a:xfrm>
            </p:grpSpPr>
            <p:sp>
              <p:nvSpPr>
                <p:cNvPr id="321" name="Rectangle 320">
                  <a:extLst>
                    <a:ext uri="{FF2B5EF4-FFF2-40B4-BE49-F238E27FC236}">
                      <a16:creationId xmlns:a16="http://schemas.microsoft.com/office/drawing/2014/main" id="{ADA5610C-CD53-E943-A16B-F8C620E62FC3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2" name="Rectangle 321">
                  <a:extLst>
                    <a:ext uri="{FF2B5EF4-FFF2-40B4-BE49-F238E27FC236}">
                      <a16:creationId xmlns:a16="http://schemas.microsoft.com/office/drawing/2014/main" id="{4A08486E-C569-9B46-B232-2B24BDD729C2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335" name="Group 334">
              <a:extLst>
                <a:ext uri="{FF2B5EF4-FFF2-40B4-BE49-F238E27FC236}">
                  <a16:creationId xmlns:a16="http://schemas.microsoft.com/office/drawing/2014/main" id="{A8DBD6E9-193A-2945-873F-CE7C94864D9D}"/>
                </a:ext>
              </a:extLst>
            </p:cNvPr>
            <p:cNvGrpSpPr/>
            <p:nvPr/>
          </p:nvGrpSpPr>
          <p:grpSpPr>
            <a:xfrm>
              <a:off x="8731795" y="3952119"/>
              <a:ext cx="162220" cy="1632893"/>
              <a:chOff x="7966428" y="1309021"/>
              <a:chExt cx="162220" cy="1632893"/>
            </a:xfrm>
          </p:grpSpPr>
          <p:grpSp>
            <p:nvGrpSpPr>
              <p:cNvPr id="336" name="Group 335">
                <a:extLst>
                  <a:ext uri="{FF2B5EF4-FFF2-40B4-BE49-F238E27FC236}">
                    <a16:creationId xmlns:a16="http://schemas.microsoft.com/office/drawing/2014/main" id="{CB9445C2-53F2-DF46-A46F-2F1EF07FC5C0}"/>
                  </a:ext>
                </a:extLst>
              </p:cNvPr>
              <p:cNvGrpSpPr/>
              <p:nvPr/>
            </p:nvGrpSpPr>
            <p:grpSpPr>
              <a:xfrm>
                <a:off x="7966428" y="2289085"/>
                <a:ext cx="162220" cy="652829"/>
                <a:chOff x="4886412" y="2289085"/>
                <a:chExt cx="162220" cy="652829"/>
              </a:xfrm>
            </p:grpSpPr>
            <p:grpSp>
              <p:nvGrpSpPr>
                <p:cNvPr id="347" name="Group 346">
                  <a:extLst>
                    <a:ext uri="{FF2B5EF4-FFF2-40B4-BE49-F238E27FC236}">
                      <a16:creationId xmlns:a16="http://schemas.microsoft.com/office/drawing/2014/main" id="{349CC8F7-1CC7-A74F-B865-85DCD450A477}"/>
                    </a:ext>
                  </a:extLst>
                </p:cNvPr>
                <p:cNvGrpSpPr/>
                <p:nvPr/>
              </p:nvGrpSpPr>
              <p:grpSpPr>
                <a:xfrm>
                  <a:off x="4886412" y="2616320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351" name="Rectangle 350">
                    <a:extLst>
                      <a:ext uri="{FF2B5EF4-FFF2-40B4-BE49-F238E27FC236}">
                        <a16:creationId xmlns:a16="http://schemas.microsoft.com/office/drawing/2014/main" id="{E3F7ABAC-8C17-E946-9F1C-16C93A3A8458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52" name="Rectangle 351">
                    <a:extLst>
                      <a:ext uri="{FF2B5EF4-FFF2-40B4-BE49-F238E27FC236}">
                        <a16:creationId xmlns:a16="http://schemas.microsoft.com/office/drawing/2014/main" id="{3A6AA2B0-B445-D24F-B8F7-3CFE6AE53A1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348" name="Group 347">
                  <a:extLst>
                    <a:ext uri="{FF2B5EF4-FFF2-40B4-BE49-F238E27FC236}">
                      <a16:creationId xmlns:a16="http://schemas.microsoft.com/office/drawing/2014/main" id="{A784D2EE-1E61-5748-8A6E-FDC6BB6F8B30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349" name="Rectangle 348">
                    <a:extLst>
                      <a:ext uri="{FF2B5EF4-FFF2-40B4-BE49-F238E27FC236}">
                        <a16:creationId xmlns:a16="http://schemas.microsoft.com/office/drawing/2014/main" id="{4150F986-F694-CC46-8DE5-25DC6235E796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50" name="Rectangle 349">
                    <a:extLst>
                      <a:ext uri="{FF2B5EF4-FFF2-40B4-BE49-F238E27FC236}">
                        <a16:creationId xmlns:a16="http://schemas.microsoft.com/office/drawing/2014/main" id="{BB4B6820-E7CF-2F44-A7E7-32D587E18793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337" name="Group 336">
                <a:extLst>
                  <a:ext uri="{FF2B5EF4-FFF2-40B4-BE49-F238E27FC236}">
                    <a16:creationId xmlns:a16="http://schemas.microsoft.com/office/drawing/2014/main" id="{81A6B62E-0EC4-F645-BD12-75A99BB71D73}"/>
                  </a:ext>
                </a:extLst>
              </p:cNvPr>
              <p:cNvGrpSpPr/>
              <p:nvPr/>
            </p:nvGrpSpPr>
            <p:grpSpPr>
              <a:xfrm>
                <a:off x="7966428" y="1635435"/>
                <a:ext cx="162220" cy="652829"/>
                <a:chOff x="4886412" y="2289085"/>
                <a:chExt cx="162220" cy="652829"/>
              </a:xfrm>
            </p:grpSpPr>
            <p:grpSp>
              <p:nvGrpSpPr>
                <p:cNvPr id="341" name="Group 340">
                  <a:extLst>
                    <a:ext uri="{FF2B5EF4-FFF2-40B4-BE49-F238E27FC236}">
                      <a16:creationId xmlns:a16="http://schemas.microsoft.com/office/drawing/2014/main" id="{595A48CF-5BF7-6348-B156-83B742B653AB}"/>
                    </a:ext>
                  </a:extLst>
                </p:cNvPr>
                <p:cNvGrpSpPr/>
                <p:nvPr/>
              </p:nvGrpSpPr>
              <p:grpSpPr>
                <a:xfrm>
                  <a:off x="4886412" y="2616320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345" name="Rectangle 344">
                    <a:extLst>
                      <a:ext uri="{FF2B5EF4-FFF2-40B4-BE49-F238E27FC236}">
                        <a16:creationId xmlns:a16="http://schemas.microsoft.com/office/drawing/2014/main" id="{F74A626D-AA25-774E-9E5C-5C9B1EDAD85E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46" name="Rectangle 345">
                    <a:extLst>
                      <a:ext uri="{FF2B5EF4-FFF2-40B4-BE49-F238E27FC236}">
                        <a16:creationId xmlns:a16="http://schemas.microsoft.com/office/drawing/2014/main" id="{C1D57714-7731-C843-AEE1-A1AD3A2909A2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342" name="Group 341">
                  <a:extLst>
                    <a:ext uri="{FF2B5EF4-FFF2-40B4-BE49-F238E27FC236}">
                      <a16:creationId xmlns:a16="http://schemas.microsoft.com/office/drawing/2014/main" id="{83E87907-8A51-AB4C-B314-FC1FE1C23504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343" name="Rectangle 342">
                    <a:extLst>
                      <a:ext uri="{FF2B5EF4-FFF2-40B4-BE49-F238E27FC236}">
                        <a16:creationId xmlns:a16="http://schemas.microsoft.com/office/drawing/2014/main" id="{E51FC30B-36ED-2542-B661-8541146EBEF8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44" name="Rectangle 343">
                    <a:extLst>
                      <a:ext uri="{FF2B5EF4-FFF2-40B4-BE49-F238E27FC236}">
                        <a16:creationId xmlns:a16="http://schemas.microsoft.com/office/drawing/2014/main" id="{8F56B169-2D51-3343-99D7-B973285D530C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338" name="Group 337">
                <a:extLst>
                  <a:ext uri="{FF2B5EF4-FFF2-40B4-BE49-F238E27FC236}">
                    <a16:creationId xmlns:a16="http://schemas.microsoft.com/office/drawing/2014/main" id="{CF9864F4-0D73-584F-98E1-73F6F38481E5}"/>
                  </a:ext>
                </a:extLst>
              </p:cNvPr>
              <p:cNvGrpSpPr/>
              <p:nvPr/>
            </p:nvGrpSpPr>
            <p:grpSpPr>
              <a:xfrm>
                <a:off x="7966428" y="1309021"/>
                <a:ext cx="162220" cy="325594"/>
                <a:chOff x="4824133" y="1686899"/>
                <a:chExt cx="90155" cy="180950"/>
              </a:xfrm>
            </p:grpSpPr>
            <p:sp>
              <p:nvSpPr>
                <p:cNvPr id="339" name="Rectangle 338">
                  <a:extLst>
                    <a:ext uri="{FF2B5EF4-FFF2-40B4-BE49-F238E27FC236}">
                      <a16:creationId xmlns:a16="http://schemas.microsoft.com/office/drawing/2014/main" id="{DAAE0B15-7551-6E45-AFFA-CC4FB06AE423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0" name="Rectangle 339">
                  <a:extLst>
                    <a:ext uri="{FF2B5EF4-FFF2-40B4-BE49-F238E27FC236}">
                      <a16:creationId xmlns:a16="http://schemas.microsoft.com/office/drawing/2014/main" id="{CF096B44-5C59-9447-967A-E6F1E8F726EB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353" name="Group 352">
              <a:extLst>
                <a:ext uri="{FF2B5EF4-FFF2-40B4-BE49-F238E27FC236}">
                  <a16:creationId xmlns:a16="http://schemas.microsoft.com/office/drawing/2014/main" id="{65728710-9862-8E46-AE20-C23FDC82805E}"/>
                </a:ext>
              </a:extLst>
            </p:cNvPr>
            <p:cNvGrpSpPr/>
            <p:nvPr/>
          </p:nvGrpSpPr>
          <p:grpSpPr>
            <a:xfrm>
              <a:off x="8893889" y="3952119"/>
              <a:ext cx="162220" cy="1632893"/>
              <a:chOff x="7966428" y="1309021"/>
              <a:chExt cx="162220" cy="1632893"/>
            </a:xfrm>
          </p:grpSpPr>
          <p:grpSp>
            <p:nvGrpSpPr>
              <p:cNvPr id="354" name="Group 353">
                <a:extLst>
                  <a:ext uri="{FF2B5EF4-FFF2-40B4-BE49-F238E27FC236}">
                    <a16:creationId xmlns:a16="http://schemas.microsoft.com/office/drawing/2014/main" id="{659F0B7D-61D1-E54E-A3A7-AEDA82EDB795}"/>
                  </a:ext>
                </a:extLst>
              </p:cNvPr>
              <p:cNvGrpSpPr/>
              <p:nvPr/>
            </p:nvGrpSpPr>
            <p:grpSpPr>
              <a:xfrm>
                <a:off x="7966428" y="2289085"/>
                <a:ext cx="162220" cy="652829"/>
                <a:chOff x="4886412" y="2289085"/>
                <a:chExt cx="162220" cy="652829"/>
              </a:xfrm>
            </p:grpSpPr>
            <p:grpSp>
              <p:nvGrpSpPr>
                <p:cNvPr id="365" name="Group 364">
                  <a:extLst>
                    <a:ext uri="{FF2B5EF4-FFF2-40B4-BE49-F238E27FC236}">
                      <a16:creationId xmlns:a16="http://schemas.microsoft.com/office/drawing/2014/main" id="{AEB07583-4B3A-7B4C-A959-6255F5F76772}"/>
                    </a:ext>
                  </a:extLst>
                </p:cNvPr>
                <p:cNvGrpSpPr/>
                <p:nvPr/>
              </p:nvGrpSpPr>
              <p:grpSpPr>
                <a:xfrm>
                  <a:off x="4886412" y="2616320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369" name="Rectangle 368">
                    <a:extLst>
                      <a:ext uri="{FF2B5EF4-FFF2-40B4-BE49-F238E27FC236}">
                        <a16:creationId xmlns:a16="http://schemas.microsoft.com/office/drawing/2014/main" id="{45DF4759-CF71-844D-8CED-A58844011896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70" name="Rectangle 369">
                    <a:extLst>
                      <a:ext uri="{FF2B5EF4-FFF2-40B4-BE49-F238E27FC236}">
                        <a16:creationId xmlns:a16="http://schemas.microsoft.com/office/drawing/2014/main" id="{1E7D8953-D49D-0140-B1E0-F517BE695AB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366" name="Group 365">
                  <a:extLst>
                    <a:ext uri="{FF2B5EF4-FFF2-40B4-BE49-F238E27FC236}">
                      <a16:creationId xmlns:a16="http://schemas.microsoft.com/office/drawing/2014/main" id="{67B617A5-5C82-1D4B-97D3-9605D033B724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367" name="Rectangle 366">
                    <a:extLst>
                      <a:ext uri="{FF2B5EF4-FFF2-40B4-BE49-F238E27FC236}">
                        <a16:creationId xmlns:a16="http://schemas.microsoft.com/office/drawing/2014/main" id="{4D3609FA-6BB5-1F47-855E-1540B96E4A23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68" name="Rectangle 367">
                    <a:extLst>
                      <a:ext uri="{FF2B5EF4-FFF2-40B4-BE49-F238E27FC236}">
                        <a16:creationId xmlns:a16="http://schemas.microsoft.com/office/drawing/2014/main" id="{D25015EF-8A19-734D-90D8-765966C74F31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355" name="Group 354">
                <a:extLst>
                  <a:ext uri="{FF2B5EF4-FFF2-40B4-BE49-F238E27FC236}">
                    <a16:creationId xmlns:a16="http://schemas.microsoft.com/office/drawing/2014/main" id="{CF2D0A50-B7D0-E347-AF83-EF8A57CE4054}"/>
                  </a:ext>
                </a:extLst>
              </p:cNvPr>
              <p:cNvGrpSpPr/>
              <p:nvPr/>
            </p:nvGrpSpPr>
            <p:grpSpPr>
              <a:xfrm>
                <a:off x="7966428" y="1635435"/>
                <a:ext cx="162220" cy="652829"/>
                <a:chOff x="4886412" y="2289085"/>
                <a:chExt cx="162220" cy="652829"/>
              </a:xfrm>
            </p:grpSpPr>
            <p:grpSp>
              <p:nvGrpSpPr>
                <p:cNvPr id="359" name="Group 358">
                  <a:extLst>
                    <a:ext uri="{FF2B5EF4-FFF2-40B4-BE49-F238E27FC236}">
                      <a16:creationId xmlns:a16="http://schemas.microsoft.com/office/drawing/2014/main" id="{9D97E846-C8EB-A941-A6AE-0EE9AD26B48B}"/>
                    </a:ext>
                  </a:extLst>
                </p:cNvPr>
                <p:cNvGrpSpPr/>
                <p:nvPr/>
              </p:nvGrpSpPr>
              <p:grpSpPr>
                <a:xfrm>
                  <a:off x="4886412" y="2616320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363" name="Rectangle 362">
                    <a:extLst>
                      <a:ext uri="{FF2B5EF4-FFF2-40B4-BE49-F238E27FC236}">
                        <a16:creationId xmlns:a16="http://schemas.microsoft.com/office/drawing/2014/main" id="{7F76D5AF-D40C-5942-BD20-3171609250CC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64" name="Rectangle 363">
                    <a:extLst>
                      <a:ext uri="{FF2B5EF4-FFF2-40B4-BE49-F238E27FC236}">
                        <a16:creationId xmlns:a16="http://schemas.microsoft.com/office/drawing/2014/main" id="{FDE23377-272B-3449-A6A9-B5FAB5124611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360" name="Group 359">
                  <a:extLst>
                    <a:ext uri="{FF2B5EF4-FFF2-40B4-BE49-F238E27FC236}">
                      <a16:creationId xmlns:a16="http://schemas.microsoft.com/office/drawing/2014/main" id="{C22F32B1-BCE8-004C-9C20-F1F27E7BD48F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361" name="Rectangle 360">
                    <a:extLst>
                      <a:ext uri="{FF2B5EF4-FFF2-40B4-BE49-F238E27FC236}">
                        <a16:creationId xmlns:a16="http://schemas.microsoft.com/office/drawing/2014/main" id="{40F926EC-099B-0E4C-918F-CD8F1CAF4BF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62" name="Rectangle 361">
                    <a:extLst>
                      <a:ext uri="{FF2B5EF4-FFF2-40B4-BE49-F238E27FC236}">
                        <a16:creationId xmlns:a16="http://schemas.microsoft.com/office/drawing/2014/main" id="{AE8E6B50-1A22-1E44-8BA9-E1EA0AADB8E9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356" name="Group 355">
                <a:extLst>
                  <a:ext uri="{FF2B5EF4-FFF2-40B4-BE49-F238E27FC236}">
                    <a16:creationId xmlns:a16="http://schemas.microsoft.com/office/drawing/2014/main" id="{E5731CF7-37AF-1C46-A5E6-E69220D2A28E}"/>
                  </a:ext>
                </a:extLst>
              </p:cNvPr>
              <p:cNvGrpSpPr/>
              <p:nvPr/>
            </p:nvGrpSpPr>
            <p:grpSpPr>
              <a:xfrm>
                <a:off x="7966428" y="1309021"/>
                <a:ext cx="162220" cy="325594"/>
                <a:chOff x="4824133" y="1686899"/>
                <a:chExt cx="90155" cy="180950"/>
              </a:xfrm>
            </p:grpSpPr>
            <p:sp>
              <p:nvSpPr>
                <p:cNvPr id="357" name="Rectangle 356">
                  <a:extLst>
                    <a:ext uri="{FF2B5EF4-FFF2-40B4-BE49-F238E27FC236}">
                      <a16:creationId xmlns:a16="http://schemas.microsoft.com/office/drawing/2014/main" id="{F6C77680-A2A5-9345-8DBA-605D5B3748FE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58" name="Rectangle 357">
                  <a:extLst>
                    <a:ext uri="{FF2B5EF4-FFF2-40B4-BE49-F238E27FC236}">
                      <a16:creationId xmlns:a16="http://schemas.microsoft.com/office/drawing/2014/main" id="{9BA175F5-417D-A14A-A1EA-9F1C4D1888B9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371" name="Group 370">
              <a:extLst>
                <a:ext uri="{FF2B5EF4-FFF2-40B4-BE49-F238E27FC236}">
                  <a16:creationId xmlns:a16="http://schemas.microsoft.com/office/drawing/2014/main" id="{3A4368EB-0459-A746-AD02-DF5A9FB74B92}"/>
                </a:ext>
              </a:extLst>
            </p:cNvPr>
            <p:cNvGrpSpPr/>
            <p:nvPr/>
          </p:nvGrpSpPr>
          <p:grpSpPr>
            <a:xfrm>
              <a:off x="9050270" y="3951993"/>
              <a:ext cx="162220" cy="1632893"/>
              <a:chOff x="7966428" y="1309021"/>
              <a:chExt cx="162220" cy="1632893"/>
            </a:xfrm>
          </p:grpSpPr>
          <p:grpSp>
            <p:nvGrpSpPr>
              <p:cNvPr id="372" name="Group 371">
                <a:extLst>
                  <a:ext uri="{FF2B5EF4-FFF2-40B4-BE49-F238E27FC236}">
                    <a16:creationId xmlns:a16="http://schemas.microsoft.com/office/drawing/2014/main" id="{CAB3A64B-CE2E-894E-9290-93386047C7CF}"/>
                  </a:ext>
                </a:extLst>
              </p:cNvPr>
              <p:cNvGrpSpPr/>
              <p:nvPr/>
            </p:nvGrpSpPr>
            <p:grpSpPr>
              <a:xfrm>
                <a:off x="7966428" y="2289085"/>
                <a:ext cx="162220" cy="652829"/>
                <a:chOff x="4886412" y="2289085"/>
                <a:chExt cx="162220" cy="652829"/>
              </a:xfrm>
            </p:grpSpPr>
            <p:grpSp>
              <p:nvGrpSpPr>
                <p:cNvPr id="383" name="Group 382">
                  <a:extLst>
                    <a:ext uri="{FF2B5EF4-FFF2-40B4-BE49-F238E27FC236}">
                      <a16:creationId xmlns:a16="http://schemas.microsoft.com/office/drawing/2014/main" id="{F12C5D8F-31C0-6D4D-AE6F-F895FCA5AE57}"/>
                    </a:ext>
                  </a:extLst>
                </p:cNvPr>
                <p:cNvGrpSpPr/>
                <p:nvPr/>
              </p:nvGrpSpPr>
              <p:grpSpPr>
                <a:xfrm>
                  <a:off x="4886412" y="2616320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387" name="Rectangle 386">
                    <a:extLst>
                      <a:ext uri="{FF2B5EF4-FFF2-40B4-BE49-F238E27FC236}">
                        <a16:creationId xmlns:a16="http://schemas.microsoft.com/office/drawing/2014/main" id="{9C128CFD-6C7C-654F-AC61-860070A0CA2D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88" name="Rectangle 387">
                    <a:extLst>
                      <a:ext uri="{FF2B5EF4-FFF2-40B4-BE49-F238E27FC236}">
                        <a16:creationId xmlns:a16="http://schemas.microsoft.com/office/drawing/2014/main" id="{19EED482-813D-2A4C-B937-02ED78CF11D7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384" name="Group 383">
                  <a:extLst>
                    <a:ext uri="{FF2B5EF4-FFF2-40B4-BE49-F238E27FC236}">
                      <a16:creationId xmlns:a16="http://schemas.microsoft.com/office/drawing/2014/main" id="{C111C020-9CB7-8C4C-82AC-174298984002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385" name="Rectangle 384">
                    <a:extLst>
                      <a:ext uri="{FF2B5EF4-FFF2-40B4-BE49-F238E27FC236}">
                        <a16:creationId xmlns:a16="http://schemas.microsoft.com/office/drawing/2014/main" id="{A83B202D-ABC7-114D-BB71-B049CFCFAA85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86" name="Rectangle 385">
                    <a:extLst>
                      <a:ext uri="{FF2B5EF4-FFF2-40B4-BE49-F238E27FC236}">
                        <a16:creationId xmlns:a16="http://schemas.microsoft.com/office/drawing/2014/main" id="{C0BCB5C5-F489-6C47-B10D-8AA21DB4D131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373" name="Group 372">
                <a:extLst>
                  <a:ext uri="{FF2B5EF4-FFF2-40B4-BE49-F238E27FC236}">
                    <a16:creationId xmlns:a16="http://schemas.microsoft.com/office/drawing/2014/main" id="{379A8144-64B1-4E4C-BA95-D44E43B7FD2E}"/>
                  </a:ext>
                </a:extLst>
              </p:cNvPr>
              <p:cNvGrpSpPr/>
              <p:nvPr/>
            </p:nvGrpSpPr>
            <p:grpSpPr>
              <a:xfrm>
                <a:off x="7966428" y="1635435"/>
                <a:ext cx="162220" cy="652829"/>
                <a:chOff x="4886412" y="2289085"/>
                <a:chExt cx="162220" cy="652829"/>
              </a:xfrm>
            </p:grpSpPr>
            <p:grpSp>
              <p:nvGrpSpPr>
                <p:cNvPr id="377" name="Group 376">
                  <a:extLst>
                    <a:ext uri="{FF2B5EF4-FFF2-40B4-BE49-F238E27FC236}">
                      <a16:creationId xmlns:a16="http://schemas.microsoft.com/office/drawing/2014/main" id="{30D97ED9-0136-E141-9D46-A0C29D500D18}"/>
                    </a:ext>
                  </a:extLst>
                </p:cNvPr>
                <p:cNvGrpSpPr/>
                <p:nvPr/>
              </p:nvGrpSpPr>
              <p:grpSpPr>
                <a:xfrm>
                  <a:off x="4886412" y="2616320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381" name="Rectangle 380">
                    <a:extLst>
                      <a:ext uri="{FF2B5EF4-FFF2-40B4-BE49-F238E27FC236}">
                        <a16:creationId xmlns:a16="http://schemas.microsoft.com/office/drawing/2014/main" id="{C0A7BDD2-00D5-9F4C-807C-F32A1C3C33E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82" name="Rectangle 381">
                    <a:extLst>
                      <a:ext uri="{FF2B5EF4-FFF2-40B4-BE49-F238E27FC236}">
                        <a16:creationId xmlns:a16="http://schemas.microsoft.com/office/drawing/2014/main" id="{312AAD45-856D-9C4A-A5B1-92BADDE48947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378" name="Group 377">
                  <a:extLst>
                    <a:ext uri="{FF2B5EF4-FFF2-40B4-BE49-F238E27FC236}">
                      <a16:creationId xmlns:a16="http://schemas.microsoft.com/office/drawing/2014/main" id="{979FC2CF-F69F-CD4A-B677-763F3C109F45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379" name="Rectangle 378">
                    <a:extLst>
                      <a:ext uri="{FF2B5EF4-FFF2-40B4-BE49-F238E27FC236}">
                        <a16:creationId xmlns:a16="http://schemas.microsoft.com/office/drawing/2014/main" id="{30B90339-70E8-CB47-8A3F-AED2EE7757EF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80" name="Rectangle 379">
                    <a:extLst>
                      <a:ext uri="{FF2B5EF4-FFF2-40B4-BE49-F238E27FC236}">
                        <a16:creationId xmlns:a16="http://schemas.microsoft.com/office/drawing/2014/main" id="{AFE1D4B7-065C-7F4C-92EC-33536D9D502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374" name="Group 373">
                <a:extLst>
                  <a:ext uri="{FF2B5EF4-FFF2-40B4-BE49-F238E27FC236}">
                    <a16:creationId xmlns:a16="http://schemas.microsoft.com/office/drawing/2014/main" id="{4BB43E84-85A9-4345-8CD3-D8FE45AABCDC}"/>
                  </a:ext>
                </a:extLst>
              </p:cNvPr>
              <p:cNvGrpSpPr/>
              <p:nvPr/>
            </p:nvGrpSpPr>
            <p:grpSpPr>
              <a:xfrm>
                <a:off x="7966428" y="1309021"/>
                <a:ext cx="162220" cy="325594"/>
                <a:chOff x="4824133" y="1686899"/>
                <a:chExt cx="90155" cy="180950"/>
              </a:xfrm>
            </p:grpSpPr>
            <p:sp>
              <p:nvSpPr>
                <p:cNvPr id="375" name="Rectangle 374">
                  <a:extLst>
                    <a:ext uri="{FF2B5EF4-FFF2-40B4-BE49-F238E27FC236}">
                      <a16:creationId xmlns:a16="http://schemas.microsoft.com/office/drawing/2014/main" id="{326B9156-D595-BF43-855B-2AFA26577787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6" name="Rectangle 375">
                  <a:extLst>
                    <a:ext uri="{FF2B5EF4-FFF2-40B4-BE49-F238E27FC236}">
                      <a16:creationId xmlns:a16="http://schemas.microsoft.com/office/drawing/2014/main" id="{C5E82136-C620-4E46-9438-E0115CCA428C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389" name="Group 388">
              <a:extLst>
                <a:ext uri="{FF2B5EF4-FFF2-40B4-BE49-F238E27FC236}">
                  <a16:creationId xmlns:a16="http://schemas.microsoft.com/office/drawing/2014/main" id="{22BF8E96-783A-2841-A2C3-81E4A3E7A196}"/>
                </a:ext>
              </a:extLst>
            </p:cNvPr>
            <p:cNvGrpSpPr/>
            <p:nvPr/>
          </p:nvGrpSpPr>
          <p:grpSpPr>
            <a:xfrm>
              <a:off x="9210646" y="3952119"/>
              <a:ext cx="162220" cy="1632895"/>
              <a:chOff x="7966428" y="1309021"/>
              <a:chExt cx="162220" cy="1632895"/>
            </a:xfrm>
          </p:grpSpPr>
          <p:grpSp>
            <p:nvGrpSpPr>
              <p:cNvPr id="390" name="Group 389">
                <a:extLst>
                  <a:ext uri="{FF2B5EF4-FFF2-40B4-BE49-F238E27FC236}">
                    <a16:creationId xmlns:a16="http://schemas.microsoft.com/office/drawing/2014/main" id="{57D4D196-0219-2C44-B3C2-7F2D917B9EC9}"/>
                  </a:ext>
                </a:extLst>
              </p:cNvPr>
              <p:cNvGrpSpPr/>
              <p:nvPr/>
            </p:nvGrpSpPr>
            <p:grpSpPr>
              <a:xfrm>
                <a:off x="7966428" y="2289085"/>
                <a:ext cx="162220" cy="652831"/>
                <a:chOff x="4886412" y="2289085"/>
                <a:chExt cx="162220" cy="652831"/>
              </a:xfrm>
            </p:grpSpPr>
            <p:grpSp>
              <p:nvGrpSpPr>
                <p:cNvPr id="401" name="Group 400">
                  <a:extLst>
                    <a:ext uri="{FF2B5EF4-FFF2-40B4-BE49-F238E27FC236}">
                      <a16:creationId xmlns:a16="http://schemas.microsoft.com/office/drawing/2014/main" id="{41D9EF23-3EE9-BA46-9C42-9872ADB014FF}"/>
                    </a:ext>
                  </a:extLst>
                </p:cNvPr>
                <p:cNvGrpSpPr/>
                <p:nvPr/>
              </p:nvGrpSpPr>
              <p:grpSpPr>
                <a:xfrm>
                  <a:off x="4886412" y="2616325"/>
                  <a:ext cx="162220" cy="325591"/>
                  <a:chOff x="4824133" y="1686899"/>
                  <a:chExt cx="90155" cy="180948"/>
                </a:xfrm>
              </p:grpSpPr>
              <p:sp>
                <p:nvSpPr>
                  <p:cNvPr id="405" name="Rectangle 404">
                    <a:extLst>
                      <a:ext uri="{FF2B5EF4-FFF2-40B4-BE49-F238E27FC236}">
                        <a16:creationId xmlns:a16="http://schemas.microsoft.com/office/drawing/2014/main" id="{31C6D70B-8E84-CF4C-BE37-7FF7CA8EB936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06" name="Rectangle 405">
                    <a:extLst>
                      <a:ext uri="{FF2B5EF4-FFF2-40B4-BE49-F238E27FC236}">
                        <a16:creationId xmlns:a16="http://schemas.microsoft.com/office/drawing/2014/main" id="{C649FE87-6F05-3A41-91AD-1F56074708F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2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402" name="Group 401">
                  <a:extLst>
                    <a:ext uri="{FF2B5EF4-FFF2-40B4-BE49-F238E27FC236}">
                      <a16:creationId xmlns:a16="http://schemas.microsoft.com/office/drawing/2014/main" id="{0D6F2FFD-CCB7-7C4F-9237-07B4E590B169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403" name="Rectangle 402">
                    <a:extLst>
                      <a:ext uri="{FF2B5EF4-FFF2-40B4-BE49-F238E27FC236}">
                        <a16:creationId xmlns:a16="http://schemas.microsoft.com/office/drawing/2014/main" id="{00BE13C8-6356-834C-AE2B-059B60787BF5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04" name="Rectangle 403">
                    <a:extLst>
                      <a:ext uri="{FF2B5EF4-FFF2-40B4-BE49-F238E27FC236}">
                        <a16:creationId xmlns:a16="http://schemas.microsoft.com/office/drawing/2014/main" id="{B3FA394A-A142-BC41-AB4D-5F9EADFBA72F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391" name="Group 390">
                <a:extLst>
                  <a:ext uri="{FF2B5EF4-FFF2-40B4-BE49-F238E27FC236}">
                    <a16:creationId xmlns:a16="http://schemas.microsoft.com/office/drawing/2014/main" id="{1E02329E-EA98-C14C-AF89-FD39D91CDE10}"/>
                  </a:ext>
                </a:extLst>
              </p:cNvPr>
              <p:cNvGrpSpPr/>
              <p:nvPr/>
            </p:nvGrpSpPr>
            <p:grpSpPr>
              <a:xfrm>
                <a:off x="7966428" y="1635435"/>
                <a:ext cx="162220" cy="652829"/>
                <a:chOff x="4886412" y="2289085"/>
                <a:chExt cx="162220" cy="652829"/>
              </a:xfrm>
            </p:grpSpPr>
            <p:grpSp>
              <p:nvGrpSpPr>
                <p:cNvPr id="395" name="Group 394">
                  <a:extLst>
                    <a:ext uri="{FF2B5EF4-FFF2-40B4-BE49-F238E27FC236}">
                      <a16:creationId xmlns:a16="http://schemas.microsoft.com/office/drawing/2014/main" id="{C369243A-274A-984E-B44B-CB6108F7B434}"/>
                    </a:ext>
                  </a:extLst>
                </p:cNvPr>
                <p:cNvGrpSpPr/>
                <p:nvPr/>
              </p:nvGrpSpPr>
              <p:grpSpPr>
                <a:xfrm>
                  <a:off x="4886412" y="2616320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399" name="Rectangle 398">
                    <a:extLst>
                      <a:ext uri="{FF2B5EF4-FFF2-40B4-BE49-F238E27FC236}">
                        <a16:creationId xmlns:a16="http://schemas.microsoft.com/office/drawing/2014/main" id="{E8D6B0DE-1086-C944-9A1A-EE8CE8AB4FA9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00" name="Rectangle 399">
                    <a:extLst>
                      <a:ext uri="{FF2B5EF4-FFF2-40B4-BE49-F238E27FC236}">
                        <a16:creationId xmlns:a16="http://schemas.microsoft.com/office/drawing/2014/main" id="{36662938-43F7-3441-BF55-635DAFE2BAF6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396" name="Group 395">
                  <a:extLst>
                    <a:ext uri="{FF2B5EF4-FFF2-40B4-BE49-F238E27FC236}">
                      <a16:creationId xmlns:a16="http://schemas.microsoft.com/office/drawing/2014/main" id="{F71D1E1E-4C8F-184E-902A-4A0218BBD73E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397" name="Rectangle 396">
                    <a:extLst>
                      <a:ext uri="{FF2B5EF4-FFF2-40B4-BE49-F238E27FC236}">
                        <a16:creationId xmlns:a16="http://schemas.microsoft.com/office/drawing/2014/main" id="{33DDA2BC-13B6-6F47-8EC9-AD7B937C065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98" name="Rectangle 397">
                    <a:extLst>
                      <a:ext uri="{FF2B5EF4-FFF2-40B4-BE49-F238E27FC236}">
                        <a16:creationId xmlns:a16="http://schemas.microsoft.com/office/drawing/2014/main" id="{4E35F572-C753-E94F-BE4A-39E01DAF520B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392" name="Group 391">
                <a:extLst>
                  <a:ext uri="{FF2B5EF4-FFF2-40B4-BE49-F238E27FC236}">
                    <a16:creationId xmlns:a16="http://schemas.microsoft.com/office/drawing/2014/main" id="{3226F619-B42B-8140-BBC8-617DC4741075}"/>
                  </a:ext>
                </a:extLst>
              </p:cNvPr>
              <p:cNvGrpSpPr/>
              <p:nvPr/>
            </p:nvGrpSpPr>
            <p:grpSpPr>
              <a:xfrm>
                <a:off x="7966428" y="1309021"/>
                <a:ext cx="162220" cy="325594"/>
                <a:chOff x="4824133" y="1686899"/>
                <a:chExt cx="90155" cy="180950"/>
              </a:xfrm>
            </p:grpSpPr>
            <p:sp>
              <p:nvSpPr>
                <p:cNvPr id="393" name="Rectangle 392">
                  <a:extLst>
                    <a:ext uri="{FF2B5EF4-FFF2-40B4-BE49-F238E27FC236}">
                      <a16:creationId xmlns:a16="http://schemas.microsoft.com/office/drawing/2014/main" id="{C139CFA8-9C77-7C4F-B16F-351E61D0241F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4" name="Rectangle 393">
                  <a:extLst>
                    <a:ext uri="{FF2B5EF4-FFF2-40B4-BE49-F238E27FC236}">
                      <a16:creationId xmlns:a16="http://schemas.microsoft.com/office/drawing/2014/main" id="{1AC981BF-BF0F-8447-ACC7-6CF49E1D6233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407" name="Group 406">
              <a:extLst>
                <a:ext uri="{FF2B5EF4-FFF2-40B4-BE49-F238E27FC236}">
                  <a16:creationId xmlns:a16="http://schemas.microsoft.com/office/drawing/2014/main" id="{9A1FFD9C-7A77-2446-9ED0-A224CB94A379}"/>
                </a:ext>
              </a:extLst>
            </p:cNvPr>
            <p:cNvGrpSpPr/>
            <p:nvPr/>
          </p:nvGrpSpPr>
          <p:grpSpPr>
            <a:xfrm>
              <a:off x="9371022" y="3951993"/>
              <a:ext cx="162220" cy="1632893"/>
              <a:chOff x="7966428" y="1309021"/>
              <a:chExt cx="162220" cy="1632893"/>
            </a:xfrm>
          </p:grpSpPr>
          <p:grpSp>
            <p:nvGrpSpPr>
              <p:cNvPr id="408" name="Group 407">
                <a:extLst>
                  <a:ext uri="{FF2B5EF4-FFF2-40B4-BE49-F238E27FC236}">
                    <a16:creationId xmlns:a16="http://schemas.microsoft.com/office/drawing/2014/main" id="{B0204794-6358-2E40-8290-B53F9D184794}"/>
                  </a:ext>
                </a:extLst>
              </p:cNvPr>
              <p:cNvGrpSpPr/>
              <p:nvPr/>
            </p:nvGrpSpPr>
            <p:grpSpPr>
              <a:xfrm>
                <a:off x="7966428" y="2289085"/>
                <a:ext cx="162220" cy="652829"/>
                <a:chOff x="4886412" y="2289085"/>
                <a:chExt cx="162220" cy="652829"/>
              </a:xfrm>
            </p:grpSpPr>
            <p:grpSp>
              <p:nvGrpSpPr>
                <p:cNvPr id="419" name="Group 418">
                  <a:extLst>
                    <a:ext uri="{FF2B5EF4-FFF2-40B4-BE49-F238E27FC236}">
                      <a16:creationId xmlns:a16="http://schemas.microsoft.com/office/drawing/2014/main" id="{1E732DCA-43E3-344C-860B-4C94C76AC9C0}"/>
                    </a:ext>
                  </a:extLst>
                </p:cNvPr>
                <p:cNvGrpSpPr/>
                <p:nvPr/>
              </p:nvGrpSpPr>
              <p:grpSpPr>
                <a:xfrm>
                  <a:off x="4886412" y="2616320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423" name="Rectangle 422">
                    <a:extLst>
                      <a:ext uri="{FF2B5EF4-FFF2-40B4-BE49-F238E27FC236}">
                        <a16:creationId xmlns:a16="http://schemas.microsoft.com/office/drawing/2014/main" id="{02A4B43D-E0B2-1E46-8551-7A098B7FB4C3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24" name="Rectangle 423">
                    <a:extLst>
                      <a:ext uri="{FF2B5EF4-FFF2-40B4-BE49-F238E27FC236}">
                        <a16:creationId xmlns:a16="http://schemas.microsoft.com/office/drawing/2014/main" id="{281C22DC-EF77-D348-B303-8285E2BC2051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420" name="Group 419">
                  <a:extLst>
                    <a:ext uri="{FF2B5EF4-FFF2-40B4-BE49-F238E27FC236}">
                      <a16:creationId xmlns:a16="http://schemas.microsoft.com/office/drawing/2014/main" id="{4B1D2A36-DC9E-E242-B008-08A454AA2A8E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421" name="Rectangle 420">
                    <a:extLst>
                      <a:ext uri="{FF2B5EF4-FFF2-40B4-BE49-F238E27FC236}">
                        <a16:creationId xmlns:a16="http://schemas.microsoft.com/office/drawing/2014/main" id="{15B1C787-E3F7-794D-92A2-8BFD690E8671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22" name="Rectangle 421">
                    <a:extLst>
                      <a:ext uri="{FF2B5EF4-FFF2-40B4-BE49-F238E27FC236}">
                        <a16:creationId xmlns:a16="http://schemas.microsoft.com/office/drawing/2014/main" id="{4A2FBFD3-2B58-604B-9301-A91B8A33F693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409" name="Group 408">
                <a:extLst>
                  <a:ext uri="{FF2B5EF4-FFF2-40B4-BE49-F238E27FC236}">
                    <a16:creationId xmlns:a16="http://schemas.microsoft.com/office/drawing/2014/main" id="{018282CC-E5BA-0648-A6BE-280CF7C03CE7}"/>
                  </a:ext>
                </a:extLst>
              </p:cNvPr>
              <p:cNvGrpSpPr/>
              <p:nvPr/>
            </p:nvGrpSpPr>
            <p:grpSpPr>
              <a:xfrm>
                <a:off x="7966428" y="1635435"/>
                <a:ext cx="162220" cy="652829"/>
                <a:chOff x="4886412" y="2289085"/>
                <a:chExt cx="162220" cy="652829"/>
              </a:xfrm>
            </p:grpSpPr>
            <p:grpSp>
              <p:nvGrpSpPr>
                <p:cNvPr id="413" name="Group 412">
                  <a:extLst>
                    <a:ext uri="{FF2B5EF4-FFF2-40B4-BE49-F238E27FC236}">
                      <a16:creationId xmlns:a16="http://schemas.microsoft.com/office/drawing/2014/main" id="{FAF1AC62-224A-514D-8E10-5FA29B59BF61}"/>
                    </a:ext>
                  </a:extLst>
                </p:cNvPr>
                <p:cNvGrpSpPr/>
                <p:nvPr/>
              </p:nvGrpSpPr>
              <p:grpSpPr>
                <a:xfrm>
                  <a:off x="4886412" y="2616320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417" name="Rectangle 416">
                    <a:extLst>
                      <a:ext uri="{FF2B5EF4-FFF2-40B4-BE49-F238E27FC236}">
                        <a16:creationId xmlns:a16="http://schemas.microsoft.com/office/drawing/2014/main" id="{B878B61D-86C2-9B4B-9C98-D8374CA7DFD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18" name="Rectangle 417">
                    <a:extLst>
                      <a:ext uri="{FF2B5EF4-FFF2-40B4-BE49-F238E27FC236}">
                        <a16:creationId xmlns:a16="http://schemas.microsoft.com/office/drawing/2014/main" id="{5F9DAE0F-7C05-B74E-B797-4CD4ED6B14FA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414" name="Group 413">
                  <a:extLst>
                    <a:ext uri="{FF2B5EF4-FFF2-40B4-BE49-F238E27FC236}">
                      <a16:creationId xmlns:a16="http://schemas.microsoft.com/office/drawing/2014/main" id="{4BDB7AC8-8733-9B43-A3AC-DF5267C2F984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415" name="Rectangle 414">
                    <a:extLst>
                      <a:ext uri="{FF2B5EF4-FFF2-40B4-BE49-F238E27FC236}">
                        <a16:creationId xmlns:a16="http://schemas.microsoft.com/office/drawing/2014/main" id="{87D46CA2-09D5-6142-94C4-7D279C0AC9E8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16" name="Rectangle 415">
                    <a:extLst>
                      <a:ext uri="{FF2B5EF4-FFF2-40B4-BE49-F238E27FC236}">
                        <a16:creationId xmlns:a16="http://schemas.microsoft.com/office/drawing/2014/main" id="{17C3CE7C-60BC-484F-AB81-A5F4C2597AAD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410" name="Group 409">
                <a:extLst>
                  <a:ext uri="{FF2B5EF4-FFF2-40B4-BE49-F238E27FC236}">
                    <a16:creationId xmlns:a16="http://schemas.microsoft.com/office/drawing/2014/main" id="{204B2FDA-FDAE-1E4C-ACB7-3C5AA293B110}"/>
                  </a:ext>
                </a:extLst>
              </p:cNvPr>
              <p:cNvGrpSpPr/>
              <p:nvPr/>
            </p:nvGrpSpPr>
            <p:grpSpPr>
              <a:xfrm>
                <a:off x="7966428" y="1309021"/>
                <a:ext cx="162220" cy="325594"/>
                <a:chOff x="4824133" y="1686899"/>
                <a:chExt cx="90155" cy="180950"/>
              </a:xfrm>
            </p:grpSpPr>
            <p:sp>
              <p:nvSpPr>
                <p:cNvPr id="411" name="Rectangle 410">
                  <a:extLst>
                    <a:ext uri="{FF2B5EF4-FFF2-40B4-BE49-F238E27FC236}">
                      <a16:creationId xmlns:a16="http://schemas.microsoft.com/office/drawing/2014/main" id="{4C6D8E95-BE31-7748-8053-1FA7A42D6678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12" name="Rectangle 411">
                  <a:extLst>
                    <a:ext uri="{FF2B5EF4-FFF2-40B4-BE49-F238E27FC236}">
                      <a16:creationId xmlns:a16="http://schemas.microsoft.com/office/drawing/2014/main" id="{ABB1B73B-50AC-5D48-B8C9-086340EFD5D1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425" name="Group 424">
              <a:extLst>
                <a:ext uri="{FF2B5EF4-FFF2-40B4-BE49-F238E27FC236}">
                  <a16:creationId xmlns:a16="http://schemas.microsoft.com/office/drawing/2014/main" id="{E362661F-A351-4D46-8339-60B01C66EADA}"/>
                </a:ext>
              </a:extLst>
            </p:cNvPr>
            <p:cNvGrpSpPr/>
            <p:nvPr/>
          </p:nvGrpSpPr>
          <p:grpSpPr>
            <a:xfrm>
              <a:off x="9533116" y="3951993"/>
              <a:ext cx="162220" cy="1632893"/>
              <a:chOff x="7966428" y="1309021"/>
              <a:chExt cx="162220" cy="1632893"/>
            </a:xfrm>
          </p:grpSpPr>
          <p:grpSp>
            <p:nvGrpSpPr>
              <p:cNvPr id="426" name="Group 425">
                <a:extLst>
                  <a:ext uri="{FF2B5EF4-FFF2-40B4-BE49-F238E27FC236}">
                    <a16:creationId xmlns:a16="http://schemas.microsoft.com/office/drawing/2014/main" id="{0FA079B8-DBDF-A046-85E8-4D579AA98750}"/>
                  </a:ext>
                </a:extLst>
              </p:cNvPr>
              <p:cNvGrpSpPr/>
              <p:nvPr/>
            </p:nvGrpSpPr>
            <p:grpSpPr>
              <a:xfrm>
                <a:off x="7966428" y="2289085"/>
                <a:ext cx="162220" cy="652829"/>
                <a:chOff x="4886412" y="2289085"/>
                <a:chExt cx="162220" cy="652829"/>
              </a:xfrm>
            </p:grpSpPr>
            <p:grpSp>
              <p:nvGrpSpPr>
                <p:cNvPr id="437" name="Group 436">
                  <a:extLst>
                    <a:ext uri="{FF2B5EF4-FFF2-40B4-BE49-F238E27FC236}">
                      <a16:creationId xmlns:a16="http://schemas.microsoft.com/office/drawing/2014/main" id="{F73124AD-105C-3D4B-98B6-9187961545B5}"/>
                    </a:ext>
                  </a:extLst>
                </p:cNvPr>
                <p:cNvGrpSpPr/>
                <p:nvPr/>
              </p:nvGrpSpPr>
              <p:grpSpPr>
                <a:xfrm>
                  <a:off x="4886412" y="2616320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441" name="Rectangle 440">
                    <a:extLst>
                      <a:ext uri="{FF2B5EF4-FFF2-40B4-BE49-F238E27FC236}">
                        <a16:creationId xmlns:a16="http://schemas.microsoft.com/office/drawing/2014/main" id="{4F81DEB9-B0AD-0B4B-BB48-1146442C936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42" name="Rectangle 441">
                    <a:extLst>
                      <a:ext uri="{FF2B5EF4-FFF2-40B4-BE49-F238E27FC236}">
                        <a16:creationId xmlns:a16="http://schemas.microsoft.com/office/drawing/2014/main" id="{E6A0698B-B1CD-AD42-A1CF-389B6388BC8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438" name="Group 437">
                  <a:extLst>
                    <a:ext uri="{FF2B5EF4-FFF2-40B4-BE49-F238E27FC236}">
                      <a16:creationId xmlns:a16="http://schemas.microsoft.com/office/drawing/2014/main" id="{79FA8553-6CF2-0245-8215-49DDC6D7C4E6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439" name="Rectangle 438">
                    <a:extLst>
                      <a:ext uri="{FF2B5EF4-FFF2-40B4-BE49-F238E27FC236}">
                        <a16:creationId xmlns:a16="http://schemas.microsoft.com/office/drawing/2014/main" id="{1E9DA9AC-55BE-A146-AEEC-E04C28B9E56A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40" name="Rectangle 439">
                    <a:extLst>
                      <a:ext uri="{FF2B5EF4-FFF2-40B4-BE49-F238E27FC236}">
                        <a16:creationId xmlns:a16="http://schemas.microsoft.com/office/drawing/2014/main" id="{85B0E2C3-9A6C-EB46-94D4-1577CE49FADF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427" name="Group 426">
                <a:extLst>
                  <a:ext uri="{FF2B5EF4-FFF2-40B4-BE49-F238E27FC236}">
                    <a16:creationId xmlns:a16="http://schemas.microsoft.com/office/drawing/2014/main" id="{4C2E4B73-3202-0E42-804B-7915F497234E}"/>
                  </a:ext>
                </a:extLst>
              </p:cNvPr>
              <p:cNvGrpSpPr/>
              <p:nvPr/>
            </p:nvGrpSpPr>
            <p:grpSpPr>
              <a:xfrm>
                <a:off x="7966428" y="1635435"/>
                <a:ext cx="162220" cy="652829"/>
                <a:chOff x="4886412" y="2289085"/>
                <a:chExt cx="162220" cy="652829"/>
              </a:xfrm>
            </p:grpSpPr>
            <p:grpSp>
              <p:nvGrpSpPr>
                <p:cNvPr id="431" name="Group 430">
                  <a:extLst>
                    <a:ext uri="{FF2B5EF4-FFF2-40B4-BE49-F238E27FC236}">
                      <a16:creationId xmlns:a16="http://schemas.microsoft.com/office/drawing/2014/main" id="{B863FB67-F965-774C-8073-53CC9F44DF4B}"/>
                    </a:ext>
                  </a:extLst>
                </p:cNvPr>
                <p:cNvGrpSpPr/>
                <p:nvPr/>
              </p:nvGrpSpPr>
              <p:grpSpPr>
                <a:xfrm>
                  <a:off x="4886412" y="2616320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435" name="Rectangle 434">
                    <a:extLst>
                      <a:ext uri="{FF2B5EF4-FFF2-40B4-BE49-F238E27FC236}">
                        <a16:creationId xmlns:a16="http://schemas.microsoft.com/office/drawing/2014/main" id="{DAB29153-AA90-F843-9640-996C4B2E060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36" name="Rectangle 435">
                    <a:extLst>
                      <a:ext uri="{FF2B5EF4-FFF2-40B4-BE49-F238E27FC236}">
                        <a16:creationId xmlns:a16="http://schemas.microsoft.com/office/drawing/2014/main" id="{2A4B782B-257C-9444-BC92-AA35806F70C8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432" name="Group 431">
                  <a:extLst>
                    <a:ext uri="{FF2B5EF4-FFF2-40B4-BE49-F238E27FC236}">
                      <a16:creationId xmlns:a16="http://schemas.microsoft.com/office/drawing/2014/main" id="{E168DABA-F9FD-5445-93AC-033CB944729D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433" name="Rectangle 432">
                    <a:extLst>
                      <a:ext uri="{FF2B5EF4-FFF2-40B4-BE49-F238E27FC236}">
                        <a16:creationId xmlns:a16="http://schemas.microsoft.com/office/drawing/2014/main" id="{1F36D306-1D26-A04B-AB86-4144F9CBDA33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34" name="Rectangle 433">
                    <a:extLst>
                      <a:ext uri="{FF2B5EF4-FFF2-40B4-BE49-F238E27FC236}">
                        <a16:creationId xmlns:a16="http://schemas.microsoft.com/office/drawing/2014/main" id="{58DAFD64-7E5D-B646-9B65-CF59C655ED9F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428" name="Group 427">
                <a:extLst>
                  <a:ext uri="{FF2B5EF4-FFF2-40B4-BE49-F238E27FC236}">
                    <a16:creationId xmlns:a16="http://schemas.microsoft.com/office/drawing/2014/main" id="{36648471-0D9D-CA4C-AE9C-37D08EC9A245}"/>
                  </a:ext>
                </a:extLst>
              </p:cNvPr>
              <p:cNvGrpSpPr/>
              <p:nvPr/>
            </p:nvGrpSpPr>
            <p:grpSpPr>
              <a:xfrm>
                <a:off x="7966428" y="1309021"/>
                <a:ext cx="162220" cy="325594"/>
                <a:chOff x="4824133" y="1686899"/>
                <a:chExt cx="90155" cy="180950"/>
              </a:xfrm>
            </p:grpSpPr>
            <p:sp>
              <p:nvSpPr>
                <p:cNvPr id="429" name="Rectangle 428">
                  <a:extLst>
                    <a:ext uri="{FF2B5EF4-FFF2-40B4-BE49-F238E27FC236}">
                      <a16:creationId xmlns:a16="http://schemas.microsoft.com/office/drawing/2014/main" id="{E4C8C6FD-6254-F14C-B48B-BAF0EEB761C5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30" name="Rectangle 429">
                  <a:extLst>
                    <a:ext uri="{FF2B5EF4-FFF2-40B4-BE49-F238E27FC236}">
                      <a16:creationId xmlns:a16="http://schemas.microsoft.com/office/drawing/2014/main" id="{56550C4C-3276-414A-B9AB-A6DA17CDE10D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443" name="Group 442">
              <a:extLst>
                <a:ext uri="{FF2B5EF4-FFF2-40B4-BE49-F238E27FC236}">
                  <a16:creationId xmlns:a16="http://schemas.microsoft.com/office/drawing/2014/main" id="{44548C6A-1F9D-B640-85A2-A19DA3693984}"/>
                </a:ext>
              </a:extLst>
            </p:cNvPr>
            <p:cNvGrpSpPr/>
            <p:nvPr/>
          </p:nvGrpSpPr>
          <p:grpSpPr>
            <a:xfrm>
              <a:off x="9693366" y="3952119"/>
              <a:ext cx="162220" cy="1632893"/>
              <a:chOff x="7966428" y="1309021"/>
              <a:chExt cx="162220" cy="1632893"/>
            </a:xfrm>
          </p:grpSpPr>
          <p:grpSp>
            <p:nvGrpSpPr>
              <p:cNvPr id="444" name="Group 443">
                <a:extLst>
                  <a:ext uri="{FF2B5EF4-FFF2-40B4-BE49-F238E27FC236}">
                    <a16:creationId xmlns:a16="http://schemas.microsoft.com/office/drawing/2014/main" id="{1A36ECEF-BFA6-974D-8040-7B3D5AA1BBBE}"/>
                  </a:ext>
                </a:extLst>
              </p:cNvPr>
              <p:cNvGrpSpPr/>
              <p:nvPr/>
            </p:nvGrpSpPr>
            <p:grpSpPr>
              <a:xfrm>
                <a:off x="7966428" y="2289085"/>
                <a:ext cx="162220" cy="652829"/>
                <a:chOff x="4886412" y="2289085"/>
                <a:chExt cx="162220" cy="652829"/>
              </a:xfrm>
            </p:grpSpPr>
            <p:grpSp>
              <p:nvGrpSpPr>
                <p:cNvPr id="455" name="Group 454">
                  <a:extLst>
                    <a:ext uri="{FF2B5EF4-FFF2-40B4-BE49-F238E27FC236}">
                      <a16:creationId xmlns:a16="http://schemas.microsoft.com/office/drawing/2014/main" id="{0B1A105E-EDE0-E94D-BB3D-8B4E9C64F655}"/>
                    </a:ext>
                  </a:extLst>
                </p:cNvPr>
                <p:cNvGrpSpPr/>
                <p:nvPr/>
              </p:nvGrpSpPr>
              <p:grpSpPr>
                <a:xfrm>
                  <a:off x="4886412" y="2616320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459" name="Rectangle 458">
                    <a:extLst>
                      <a:ext uri="{FF2B5EF4-FFF2-40B4-BE49-F238E27FC236}">
                        <a16:creationId xmlns:a16="http://schemas.microsoft.com/office/drawing/2014/main" id="{6C7AA378-EF52-8C42-B75C-F523C277DE9E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60" name="Rectangle 459">
                    <a:extLst>
                      <a:ext uri="{FF2B5EF4-FFF2-40B4-BE49-F238E27FC236}">
                        <a16:creationId xmlns:a16="http://schemas.microsoft.com/office/drawing/2014/main" id="{CD03F4AA-4571-1A48-8954-36758EE29ABC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456" name="Group 455">
                  <a:extLst>
                    <a:ext uri="{FF2B5EF4-FFF2-40B4-BE49-F238E27FC236}">
                      <a16:creationId xmlns:a16="http://schemas.microsoft.com/office/drawing/2014/main" id="{43EDA5B1-4BD5-264E-A1FF-8BADEEDC9DD7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457" name="Rectangle 456">
                    <a:extLst>
                      <a:ext uri="{FF2B5EF4-FFF2-40B4-BE49-F238E27FC236}">
                        <a16:creationId xmlns:a16="http://schemas.microsoft.com/office/drawing/2014/main" id="{49A24868-5C76-214D-811A-770AB2AEB721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58" name="Rectangle 457">
                    <a:extLst>
                      <a:ext uri="{FF2B5EF4-FFF2-40B4-BE49-F238E27FC236}">
                        <a16:creationId xmlns:a16="http://schemas.microsoft.com/office/drawing/2014/main" id="{599FDBDB-73FE-9041-9D8C-2936EFCD2122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445" name="Group 444">
                <a:extLst>
                  <a:ext uri="{FF2B5EF4-FFF2-40B4-BE49-F238E27FC236}">
                    <a16:creationId xmlns:a16="http://schemas.microsoft.com/office/drawing/2014/main" id="{F72A0DE1-47FE-1C44-A1BD-CC0D9C72AB86}"/>
                  </a:ext>
                </a:extLst>
              </p:cNvPr>
              <p:cNvGrpSpPr/>
              <p:nvPr/>
            </p:nvGrpSpPr>
            <p:grpSpPr>
              <a:xfrm>
                <a:off x="7966428" y="1635435"/>
                <a:ext cx="162220" cy="652829"/>
                <a:chOff x="4886412" y="2289085"/>
                <a:chExt cx="162220" cy="652829"/>
              </a:xfrm>
            </p:grpSpPr>
            <p:grpSp>
              <p:nvGrpSpPr>
                <p:cNvPr id="449" name="Group 448">
                  <a:extLst>
                    <a:ext uri="{FF2B5EF4-FFF2-40B4-BE49-F238E27FC236}">
                      <a16:creationId xmlns:a16="http://schemas.microsoft.com/office/drawing/2014/main" id="{BDAFBBFA-2C38-EB49-8053-1F6F9281090F}"/>
                    </a:ext>
                  </a:extLst>
                </p:cNvPr>
                <p:cNvGrpSpPr/>
                <p:nvPr/>
              </p:nvGrpSpPr>
              <p:grpSpPr>
                <a:xfrm>
                  <a:off x="4886412" y="2616320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453" name="Rectangle 452">
                    <a:extLst>
                      <a:ext uri="{FF2B5EF4-FFF2-40B4-BE49-F238E27FC236}">
                        <a16:creationId xmlns:a16="http://schemas.microsoft.com/office/drawing/2014/main" id="{6ACF23E8-22A7-8B41-A5D9-48F9F30B633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54" name="Rectangle 453">
                    <a:extLst>
                      <a:ext uri="{FF2B5EF4-FFF2-40B4-BE49-F238E27FC236}">
                        <a16:creationId xmlns:a16="http://schemas.microsoft.com/office/drawing/2014/main" id="{6C985E0C-075A-3F4C-A7E6-46CAB7A03757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450" name="Group 449">
                  <a:extLst>
                    <a:ext uri="{FF2B5EF4-FFF2-40B4-BE49-F238E27FC236}">
                      <a16:creationId xmlns:a16="http://schemas.microsoft.com/office/drawing/2014/main" id="{038B29AA-5BCD-7148-B2B9-F165D0BE39EE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451" name="Rectangle 450">
                    <a:extLst>
                      <a:ext uri="{FF2B5EF4-FFF2-40B4-BE49-F238E27FC236}">
                        <a16:creationId xmlns:a16="http://schemas.microsoft.com/office/drawing/2014/main" id="{3FCEAF03-D6D5-B145-B93C-F447B97DE17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52" name="Rectangle 451">
                    <a:extLst>
                      <a:ext uri="{FF2B5EF4-FFF2-40B4-BE49-F238E27FC236}">
                        <a16:creationId xmlns:a16="http://schemas.microsoft.com/office/drawing/2014/main" id="{FB5F3B07-A0AE-904E-A12E-B1D08F5B2E11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446" name="Group 445">
                <a:extLst>
                  <a:ext uri="{FF2B5EF4-FFF2-40B4-BE49-F238E27FC236}">
                    <a16:creationId xmlns:a16="http://schemas.microsoft.com/office/drawing/2014/main" id="{7A62BD78-49D7-FF4A-A60D-47D05BE60C72}"/>
                  </a:ext>
                </a:extLst>
              </p:cNvPr>
              <p:cNvGrpSpPr/>
              <p:nvPr/>
            </p:nvGrpSpPr>
            <p:grpSpPr>
              <a:xfrm>
                <a:off x="7966428" y="1309021"/>
                <a:ext cx="162220" cy="325594"/>
                <a:chOff x="4824133" y="1686899"/>
                <a:chExt cx="90155" cy="180950"/>
              </a:xfrm>
            </p:grpSpPr>
            <p:sp>
              <p:nvSpPr>
                <p:cNvPr id="447" name="Rectangle 446">
                  <a:extLst>
                    <a:ext uri="{FF2B5EF4-FFF2-40B4-BE49-F238E27FC236}">
                      <a16:creationId xmlns:a16="http://schemas.microsoft.com/office/drawing/2014/main" id="{346EEE74-3DB5-234E-8530-A86C199F6159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48" name="Rectangle 447">
                  <a:extLst>
                    <a:ext uri="{FF2B5EF4-FFF2-40B4-BE49-F238E27FC236}">
                      <a16:creationId xmlns:a16="http://schemas.microsoft.com/office/drawing/2014/main" id="{FA59D7C9-CD31-EE4C-9201-34F3CFC826A2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461" name="Group 460">
              <a:extLst>
                <a:ext uri="{FF2B5EF4-FFF2-40B4-BE49-F238E27FC236}">
                  <a16:creationId xmlns:a16="http://schemas.microsoft.com/office/drawing/2014/main" id="{DF7E72B1-5AB7-A747-94F8-ACB618DDB3F6}"/>
                </a:ext>
              </a:extLst>
            </p:cNvPr>
            <p:cNvGrpSpPr/>
            <p:nvPr/>
          </p:nvGrpSpPr>
          <p:grpSpPr>
            <a:xfrm>
              <a:off x="9855460" y="3952119"/>
              <a:ext cx="162220" cy="1632893"/>
              <a:chOff x="7966428" y="1309021"/>
              <a:chExt cx="162220" cy="1632893"/>
            </a:xfrm>
          </p:grpSpPr>
          <p:grpSp>
            <p:nvGrpSpPr>
              <p:cNvPr id="462" name="Group 461">
                <a:extLst>
                  <a:ext uri="{FF2B5EF4-FFF2-40B4-BE49-F238E27FC236}">
                    <a16:creationId xmlns:a16="http://schemas.microsoft.com/office/drawing/2014/main" id="{B9AC1A05-2C2A-484D-BAAB-6C6C5F5B5387}"/>
                  </a:ext>
                </a:extLst>
              </p:cNvPr>
              <p:cNvGrpSpPr/>
              <p:nvPr/>
            </p:nvGrpSpPr>
            <p:grpSpPr>
              <a:xfrm>
                <a:off x="7966428" y="2289085"/>
                <a:ext cx="162220" cy="652829"/>
                <a:chOff x="4886412" y="2289085"/>
                <a:chExt cx="162220" cy="652829"/>
              </a:xfrm>
            </p:grpSpPr>
            <p:grpSp>
              <p:nvGrpSpPr>
                <p:cNvPr id="473" name="Group 472">
                  <a:extLst>
                    <a:ext uri="{FF2B5EF4-FFF2-40B4-BE49-F238E27FC236}">
                      <a16:creationId xmlns:a16="http://schemas.microsoft.com/office/drawing/2014/main" id="{4F169152-36F8-3147-ABD6-1141C5DE5111}"/>
                    </a:ext>
                  </a:extLst>
                </p:cNvPr>
                <p:cNvGrpSpPr/>
                <p:nvPr/>
              </p:nvGrpSpPr>
              <p:grpSpPr>
                <a:xfrm>
                  <a:off x="4886412" y="2616320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477" name="Rectangle 476">
                    <a:extLst>
                      <a:ext uri="{FF2B5EF4-FFF2-40B4-BE49-F238E27FC236}">
                        <a16:creationId xmlns:a16="http://schemas.microsoft.com/office/drawing/2014/main" id="{9A543DA5-6C02-B54B-BB34-B6E2F1380A95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78" name="Rectangle 477">
                    <a:extLst>
                      <a:ext uri="{FF2B5EF4-FFF2-40B4-BE49-F238E27FC236}">
                        <a16:creationId xmlns:a16="http://schemas.microsoft.com/office/drawing/2014/main" id="{D70ED398-F5BC-4446-8533-43378B7855EC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474" name="Group 473">
                  <a:extLst>
                    <a:ext uri="{FF2B5EF4-FFF2-40B4-BE49-F238E27FC236}">
                      <a16:creationId xmlns:a16="http://schemas.microsoft.com/office/drawing/2014/main" id="{95CEF367-ECAE-C14A-8B39-2CD1CFCB69E4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475" name="Rectangle 474">
                    <a:extLst>
                      <a:ext uri="{FF2B5EF4-FFF2-40B4-BE49-F238E27FC236}">
                        <a16:creationId xmlns:a16="http://schemas.microsoft.com/office/drawing/2014/main" id="{DD7EECB1-0A8B-3948-A5D8-37FA239EC48F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76" name="Rectangle 475">
                    <a:extLst>
                      <a:ext uri="{FF2B5EF4-FFF2-40B4-BE49-F238E27FC236}">
                        <a16:creationId xmlns:a16="http://schemas.microsoft.com/office/drawing/2014/main" id="{ED55D520-B735-E940-A7E1-F9A10FCFB63B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463" name="Group 462">
                <a:extLst>
                  <a:ext uri="{FF2B5EF4-FFF2-40B4-BE49-F238E27FC236}">
                    <a16:creationId xmlns:a16="http://schemas.microsoft.com/office/drawing/2014/main" id="{ED049D2E-D04E-994F-8165-E3B3D9277D1E}"/>
                  </a:ext>
                </a:extLst>
              </p:cNvPr>
              <p:cNvGrpSpPr/>
              <p:nvPr/>
            </p:nvGrpSpPr>
            <p:grpSpPr>
              <a:xfrm>
                <a:off x="7966428" y="1635435"/>
                <a:ext cx="162220" cy="652829"/>
                <a:chOff x="4886412" y="2289085"/>
                <a:chExt cx="162220" cy="652829"/>
              </a:xfrm>
            </p:grpSpPr>
            <p:grpSp>
              <p:nvGrpSpPr>
                <p:cNvPr id="467" name="Group 466">
                  <a:extLst>
                    <a:ext uri="{FF2B5EF4-FFF2-40B4-BE49-F238E27FC236}">
                      <a16:creationId xmlns:a16="http://schemas.microsoft.com/office/drawing/2014/main" id="{330FB47E-B260-8C40-98C4-91D2478FDBC9}"/>
                    </a:ext>
                  </a:extLst>
                </p:cNvPr>
                <p:cNvGrpSpPr/>
                <p:nvPr/>
              </p:nvGrpSpPr>
              <p:grpSpPr>
                <a:xfrm>
                  <a:off x="4886412" y="2616320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471" name="Rectangle 470">
                    <a:extLst>
                      <a:ext uri="{FF2B5EF4-FFF2-40B4-BE49-F238E27FC236}">
                        <a16:creationId xmlns:a16="http://schemas.microsoft.com/office/drawing/2014/main" id="{98570DED-AABC-6344-B9CD-F59ABBADA026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72" name="Rectangle 471">
                    <a:extLst>
                      <a:ext uri="{FF2B5EF4-FFF2-40B4-BE49-F238E27FC236}">
                        <a16:creationId xmlns:a16="http://schemas.microsoft.com/office/drawing/2014/main" id="{C12D3670-50D7-1345-8E99-0EED6BF103B5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468" name="Group 467">
                  <a:extLst>
                    <a:ext uri="{FF2B5EF4-FFF2-40B4-BE49-F238E27FC236}">
                      <a16:creationId xmlns:a16="http://schemas.microsoft.com/office/drawing/2014/main" id="{0B49D90D-1B4D-FD4A-A9C8-F1B5431E17F0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</p:grpSpPr>
              <p:sp>
                <p:nvSpPr>
                  <p:cNvPr id="469" name="Rectangle 468">
                    <a:extLst>
                      <a:ext uri="{FF2B5EF4-FFF2-40B4-BE49-F238E27FC236}">
                        <a16:creationId xmlns:a16="http://schemas.microsoft.com/office/drawing/2014/main" id="{35A963E1-EDA9-E141-8C1E-1A0F164FEEEF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70" name="Rectangle 469">
                    <a:extLst>
                      <a:ext uri="{FF2B5EF4-FFF2-40B4-BE49-F238E27FC236}">
                        <a16:creationId xmlns:a16="http://schemas.microsoft.com/office/drawing/2014/main" id="{899583D0-EA0F-E544-A520-F9245BC2C77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464" name="Group 463">
                <a:extLst>
                  <a:ext uri="{FF2B5EF4-FFF2-40B4-BE49-F238E27FC236}">
                    <a16:creationId xmlns:a16="http://schemas.microsoft.com/office/drawing/2014/main" id="{8109126D-EC1A-3C46-8FF8-20F71385F752}"/>
                  </a:ext>
                </a:extLst>
              </p:cNvPr>
              <p:cNvGrpSpPr/>
              <p:nvPr/>
            </p:nvGrpSpPr>
            <p:grpSpPr>
              <a:xfrm>
                <a:off x="7966428" y="1309021"/>
                <a:ext cx="162220" cy="325594"/>
                <a:chOff x="4824133" y="1686899"/>
                <a:chExt cx="90155" cy="180950"/>
              </a:xfrm>
            </p:grpSpPr>
            <p:sp>
              <p:nvSpPr>
                <p:cNvPr id="465" name="Rectangle 464">
                  <a:extLst>
                    <a:ext uri="{FF2B5EF4-FFF2-40B4-BE49-F238E27FC236}">
                      <a16:creationId xmlns:a16="http://schemas.microsoft.com/office/drawing/2014/main" id="{470EF53F-0F61-1B42-BD63-ACDDBE4CFB42}"/>
                    </a:ext>
                  </a:extLst>
                </p:cNvPr>
                <p:cNvSpPr/>
                <p:nvPr/>
              </p:nvSpPr>
              <p:spPr>
                <a:xfrm>
                  <a:off x="4824133" y="1686899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6" name="Rectangle 465">
                  <a:extLst>
                    <a:ext uri="{FF2B5EF4-FFF2-40B4-BE49-F238E27FC236}">
                      <a16:creationId xmlns:a16="http://schemas.microsoft.com/office/drawing/2014/main" id="{0BE39044-E21D-1848-A5FD-8212083151A6}"/>
                    </a:ext>
                  </a:extLst>
                </p:cNvPr>
                <p:cNvSpPr/>
                <p:nvPr/>
              </p:nvSpPr>
              <p:spPr>
                <a:xfrm>
                  <a:off x="4824133" y="1777694"/>
                  <a:ext cx="90155" cy="90155"/>
                </a:xfrm>
                <a:prstGeom prst="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sp>
        <p:nvSpPr>
          <p:cNvPr id="480" name="TextBox 479">
            <a:extLst>
              <a:ext uri="{FF2B5EF4-FFF2-40B4-BE49-F238E27FC236}">
                <a16:creationId xmlns:a16="http://schemas.microsoft.com/office/drawing/2014/main" id="{8E5AA5DF-F5CC-404A-AD2A-0237C7288A86}"/>
              </a:ext>
            </a:extLst>
          </p:cNvPr>
          <p:cNvSpPr txBox="1"/>
          <p:nvPr/>
        </p:nvSpPr>
        <p:spPr>
          <a:xfrm>
            <a:off x="8699183" y="5440455"/>
            <a:ext cx="108234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VN" sz="2000" dirty="0"/>
              <a:t>10 chục</a:t>
            </a:r>
          </a:p>
          <a:p>
            <a:pPr algn="ctr"/>
            <a:r>
              <a:rPr lang="en-VN" sz="2000" dirty="0">
                <a:solidFill>
                  <a:srgbClr val="FF0000"/>
                </a:solidFill>
              </a:rPr>
              <a:t>100</a:t>
            </a:r>
          </a:p>
        </p:txBody>
      </p:sp>
      <p:pic>
        <p:nvPicPr>
          <p:cNvPr id="482" name="Picture 481">
            <a:extLst>
              <a:ext uri="{FF2B5EF4-FFF2-40B4-BE49-F238E27FC236}">
                <a16:creationId xmlns:a16="http://schemas.microsoft.com/office/drawing/2014/main" id="{C30E72FF-946E-F147-AA15-3434E3A3BD1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2899" b="94203" l="7463" r="89055">
                        <a14:foregroundMark x1="51244" y1="2899" x2="50746" y2="33333"/>
                        <a14:foregroundMark x1="50746" y1="33333" x2="46766" y2="35145"/>
                        <a14:foregroundMark x1="46766" y1="34420" x2="57214" y2="38768"/>
                        <a14:foregroundMark x1="57214" y1="38406" x2="57214" y2="18478"/>
                        <a14:foregroundMark x1="57214" y1="20290" x2="35323" y2="20652"/>
                        <a14:foregroundMark x1="35323" y1="20652" x2="55224" y2="23913"/>
                        <a14:foregroundMark x1="55224" y1="23913" x2="71642" y2="33333"/>
                        <a14:foregroundMark x1="71642" y1="33333" x2="77612" y2="40580"/>
                        <a14:foregroundMark x1="77612" y1="40217" x2="79602" y2="40580"/>
                        <a14:foregroundMark x1="27861" y1="34058" x2="27861" y2="34058"/>
                        <a14:foregroundMark x1="27861" y1="34058" x2="29851" y2="31884"/>
                        <a14:foregroundMark x1="38806" y1="86957" x2="38806" y2="86957"/>
                        <a14:foregroundMark x1="67164" y1="90217" x2="67164" y2="90217"/>
                        <a14:foregroundMark x1="67164" y1="90217" x2="61194" y2="89130"/>
                        <a14:foregroundMark x1="61194" y1="88768" x2="60697" y2="94565"/>
                        <a14:foregroundMark x1="45771" y1="39130" x2="46269" y2="36957"/>
                        <a14:foregroundMark x1="46269" y1="36594" x2="62189" y2="40580"/>
                        <a14:foregroundMark x1="59701" y1="23913" x2="40796" y2="26812"/>
                        <a14:foregroundMark x1="40796" y1="26812" x2="41294" y2="25000"/>
                        <a14:foregroundMark x1="41294" y1="24638" x2="60199" y2="22826"/>
                        <a14:foregroundMark x1="60199" y1="22826" x2="62189" y2="22101"/>
                        <a14:foregroundMark x1="62189" y1="21739" x2="44776" y2="22101"/>
                        <a14:foregroundMark x1="44776" y1="21739" x2="43284" y2="25000"/>
                        <a14:foregroundMark x1="7463" y1="50362" x2="7463" y2="50362"/>
                        <a14:foregroundMark x1="8458" y1="48913" x2="14428" y2="5108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7093" y="1543219"/>
            <a:ext cx="1917212" cy="2632590"/>
          </a:xfrm>
          <a:prstGeom prst="rect">
            <a:avLst/>
          </a:prstGeom>
        </p:spPr>
      </p:pic>
      <p:grpSp>
        <p:nvGrpSpPr>
          <p:cNvPr id="483" name="Group 482">
            <a:extLst>
              <a:ext uri="{FF2B5EF4-FFF2-40B4-BE49-F238E27FC236}">
                <a16:creationId xmlns:a16="http://schemas.microsoft.com/office/drawing/2014/main" id="{EF90742F-3CDD-C548-AFB8-9683F23B89E1}"/>
              </a:ext>
            </a:extLst>
          </p:cNvPr>
          <p:cNvGrpSpPr/>
          <p:nvPr/>
        </p:nvGrpSpPr>
        <p:grpSpPr>
          <a:xfrm>
            <a:off x="9107170" y="562891"/>
            <a:ext cx="2296818" cy="931555"/>
            <a:chOff x="260221" y="1617455"/>
            <a:chExt cx="2296818" cy="931555"/>
          </a:xfrm>
        </p:grpSpPr>
        <p:sp>
          <p:nvSpPr>
            <p:cNvPr id="484" name="Rounded Rectangular Callout 483">
              <a:extLst>
                <a:ext uri="{FF2B5EF4-FFF2-40B4-BE49-F238E27FC236}">
                  <a16:creationId xmlns:a16="http://schemas.microsoft.com/office/drawing/2014/main" id="{101BD1E4-5B3E-4B4E-ADCB-ADA614353535}"/>
                </a:ext>
              </a:extLst>
            </p:cNvPr>
            <p:cNvSpPr/>
            <p:nvPr/>
          </p:nvSpPr>
          <p:spPr>
            <a:xfrm>
              <a:off x="260221" y="1617455"/>
              <a:ext cx="2296818" cy="931555"/>
            </a:xfrm>
            <a:prstGeom prst="wedgeRoundRectCallout">
              <a:avLst>
                <a:gd name="adj1" fmla="val -17451"/>
                <a:gd name="adj2" fmla="val 76910"/>
                <a:gd name="adj3" fmla="val 16667"/>
              </a:avLst>
            </a:prstGeom>
            <a:solidFill>
              <a:schemeClr val="bg1"/>
            </a:solidFill>
            <a:ln w="28575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VN"/>
            </a:p>
          </p:txBody>
        </p:sp>
        <p:sp>
          <p:nvSpPr>
            <p:cNvPr id="485" name="TextBox 484">
              <a:extLst>
                <a:ext uri="{FF2B5EF4-FFF2-40B4-BE49-F238E27FC236}">
                  <a16:creationId xmlns:a16="http://schemas.microsoft.com/office/drawing/2014/main" id="{9B8B34F4-8330-F24A-8A0E-6EB1B4B5940C}"/>
                </a:ext>
              </a:extLst>
            </p:cNvPr>
            <p:cNvSpPr txBox="1"/>
            <p:nvPr/>
          </p:nvSpPr>
          <p:spPr>
            <a:xfrm>
              <a:off x="359045" y="1765162"/>
              <a:ext cx="207663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VN" dirty="0"/>
                <a:t>Đã đủ 100 miếng sô-cô-la chưa nhỉ?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45592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000"/>
                            </p:stCondLst>
                            <p:childTnLst>
                              <p:par>
                                <p:cTn id="5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500"/>
                            </p:stCondLst>
                            <p:childTnLst>
                              <p:par>
                                <p:cTn id="9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1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1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500"/>
                            </p:stCondLst>
                            <p:childTnLst>
                              <p:par>
                                <p:cTn id="11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1500"/>
                            </p:stCondLst>
                            <p:childTnLst>
                              <p:par>
                                <p:cTn id="12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2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500"/>
                            </p:stCondLst>
                            <p:childTnLst>
                              <p:par>
                                <p:cTn id="14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1000"/>
                                        <p:tgtEl>
                                          <p:spTgt spid="2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2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2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1500"/>
                            </p:stCondLst>
                            <p:childTnLst>
                              <p:par>
                                <p:cTn id="15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1000"/>
                                        <p:tgtEl>
                                          <p:spTgt spid="2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2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2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2500"/>
                            </p:stCondLst>
                            <p:childTnLst>
                              <p:par>
                                <p:cTn id="15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1000"/>
                                        <p:tgtEl>
                                          <p:spTgt spid="2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2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2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500"/>
                                        <p:tgtEl>
                                          <p:spTgt spid="2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500"/>
                                        <p:tgtEl>
                                          <p:spTgt spid="2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500"/>
                                        <p:tgtEl>
                                          <p:spTgt spid="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500"/>
                                        <p:tgtEl>
                                          <p:spTgt spid="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500"/>
                                        <p:tgtEl>
                                          <p:spTgt spid="4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2" dur="500"/>
                                        <p:tgtEl>
                                          <p:spTgt spid="4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7" dur="500"/>
                                        <p:tgtEl>
                                          <p:spTgt spid="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8" fill="hold">
                            <p:stCondLst>
                              <p:cond delay="500"/>
                            </p:stCondLst>
                            <p:childTnLst>
                              <p:par>
                                <p:cTn id="19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1" dur="500"/>
                                        <p:tgtEl>
                                          <p:spTgt spid="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5" grpId="0" animBg="1"/>
      <p:bldP spid="61" grpId="0"/>
      <p:bldP spid="62" grpId="0"/>
      <p:bldP spid="63" grpId="0"/>
      <p:bldP spid="64" grpId="0"/>
      <p:bldP spid="67" grpId="0"/>
      <p:bldP spid="69" grpId="0"/>
      <p:bldP spid="75" grpId="0" animBg="1"/>
      <p:bldP spid="94" grpId="0" build="p"/>
      <p:bldP spid="167" grpId="0" build="p"/>
      <p:bldP spid="222" grpId="0" build="p"/>
      <p:bldP spid="277" grpId="0" build="p"/>
      <p:bldP spid="296" grpId="0"/>
      <p:bldP spid="480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9" name="Rounded Rectangle 1288">
            <a:extLst>
              <a:ext uri="{FF2B5EF4-FFF2-40B4-BE49-F238E27FC236}">
                <a16:creationId xmlns:a16="http://schemas.microsoft.com/office/drawing/2014/main" id="{3AF41EEA-D1D0-0E43-A929-6AE5E3C82089}"/>
              </a:ext>
            </a:extLst>
          </p:cNvPr>
          <p:cNvSpPr/>
          <p:nvPr/>
        </p:nvSpPr>
        <p:spPr>
          <a:xfrm>
            <a:off x="418696" y="2951016"/>
            <a:ext cx="10927244" cy="3764547"/>
          </a:xfrm>
          <a:prstGeom prst="roundRect">
            <a:avLst/>
          </a:prstGeom>
          <a:solidFill>
            <a:srgbClr val="FFFF00">
              <a:alpha val="35000"/>
            </a:srgbClr>
          </a:solidFill>
          <a:ln>
            <a:noFill/>
          </a:ln>
          <a:effectLst>
            <a:softEdge rad="109587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71F7E33C-8C63-3E4A-B317-6B89D290F498}"/>
              </a:ext>
            </a:extLst>
          </p:cNvPr>
          <p:cNvSpPr/>
          <p:nvPr/>
        </p:nvSpPr>
        <p:spPr>
          <a:xfrm>
            <a:off x="2544234" y="175095"/>
            <a:ext cx="8020004" cy="2821022"/>
          </a:xfrm>
          <a:prstGeom prst="roundRect">
            <a:avLst/>
          </a:prstGeom>
          <a:solidFill>
            <a:srgbClr val="FFFF00">
              <a:alpha val="35000"/>
            </a:srgbClr>
          </a:solidFill>
          <a:ln>
            <a:noFill/>
          </a:ln>
          <a:effectLst>
            <a:softEdge rad="109587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VN"/>
          </a:p>
        </p:txBody>
      </p:sp>
      <p:sp>
        <p:nvSpPr>
          <p:cNvPr id="184" name="TextBox 183">
            <a:extLst>
              <a:ext uri="{FF2B5EF4-FFF2-40B4-BE49-F238E27FC236}">
                <a16:creationId xmlns:a16="http://schemas.microsoft.com/office/drawing/2014/main" id="{BA7B9C7B-C31A-444C-9D6F-72B8B06BB1FF}"/>
              </a:ext>
            </a:extLst>
          </p:cNvPr>
          <p:cNvSpPr txBox="1"/>
          <p:nvPr/>
        </p:nvSpPr>
        <p:spPr>
          <a:xfrm>
            <a:off x="3436928" y="2210473"/>
            <a:ext cx="90922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VN" sz="2000" dirty="0"/>
              <a:t>1 trăm</a:t>
            </a:r>
          </a:p>
          <a:p>
            <a:pPr algn="ctr"/>
            <a:r>
              <a:rPr lang="en-VN" sz="2000" dirty="0">
                <a:solidFill>
                  <a:srgbClr val="FF0000"/>
                </a:solidFill>
              </a:rPr>
              <a:t>100</a:t>
            </a:r>
          </a:p>
        </p:txBody>
      </p:sp>
      <p:grpSp>
        <p:nvGrpSpPr>
          <p:cNvPr id="188" name="Group 187">
            <a:extLst>
              <a:ext uri="{FF2B5EF4-FFF2-40B4-BE49-F238E27FC236}">
                <a16:creationId xmlns:a16="http://schemas.microsoft.com/office/drawing/2014/main" id="{C2A1C15D-C6F5-8949-BEA7-F42205985CA7}"/>
              </a:ext>
            </a:extLst>
          </p:cNvPr>
          <p:cNvGrpSpPr/>
          <p:nvPr/>
        </p:nvGrpSpPr>
        <p:grpSpPr>
          <a:xfrm>
            <a:off x="3080426" y="544749"/>
            <a:ext cx="1611549" cy="1618034"/>
            <a:chOff x="3080426" y="544749"/>
            <a:chExt cx="1611549" cy="1618034"/>
          </a:xfrm>
          <a:solidFill>
            <a:schemeClr val="bg1"/>
          </a:solidFill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07AA08A3-A07B-9B40-823C-9F09F9904AD1}"/>
                </a:ext>
              </a:extLst>
            </p:cNvPr>
            <p:cNvGrpSpPr/>
            <p:nvPr/>
          </p:nvGrpSpPr>
          <p:grpSpPr>
            <a:xfrm>
              <a:off x="3084603" y="551604"/>
              <a:ext cx="1606637" cy="1606802"/>
              <a:chOff x="8411043" y="3970960"/>
              <a:chExt cx="1606637" cy="1606802"/>
            </a:xfrm>
            <a:grpFill/>
          </p:grpSpPr>
          <p:grpSp>
            <p:nvGrpSpPr>
              <p:cNvPr id="4" name="Group 3">
                <a:extLst>
                  <a:ext uri="{FF2B5EF4-FFF2-40B4-BE49-F238E27FC236}">
                    <a16:creationId xmlns:a16="http://schemas.microsoft.com/office/drawing/2014/main" id="{C1DC3D2A-261B-6743-867D-ED3090662D97}"/>
                  </a:ext>
                </a:extLst>
              </p:cNvPr>
              <p:cNvGrpSpPr/>
              <p:nvPr/>
            </p:nvGrpSpPr>
            <p:grpSpPr>
              <a:xfrm>
                <a:off x="8411043" y="3971086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167" name="Group 166">
                  <a:extLst>
                    <a:ext uri="{FF2B5EF4-FFF2-40B4-BE49-F238E27FC236}">
                      <a16:creationId xmlns:a16="http://schemas.microsoft.com/office/drawing/2014/main" id="{AFCA716C-B468-2B43-8042-B64D78FC0149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178" name="Group 177">
                    <a:extLst>
                      <a:ext uri="{FF2B5EF4-FFF2-40B4-BE49-F238E27FC236}">
                        <a16:creationId xmlns:a16="http://schemas.microsoft.com/office/drawing/2014/main" id="{43365C1E-2950-BF4F-BD81-420C92223701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182" name="Rectangle 181">
                      <a:extLst>
                        <a:ext uri="{FF2B5EF4-FFF2-40B4-BE49-F238E27FC236}">
                          <a16:creationId xmlns:a16="http://schemas.microsoft.com/office/drawing/2014/main" id="{1A94F910-AF46-1142-BCAC-86F89C7B673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83" name="Rectangle 182">
                      <a:extLst>
                        <a:ext uri="{FF2B5EF4-FFF2-40B4-BE49-F238E27FC236}">
                          <a16:creationId xmlns:a16="http://schemas.microsoft.com/office/drawing/2014/main" id="{AA66F6E6-23B5-5C45-A4C3-855BEA1D3E9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79" name="Group 178">
                    <a:extLst>
                      <a:ext uri="{FF2B5EF4-FFF2-40B4-BE49-F238E27FC236}">
                        <a16:creationId xmlns:a16="http://schemas.microsoft.com/office/drawing/2014/main" id="{7BB932FA-C2A3-2B43-8F9B-B17383D7F781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180" name="Rectangle 179">
                      <a:extLst>
                        <a:ext uri="{FF2B5EF4-FFF2-40B4-BE49-F238E27FC236}">
                          <a16:creationId xmlns:a16="http://schemas.microsoft.com/office/drawing/2014/main" id="{7C608EA3-02E2-A14A-BE84-887E9E08044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81" name="Rectangle 180">
                      <a:extLst>
                        <a:ext uri="{FF2B5EF4-FFF2-40B4-BE49-F238E27FC236}">
                          <a16:creationId xmlns:a16="http://schemas.microsoft.com/office/drawing/2014/main" id="{4D7DAEB6-D566-BE4A-893C-8E15E35D189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168" name="Group 167">
                  <a:extLst>
                    <a:ext uri="{FF2B5EF4-FFF2-40B4-BE49-F238E27FC236}">
                      <a16:creationId xmlns:a16="http://schemas.microsoft.com/office/drawing/2014/main" id="{F441D07E-7178-ED41-A84D-1AD435DD1211}"/>
                    </a:ext>
                  </a:extLst>
                </p:cNvPr>
                <p:cNvGrpSpPr/>
                <p:nvPr/>
              </p:nvGrpSpPr>
              <p:grpSpPr>
                <a:xfrm>
                  <a:off x="7966428" y="1647023"/>
                  <a:ext cx="162220" cy="645381"/>
                  <a:chOff x="4886412" y="2300673"/>
                  <a:chExt cx="162220" cy="645381"/>
                </a:xfrm>
                <a:grpFill/>
              </p:grpSpPr>
              <p:grpSp>
                <p:nvGrpSpPr>
                  <p:cNvPr id="172" name="Group 171">
                    <a:extLst>
                      <a:ext uri="{FF2B5EF4-FFF2-40B4-BE49-F238E27FC236}">
                        <a16:creationId xmlns:a16="http://schemas.microsoft.com/office/drawing/2014/main" id="{E90489F5-317C-CA41-BCB1-0AC706F1320B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176" name="Rectangle 175">
                      <a:extLst>
                        <a:ext uri="{FF2B5EF4-FFF2-40B4-BE49-F238E27FC236}">
                          <a16:creationId xmlns:a16="http://schemas.microsoft.com/office/drawing/2014/main" id="{DB3492AD-C626-644B-A938-8D165D181A9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7" name="Rectangle 176">
                      <a:extLst>
                        <a:ext uri="{FF2B5EF4-FFF2-40B4-BE49-F238E27FC236}">
                          <a16:creationId xmlns:a16="http://schemas.microsoft.com/office/drawing/2014/main" id="{9B1D97CD-9C51-A840-BFD6-11C20A709BD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73" name="Group 172">
                    <a:extLst>
                      <a:ext uri="{FF2B5EF4-FFF2-40B4-BE49-F238E27FC236}">
                        <a16:creationId xmlns:a16="http://schemas.microsoft.com/office/drawing/2014/main" id="{036FDEC3-58FB-1443-A814-FBBA6B08B891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73"/>
                    <a:ext cx="162220" cy="325591"/>
                    <a:chOff x="4824133" y="1693338"/>
                    <a:chExt cx="90155" cy="180948"/>
                  </a:xfrm>
                  <a:grpFill/>
                </p:grpSpPr>
                <p:sp>
                  <p:nvSpPr>
                    <p:cNvPr id="174" name="Rectangle 173">
                      <a:extLst>
                        <a:ext uri="{FF2B5EF4-FFF2-40B4-BE49-F238E27FC236}">
                          <a16:creationId xmlns:a16="http://schemas.microsoft.com/office/drawing/2014/main" id="{21D1952E-AB51-9344-AA8C-69374B46162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8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5" name="Rectangle 174">
                      <a:extLst>
                        <a:ext uri="{FF2B5EF4-FFF2-40B4-BE49-F238E27FC236}">
                          <a16:creationId xmlns:a16="http://schemas.microsoft.com/office/drawing/2014/main" id="{D2C4A7F1-1A70-654F-BD31-5C59CC2B9A1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31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169" name="Group 168">
                  <a:extLst>
                    <a:ext uri="{FF2B5EF4-FFF2-40B4-BE49-F238E27FC236}">
                      <a16:creationId xmlns:a16="http://schemas.microsoft.com/office/drawing/2014/main" id="{F9A8B4E6-076E-024C-AB8C-61613FBBCC46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170" name="Rectangle 169">
                    <a:extLst>
                      <a:ext uri="{FF2B5EF4-FFF2-40B4-BE49-F238E27FC236}">
                        <a16:creationId xmlns:a16="http://schemas.microsoft.com/office/drawing/2014/main" id="{B30A7A05-CD2B-CB42-B4DD-CCD89EB6D907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71" name="Rectangle 170">
                    <a:extLst>
                      <a:ext uri="{FF2B5EF4-FFF2-40B4-BE49-F238E27FC236}">
                        <a16:creationId xmlns:a16="http://schemas.microsoft.com/office/drawing/2014/main" id="{64394C08-0965-664F-8F09-1512FD62D20D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7FF14E12-F325-0C47-A275-8A399F50BF37}"/>
                  </a:ext>
                </a:extLst>
              </p:cNvPr>
              <p:cNvGrpSpPr/>
              <p:nvPr/>
            </p:nvGrpSpPr>
            <p:grpSpPr>
              <a:xfrm>
                <a:off x="8571419" y="3971212"/>
                <a:ext cx="162220" cy="1606550"/>
                <a:chOff x="7966428" y="1327988"/>
                <a:chExt cx="162220" cy="1606550"/>
              </a:xfrm>
              <a:grpFill/>
            </p:grpSpPr>
            <p:grpSp>
              <p:nvGrpSpPr>
                <p:cNvPr id="150" name="Group 149">
                  <a:extLst>
                    <a:ext uri="{FF2B5EF4-FFF2-40B4-BE49-F238E27FC236}">
                      <a16:creationId xmlns:a16="http://schemas.microsoft.com/office/drawing/2014/main" id="{B0A950BA-93C6-5348-B068-D127C25015FA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3"/>
                  <a:chOff x="4886412" y="2289085"/>
                  <a:chExt cx="162220" cy="645453"/>
                </a:xfrm>
                <a:grpFill/>
              </p:grpSpPr>
              <p:grpSp>
                <p:nvGrpSpPr>
                  <p:cNvPr id="161" name="Group 160">
                    <a:extLst>
                      <a:ext uri="{FF2B5EF4-FFF2-40B4-BE49-F238E27FC236}">
                        <a16:creationId xmlns:a16="http://schemas.microsoft.com/office/drawing/2014/main" id="{51FEC240-FD8C-D54B-8B1B-A6EACF0FC20F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94"/>
                    <a:ext cx="162220" cy="322344"/>
                    <a:chOff x="4824133" y="1684599"/>
                    <a:chExt cx="90155" cy="179143"/>
                  </a:xfrm>
                  <a:grpFill/>
                </p:grpSpPr>
                <p:sp>
                  <p:nvSpPr>
                    <p:cNvPr id="165" name="Rectangle 164">
                      <a:extLst>
                        <a:ext uri="{FF2B5EF4-FFF2-40B4-BE49-F238E27FC236}">
                          <a16:creationId xmlns:a16="http://schemas.microsoft.com/office/drawing/2014/main" id="{8D980677-70B5-2647-A45E-A18B2CD29D3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66" name="Rectangle 165">
                      <a:extLst>
                        <a:ext uri="{FF2B5EF4-FFF2-40B4-BE49-F238E27FC236}">
                          <a16:creationId xmlns:a16="http://schemas.microsoft.com/office/drawing/2014/main" id="{9BBD2017-6CE5-3F45-8C15-6DBDEA7D3FA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62" name="Group 161">
                    <a:extLst>
                      <a:ext uri="{FF2B5EF4-FFF2-40B4-BE49-F238E27FC236}">
                        <a16:creationId xmlns:a16="http://schemas.microsoft.com/office/drawing/2014/main" id="{B262CB5C-C6C6-F745-8B06-8DAB700E2280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163" name="Rectangle 162">
                      <a:extLst>
                        <a:ext uri="{FF2B5EF4-FFF2-40B4-BE49-F238E27FC236}">
                          <a16:creationId xmlns:a16="http://schemas.microsoft.com/office/drawing/2014/main" id="{F4159BA4-FB73-4B42-BB8C-183EFB8CD2D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64" name="Rectangle 163">
                      <a:extLst>
                        <a:ext uri="{FF2B5EF4-FFF2-40B4-BE49-F238E27FC236}">
                          <a16:creationId xmlns:a16="http://schemas.microsoft.com/office/drawing/2014/main" id="{4F79916A-1D35-754B-B82F-40AC88236F6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151" name="Group 150">
                  <a:extLst>
                    <a:ext uri="{FF2B5EF4-FFF2-40B4-BE49-F238E27FC236}">
                      <a16:creationId xmlns:a16="http://schemas.microsoft.com/office/drawing/2014/main" id="{5C416688-3722-8545-A69A-4B5C597F7153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155" name="Group 154">
                    <a:extLst>
                      <a:ext uri="{FF2B5EF4-FFF2-40B4-BE49-F238E27FC236}">
                        <a16:creationId xmlns:a16="http://schemas.microsoft.com/office/drawing/2014/main" id="{F7CEE100-FA8A-7241-AEA2-17B17BA881B9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159" name="Rectangle 158">
                      <a:extLst>
                        <a:ext uri="{FF2B5EF4-FFF2-40B4-BE49-F238E27FC236}">
                          <a16:creationId xmlns:a16="http://schemas.microsoft.com/office/drawing/2014/main" id="{D872A5A0-1F98-0F49-BA3C-544450790FD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60" name="Rectangle 159">
                      <a:extLst>
                        <a:ext uri="{FF2B5EF4-FFF2-40B4-BE49-F238E27FC236}">
                          <a16:creationId xmlns:a16="http://schemas.microsoft.com/office/drawing/2014/main" id="{010E9AF1-CAD7-BD48-A960-A1C42CD5E4A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56" name="Group 155">
                    <a:extLst>
                      <a:ext uri="{FF2B5EF4-FFF2-40B4-BE49-F238E27FC236}">
                        <a16:creationId xmlns:a16="http://schemas.microsoft.com/office/drawing/2014/main" id="{0473DB15-BF31-104E-A169-5C30C2D52978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157" name="Rectangle 156">
                      <a:extLst>
                        <a:ext uri="{FF2B5EF4-FFF2-40B4-BE49-F238E27FC236}">
                          <a16:creationId xmlns:a16="http://schemas.microsoft.com/office/drawing/2014/main" id="{88D8A302-3768-E34C-8F14-283179B3618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8" name="Rectangle 157">
                      <a:extLst>
                        <a:ext uri="{FF2B5EF4-FFF2-40B4-BE49-F238E27FC236}">
                          <a16:creationId xmlns:a16="http://schemas.microsoft.com/office/drawing/2014/main" id="{026E37A3-6FB6-A844-85D9-694F51C9357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152" name="Group 151">
                  <a:extLst>
                    <a:ext uri="{FF2B5EF4-FFF2-40B4-BE49-F238E27FC236}">
                      <a16:creationId xmlns:a16="http://schemas.microsoft.com/office/drawing/2014/main" id="{17F8172C-74EF-734C-90A9-2AF9606484BC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153" name="Rectangle 152">
                    <a:extLst>
                      <a:ext uri="{FF2B5EF4-FFF2-40B4-BE49-F238E27FC236}">
                        <a16:creationId xmlns:a16="http://schemas.microsoft.com/office/drawing/2014/main" id="{3B64DE9B-8F59-1840-A89A-FD3FE64F9059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54" name="Rectangle 153">
                    <a:extLst>
                      <a:ext uri="{FF2B5EF4-FFF2-40B4-BE49-F238E27FC236}">
                        <a16:creationId xmlns:a16="http://schemas.microsoft.com/office/drawing/2014/main" id="{C3DB0400-C0A3-0144-AE9E-1E06944289D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6" name="Group 5">
                <a:extLst>
                  <a:ext uri="{FF2B5EF4-FFF2-40B4-BE49-F238E27FC236}">
                    <a16:creationId xmlns:a16="http://schemas.microsoft.com/office/drawing/2014/main" id="{55DA8B3E-884B-D44A-BBC9-C00C97717821}"/>
                  </a:ext>
                </a:extLst>
              </p:cNvPr>
              <p:cNvGrpSpPr/>
              <p:nvPr/>
            </p:nvGrpSpPr>
            <p:grpSpPr>
              <a:xfrm>
                <a:off x="8731795" y="3971086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133" name="Group 132">
                  <a:extLst>
                    <a:ext uri="{FF2B5EF4-FFF2-40B4-BE49-F238E27FC236}">
                      <a16:creationId xmlns:a16="http://schemas.microsoft.com/office/drawing/2014/main" id="{46D4FAD3-E5F6-7148-8AE8-FB9E9399AA1F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144" name="Group 143">
                    <a:extLst>
                      <a:ext uri="{FF2B5EF4-FFF2-40B4-BE49-F238E27FC236}">
                        <a16:creationId xmlns:a16="http://schemas.microsoft.com/office/drawing/2014/main" id="{0B1A83D3-359E-EE43-8C8C-A7AC5828BF59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148" name="Rectangle 147">
                      <a:extLst>
                        <a:ext uri="{FF2B5EF4-FFF2-40B4-BE49-F238E27FC236}">
                          <a16:creationId xmlns:a16="http://schemas.microsoft.com/office/drawing/2014/main" id="{37122E50-0B4D-774A-BF28-26732C2AFF0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49" name="Rectangle 148">
                      <a:extLst>
                        <a:ext uri="{FF2B5EF4-FFF2-40B4-BE49-F238E27FC236}">
                          <a16:creationId xmlns:a16="http://schemas.microsoft.com/office/drawing/2014/main" id="{B4A7CE1F-F23D-8047-8BF5-255BD7FCAA5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45" name="Group 144">
                    <a:extLst>
                      <a:ext uri="{FF2B5EF4-FFF2-40B4-BE49-F238E27FC236}">
                        <a16:creationId xmlns:a16="http://schemas.microsoft.com/office/drawing/2014/main" id="{0CDF9060-E137-7A4B-9D80-7CE2018643B2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146" name="Rectangle 145">
                      <a:extLst>
                        <a:ext uri="{FF2B5EF4-FFF2-40B4-BE49-F238E27FC236}">
                          <a16:creationId xmlns:a16="http://schemas.microsoft.com/office/drawing/2014/main" id="{AE96F37B-36EA-2442-97B5-3CE351037AF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47" name="Rectangle 146">
                      <a:extLst>
                        <a:ext uri="{FF2B5EF4-FFF2-40B4-BE49-F238E27FC236}">
                          <a16:creationId xmlns:a16="http://schemas.microsoft.com/office/drawing/2014/main" id="{0333AAB4-8385-A449-A8C2-0DC281E1849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134" name="Group 133">
                  <a:extLst>
                    <a:ext uri="{FF2B5EF4-FFF2-40B4-BE49-F238E27FC236}">
                      <a16:creationId xmlns:a16="http://schemas.microsoft.com/office/drawing/2014/main" id="{1B42CD2D-65CC-7940-AC3F-D2462E39EF0A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138" name="Group 137">
                    <a:extLst>
                      <a:ext uri="{FF2B5EF4-FFF2-40B4-BE49-F238E27FC236}">
                        <a16:creationId xmlns:a16="http://schemas.microsoft.com/office/drawing/2014/main" id="{5F5964B0-A914-FD47-9160-AD29F4DACD91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142" name="Rectangle 141">
                      <a:extLst>
                        <a:ext uri="{FF2B5EF4-FFF2-40B4-BE49-F238E27FC236}">
                          <a16:creationId xmlns:a16="http://schemas.microsoft.com/office/drawing/2014/main" id="{F180C1EE-A85B-5243-A6CB-BEA32D3DF38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43" name="Rectangle 142">
                      <a:extLst>
                        <a:ext uri="{FF2B5EF4-FFF2-40B4-BE49-F238E27FC236}">
                          <a16:creationId xmlns:a16="http://schemas.microsoft.com/office/drawing/2014/main" id="{94CE0C0B-5FBD-C14A-BAE4-9227DFC5E84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39" name="Group 138">
                    <a:extLst>
                      <a:ext uri="{FF2B5EF4-FFF2-40B4-BE49-F238E27FC236}">
                        <a16:creationId xmlns:a16="http://schemas.microsoft.com/office/drawing/2014/main" id="{175DAC25-0E5F-BF46-B6A8-E8788B5B5B06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140" name="Rectangle 139">
                      <a:extLst>
                        <a:ext uri="{FF2B5EF4-FFF2-40B4-BE49-F238E27FC236}">
                          <a16:creationId xmlns:a16="http://schemas.microsoft.com/office/drawing/2014/main" id="{C85DC1E6-7DD2-4449-ADCA-4E58AF48EC2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41" name="Rectangle 140">
                      <a:extLst>
                        <a:ext uri="{FF2B5EF4-FFF2-40B4-BE49-F238E27FC236}">
                          <a16:creationId xmlns:a16="http://schemas.microsoft.com/office/drawing/2014/main" id="{710BC2BA-F7E2-EF42-8F80-F1E38BDC63B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135" name="Group 134">
                  <a:extLst>
                    <a:ext uri="{FF2B5EF4-FFF2-40B4-BE49-F238E27FC236}">
                      <a16:creationId xmlns:a16="http://schemas.microsoft.com/office/drawing/2014/main" id="{787B8197-C796-7841-9BA2-A8D90138372A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136" name="Rectangle 135">
                    <a:extLst>
                      <a:ext uri="{FF2B5EF4-FFF2-40B4-BE49-F238E27FC236}">
                        <a16:creationId xmlns:a16="http://schemas.microsoft.com/office/drawing/2014/main" id="{827A68B0-5A1C-0849-868A-1A0E38C99517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7" name="Rectangle 136">
                    <a:extLst>
                      <a:ext uri="{FF2B5EF4-FFF2-40B4-BE49-F238E27FC236}">
                        <a16:creationId xmlns:a16="http://schemas.microsoft.com/office/drawing/2014/main" id="{7FD5C1A7-77E8-434B-B4FA-660D83BC65C7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7" name="Group 6">
                <a:extLst>
                  <a:ext uri="{FF2B5EF4-FFF2-40B4-BE49-F238E27FC236}">
                    <a16:creationId xmlns:a16="http://schemas.microsoft.com/office/drawing/2014/main" id="{70B1999F-7A38-DE44-BAF3-2A46B5D95FFE}"/>
                  </a:ext>
                </a:extLst>
              </p:cNvPr>
              <p:cNvGrpSpPr/>
              <p:nvPr/>
            </p:nvGrpSpPr>
            <p:grpSpPr>
              <a:xfrm>
                <a:off x="8893889" y="3971086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116" name="Group 115">
                  <a:extLst>
                    <a:ext uri="{FF2B5EF4-FFF2-40B4-BE49-F238E27FC236}">
                      <a16:creationId xmlns:a16="http://schemas.microsoft.com/office/drawing/2014/main" id="{F6F39270-0811-C243-B26B-D37560DEF3DC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127" name="Group 126">
                    <a:extLst>
                      <a:ext uri="{FF2B5EF4-FFF2-40B4-BE49-F238E27FC236}">
                        <a16:creationId xmlns:a16="http://schemas.microsoft.com/office/drawing/2014/main" id="{FF2BEA88-549D-4944-8703-B1C3E1FA11CF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131" name="Rectangle 130">
                      <a:extLst>
                        <a:ext uri="{FF2B5EF4-FFF2-40B4-BE49-F238E27FC236}">
                          <a16:creationId xmlns:a16="http://schemas.microsoft.com/office/drawing/2014/main" id="{BF5B634A-5786-4C46-8208-F8B261AD21D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32" name="Rectangle 131">
                      <a:extLst>
                        <a:ext uri="{FF2B5EF4-FFF2-40B4-BE49-F238E27FC236}">
                          <a16:creationId xmlns:a16="http://schemas.microsoft.com/office/drawing/2014/main" id="{23BA47DD-BB14-DC44-8472-A4D01430634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28" name="Group 127">
                    <a:extLst>
                      <a:ext uri="{FF2B5EF4-FFF2-40B4-BE49-F238E27FC236}">
                        <a16:creationId xmlns:a16="http://schemas.microsoft.com/office/drawing/2014/main" id="{99E2FF18-E543-584B-9A11-DA3AC4C7C67C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129" name="Rectangle 128">
                      <a:extLst>
                        <a:ext uri="{FF2B5EF4-FFF2-40B4-BE49-F238E27FC236}">
                          <a16:creationId xmlns:a16="http://schemas.microsoft.com/office/drawing/2014/main" id="{4D4C21A9-C20C-A140-BA13-13BE7C176C6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30" name="Rectangle 129">
                      <a:extLst>
                        <a:ext uri="{FF2B5EF4-FFF2-40B4-BE49-F238E27FC236}">
                          <a16:creationId xmlns:a16="http://schemas.microsoft.com/office/drawing/2014/main" id="{9EDF46BD-1479-B347-8BB2-FA4FB108B82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117" name="Group 116">
                  <a:extLst>
                    <a:ext uri="{FF2B5EF4-FFF2-40B4-BE49-F238E27FC236}">
                      <a16:creationId xmlns:a16="http://schemas.microsoft.com/office/drawing/2014/main" id="{41283B1E-B9DF-3A4F-8280-4E134940A89C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121" name="Group 120">
                    <a:extLst>
                      <a:ext uri="{FF2B5EF4-FFF2-40B4-BE49-F238E27FC236}">
                        <a16:creationId xmlns:a16="http://schemas.microsoft.com/office/drawing/2014/main" id="{07471387-1899-0142-ADD4-4C79F0A832D3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125" name="Rectangle 124">
                      <a:extLst>
                        <a:ext uri="{FF2B5EF4-FFF2-40B4-BE49-F238E27FC236}">
                          <a16:creationId xmlns:a16="http://schemas.microsoft.com/office/drawing/2014/main" id="{56C241B0-CC99-AA43-A833-ED7331C482D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26" name="Rectangle 125">
                      <a:extLst>
                        <a:ext uri="{FF2B5EF4-FFF2-40B4-BE49-F238E27FC236}">
                          <a16:creationId xmlns:a16="http://schemas.microsoft.com/office/drawing/2014/main" id="{054B9421-BE62-8244-93EF-D0D94519268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22" name="Group 121">
                    <a:extLst>
                      <a:ext uri="{FF2B5EF4-FFF2-40B4-BE49-F238E27FC236}">
                        <a16:creationId xmlns:a16="http://schemas.microsoft.com/office/drawing/2014/main" id="{AF1F05E7-83B8-C74D-8C3E-3A26267C7D4D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123" name="Rectangle 122">
                      <a:extLst>
                        <a:ext uri="{FF2B5EF4-FFF2-40B4-BE49-F238E27FC236}">
                          <a16:creationId xmlns:a16="http://schemas.microsoft.com/office/drawing/2014/main" id="{61724C7C-BECA-434F-A777-60D710BD172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24" name="Rectangle 123">
                      <a:extLst>
                        <a:ext uri="{FF2B5EF4-FFF2-40B4-BE49-F238E27FC236}">
                          <a16:creationId xmlns:a16="http://schemas.microsoft.com/office/drawing/2014/main" id="{71DC239C-E25D-694D-AA6F-0C88148A324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118" name="Group 117">
                  <a:extLst>
                    <a:ext uri="{FF2B5EF4-FFF2-40B4-BE49-F238E27FC236}">
                      <a16:creationId xmlns:a16="http://schemas.microsoft.com/office/drawing/2014/main" id="{02E7A472-ACF5-7C47-BA7C-FBBB7D4EC780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119" name="Rectangle 118">
                    <a:extLst>
                      <a:ext uri="{FF2B5EF4-FFF2-40B4-BE49-F238E27FC236}">
                        <a16:creationId xmlns:a16="http://schemas.microsoft.com/office/drawing/2014/main" id="{2E3168EC-2297-FB4F-AF15-19C80B822068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0" name="Rectangle 119">
                    <a:extLst>
                      <a:ext uri="{FF2B5EF4-FFF2-40B4-BE49-F238E27FC236}">
                        <a16:creationId xmlns:a16="http://schemas.microsoft.com/office/drawing/2014/main" id="{F2224CB6-71FD-674C-AB74-F9654912179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8" name="Group 7">
                <a:extLst>
                  <a:ext uri="{FF2B5EF4-FFF2-40B4-BE49-F238E27FC236}">
                    <a16:creationId xmlns:a16="http://schemas.microsoft.com/office/drawing/2014/main" id="{403E4834-6766-0049-B6C3-51D20C6C6578}"/>
                  </a:ext>
                </a:extLst>
              </p:cNvPr>
              <p:cNvGrpSpPr/>
              <p:nvPr/>
            </p:nvGrpSpPr>
            <p:grpSpPr>
              <a:xfrm>
                <a:off x="9050270" y="3970960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99" name="Group 98">
                  <a:extLst>
                    <a:ext uri="{FF2B5EF4-FFF2-40B4-BE49-F238E27FC236}">
                      <a16:creationId xmlns:a16="http://schemas.microsoft.com/office/drawing/2014/main" id="{05D0A6AC-8384-2648-BCFD-6BA841F7A367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110" name="Group 109">
                    <a:extLst>
                      <a:ext uri="{FF2B5EF4-FFF2-40B4-BE49-F238E27FC236}">
                        <a16:creationId xmlns:a16="http://schemas.microsoft.com/office/drawing/2014/main" id="{913D9B0B-A44C-8A4E-BCBD-524AA8DA8AD4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114" name="Rectangle 113">
                      <a:extLst>
                        <a:ext uri="{FF2B5EF4-FFF2-40B4-BE49-F238E27FC236}">
                          <a16:creationId xmlns:a16="http://schemas.microsoft.com/office/drawing/2014/main" id="{F2DCD88A-A86E-F040-B833-273A1918C72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15" name="Rectangle 114">
                      <a:extLst>
                        <a:ext uri="{FF2B5EF4-FFF2-40B4-BE49-F238E27FC236}">
                          <a16:creationId xmlns:a16="http://schemas.microsoft.com/office/drawing/2014/main" id="{D02D6A64-2D4B-4742-85E2-78E9EB2A0C3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11" name="Group 110">
                    <a:extLst>
                      <a:ext uri="{FF2B5EF4-FFF2-40B4-BE49-F238E27FC236}">
                        <a16:creationId xmlns:a16="http://schemas.microsoft.com/office/drawing/2014/main" id="{FA2C65EE-3369-8D41-9EF9-DF35E0D01356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112" name="Rectangle 111">
                      <a:extLst>
                        <a:ext uri="{FF2B5EF4-FFF2-40B4-BE49-F238E27FC236}">
                          <a16:creationId xmlns:a16="http://schemas.microsoft.com/office/drawing/2014/main" id="{44F2E17C-FD0D-B540-B836-965BDC2B92B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13" name="Rectangle 112">
                      <a:extLst>
                        <a:ext uri="{FF2B5EF4-FFF2-40B4-BE49-F238E27FC236}">
                          <a16:creationId xmlns:a16="http://schemas.microsoft.com/office/drawing/2014/main" id="{5ABACE19-637F-1E4B-B31B-8F6C08CC20C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100" name="Group 99">
                  <a:extLst>
                    <a:ext uri="{FF2B5EF4-FFF2-40B4-BE49-F238E27FC236}">
                      <a16:creationId xmlns:a16="http://schemas.microsoft.com/office/drawing/2014/main" id="{7B4FC74E-9669-3448-AAA7-F7D17EA7A6FE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104" name="Group 103">
                    <a:extLst>
                      <a:ext uri="{FF2B5EF4-FFF2-40B4-BE49-F238E27FC236}">
                        <a16:creationId xmlns:a16="http://schemas.microsoft.com/office/drawing/2014/main" id="{276574B7-FFE4-2B4A-9613-960C4B3BAB09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108" name="Rectangle 107">
                      <a:extLst>
                        <a:ext uri="{FF2B5EF4-FFF2-40B4-BE49-F238E27FC236}">
                          <a16:creationId xmlns:a16="http://schemas.microsoft.com/office/drawing/2014/main" id="{BC1B92C3-2E63-3E47-8C13-27ED66A5323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09" name="Rectangle 108">
                      <a:extLst>
                        <a:ext uri="{FF2B5EF4-FFF2-40B4-BE49-F238E27FC236}">
                          <a16:creationId xmlns:a16="http://schemas.microsoft.com/office/drawing/2014/main" id="{A5B74338-8218-6247-AFE3-2C7033C577D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05" name="Group 104">
                    <a:extLst>
                      <a:ext uri="{FF2B5EF4-FFF2-40B4-BE49-F238E27FC236}">
                        <a16:creationId xmlns:a16="http://schemas.microsoft.com/office/drawing/2014/main" id="{8049D561-9AC9-6D43-9E26-599E7D40A214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106" name="Rectangle 105">
                      <a:extLst>
                        <a:ext uri="{FF2B5EF4-FFF2-40B4-BE49-F238E27FC236}">
                          <a16:creationId xmlns:a16="http://schemas.microsoft.com/office/drawing/2014/main" id="{176C1CF9-E23E-C140-9F69-97B8B5DE22D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07" name="Rectangle 106">
                      <a:extLst>
                        <a:ext uri="{FF2B5EF4-FFF2-40B4-BE49-F238E27FC236}">
                          <a16:creationId xmlns:a16="http://schemas.microsoft.com/office/drawing/2014/main" id="{92D08BCC-A948-F54F-8AA3-37885468BEB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101" name="Group 100">
                  <a:extLst>
                    <a:ext uri="{FF2B5EF4-FFF2-40B4-BE49-F238E27FC236}">
                      <a16:creationId xmlns:a16="http://schemas.microsoft.com/office/drawing/2014/main" id="{08EF0D4C-A49A-354A-B2D8-D9D465A06124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102" name="Rectangle 101">
                    <a:extLst>
                      <a:ext uri="{FF2B5EF4-FFF2-40B4-BE49-F238E27FC236}">
                        <a16:creationId xmlns:a16="http://schemas.microsoft.com/office/drawing/2014/main" id="{F39DB20D-2F3F-EC41-A239-1C4B87939401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3" name="Rectangle 102">
                    <a:extLst>
                      <a:ext uri="{FF2B5EF4-FFF2-40B4-BE49-F238E27FC236}">
                        <a16:creationId xmlns:a16="http://schemas.microsoft.com/office/drawing/2014/main" id="{B013414A-0D68-5F49-AF1B-ACF97D93A21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9" name="Group 8">
                <a:extLst>
                  <a:ext uri="{FF2B5EF4-FFF2-40B4-BE49-F238E27FC236}">
                    <a16:creationId xmlns:a16="http://schemas.microsoft.com/office/drawing/2014/main" id="{BE1B2542-DFDF-8148-9C42-CF9A3985F1E6}"/>
                  </a:ext>
                </a:extLst>
              </p:cNvPr>
              <p:cNvGrpSpPr/>
              <p:nvPr/>
            </p:nvGrpSpPr>
            <p:grpSpPr>
              <a:xfrm>
                <a:off x="9210646" y="3971086"/>
                <a:ext cx="162220" cy="1606550"/>
                <a:chOff x="7966428" y="1327988"/>
                <a:chExt cx="162220" cy="1606550"/>
              </a:xfrm>
              <a:grpFill/>
            </p:grpSpPr>
            <p:grpSp>
              <p:nvGrpSpPr>
                <p:cNvPr id="82" name="Group 81">
                  <a:extLst>
                    <a:ext uri="{FF2B5EF4-FFF2-40B4-BE49-F238E27FC236}">
                      <a16:creationId xmlns:a16="http://schemas.microsoft.com/office/drawing/2014/main" id="{7C5AD339-BAE9-6640-ABA5-28F0107DED26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3"/>
                  <a:chOff x="4886412" y="2289085"/>
                  <a:chExt cx="162220" cy="645453"/>
                </a:xfrm>
                <a:grpFill/>
              </p:grpSpPr>
              <p:grpSp>
                <p:nvGrpSpPr>
                  <p:cNvPr id="93" name="Group 92">
                    <a:extLst>
                      <a:ext uri="{FF2B5EF4-FFF2-40B4-BE49-F238E27FC236}">
                        <a16:creationId xmlns:a16="http://schemas.microsoft.com/office/drawing/2014/main" id="{C5F0F982-9D21-8249-8C40-AF81EDC72C7E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94"/>
                    <a:ext cx="162220" cy="322344"/>
                    <a:chOff x="4824133" y="1684599"/>
                    <a:chExt cx="90155" cy="179143"/>
                  </a:xfrm>
                  <a:grpFill/>
                </p:grpSpPr>
                <p:sp>
                  <p:nvSpPr>
                    <p:cNvPr id="97" name="Rectangle 96">
                      <a:extLst>
                        <a:ext uri="{FF2B5EF4-FFF2-40B4-BE49-F238E27FC236}">
                          <a16:creationId xmlns:a16="http://schemas.microsoft.com/office/drawing/2014/main" id="{B32CC56E-4273-9E42-B7F0-57F4AC54910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98" name="Rectangle 97">
                      <a:extLst>
                        <a:ext uri="{FF2B5EF4-FFF2-40B4-BE49-F238E27FC236}">
                          <a16:creationId xmlns:a16="http://schemas.microsoft.com/office/drawing/2014/main" id="{75415250-AFE4-2043-864F-86657D38AEF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94" name="Group 93">
                    <a:extLst>
                      <a:ext uri="{FF2B5EF4-FFF2-40B4-BE49-F238E27FC236}">
                        <a16:creationId xmlns:a16="http://schemas.microsoft.com/office/drawing/2014/main" id="{2BB3289B-F20B-7B4D-A665-6C15037238A3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95" name="Rectangle 94">
                      <a:extLst>
                        <a:ext uri="{FF2B5EF4-FFF2-40B4-BE49-F238E27FC236}">
                          <a16:creationId xmlns:a16="http://schemas.microsoft.com/office/drawing/2014/main" id="{597B97ED-9D03-1F41-9C14-C897D34C116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96" name="Rectangle 95">
                      <a:extLst>
                        <a:ext uri="{FF2B5EF4-FFF2-40B4-BE49-F238E27FC236}">
                          <a16:creationId xmlns:a16="http://schemas.microsoft.com/office/drawing/2014/main" id="{8B8A5E08-F301-0146-BB36-DB48D9AA756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83" name="Group 82">
                  <a:extLst>
                    <a:ext uri="{FF2B5EF4-FFF2-40B4-BE49-F238E27FC236}">
                      <a16:creationId xmlns:a16="http://schemas.microsoft.com/office/drawing/2014/main" id="{062751EE-4DB0-A44C-8044-92203FFCF5C2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87" name="Group 86">
                    <a:extLst>
                      <a:ext uri="{FF2B5EF4-FFF2-40B4-BE49-F238E27FC236}">
                        <a16:creationId xmlns:a16="http://schemas.microsoft.com/office/drawing/2014/main" id="{1C5C2009-EDFF-CA4C-A158-4A2FF1097A9C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91" name="Rectangle 90">
                      <a:extLst>
                        <a:ext uri="{FF2B5EF4-FFF2-40B4-BE49-F238E27FC236}">
                          <a16:creationId xmlns:a16="http://schemas.microsoft.com/office/drawing/2014/main" id="{165118C0-A8D5-AC46-B2E9-EEE099C3E36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92" name="Rectangle 91">
                      <a:extLst>
                        <a:ext uri="{FF2B5EF4-FFF2-40B4-BE49-F238E27FC236}">
                          <a16:creationId xmlns:a16="http://schemas.microsoft.com/office/drawing/2014/main" id="{52E1D652-9D2C-264A-9E80-D715CDF339C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88" name="Group 87">
                    <a:extLst>
                      <a:ext uri="{FF2B5EF4-FFF2-40B4-BE49-F238E27FC236}">
                        <a16:creationId xmlns:a16="http://schemas.microsoft.com/office/drawing/2014/main" id="{DF7302AD-892D-AE47-8D84-2EF6EE176526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89" name="Rectangle 88">
                      <a:extLst>
                        <a:ext uri="{FF2B5EF4-FFF2-40B4-BE49-F238E27FC236}">
                          <a16:creationId xmlns:a16="http://schemas.microsoft.com/office/drawing/2014/main" id="{95392636-8ED3-054A-A08A-BDFBB5080F4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90" name="Rectangle 89">
                      <a:extLst>
                        <a:ext uri="{FF2B5EF4-FFF2-40B4-BE49-F238E27FC236}">
                          <a16:creationId xmlns:a16="http://schemas.microsoft.com/office/drawing/2014/main" id="{BEC81E96-06C4-F841-A971-A3BF95F9E90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84" name="Group 83">
                  <a:extLst>
                    <a:ext uri="{FF2B5EF4-FFF2-40B4-BE49-F238E27FC236}">
                      <a16:creationId xmlns:a16="http://schemas.microsoft.com/office/drawing/2014/main" id="{248F7500-D092-2C40-8DBA-5CD9B1FEE236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85" name="Rectangle 84">
                    <a:extLst>
                      <a:ext uri="{FF2B5EF4-FFF2-40B4-BE49-F238E27FC236}">
                        <a16:creationId xmlns:a16="http://schemas.microsoft.com/office/drawing/2014/main" id="{D5CA44BB-BAA0-FF48-A37D-8411162A42CD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6" name="Rectangle 85">
                    <a:extLst>
                      <a:ext uri="{FF2B5EF4-FFF2-40B4-BE49-F238E27FC236}">
                        <a16:creationId xmlns:a16="http://schemas.microsoft.com/office/drawing/2014/main" id="{AC344D39-E172-894F-88FB-10CB687DBAC6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0" name="Group 9">
                <a:extLst>
                  <a:ext uri="{FF2B5EF4-FFF2-40B4-BE49-F238E27FC236}">
                    <a16:creationId xmlns:a16="http://schemas.microsoft.com/office/drawing/2014/main" id="{1B07F236-E7F9-7746-A6AA-8E334246CCB1}"/>
                  </a:ext>
                </a:extLst>
              </p:cNvPr>
              <p:cNvGrpSpPr/>
              <p:nvPr/>
            </p:nvGrpSpPr>
            <p:grpSpPr>
              <a:xfrm>
                <a:off x="9371022" y="3970960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65" name="Group 64">
                  <a:extLst>
                    <a:ext uri="{FF2B5EF4-FFF2-40B4-BE49-F238E27FC236}">
                      <a16:creationId xmlns:a16="http://schemas.microsoft.com/office/drawing/2014/main" id="{4A2E3E30-8BF7-314D-BBFB-909DF219726B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76" name="Group 75">
                    <a:extLst>
                      <a:ext uri="{FF2B5EF4-FFF2-40B4-BE49-F238E27FC236}">
                        <a16:creationId xmlns:a16="http://schemas.microsoft.com/office/drawing/2014/main" id="{7F5F1929-ADA6-4C41-8978-FD7923C6A786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80" name="Rectangle 79">
                      <a:extLst>
                        <a:ext uri="{FF2B5EF4-FFF2-40B4-BE49-F238E27FC236}">
                          <a16:creationId xmlns:a16="http://schemas.microsoft.com/office/drawing/2014/main" id="{A9E7C40A-C717-3D45-8C1C-A0D1C899E60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1" name="Rectangle 80">
                      <a:extLst>
                        <a:ext uri="{FF2B5EF4-FFF2-40B4-BE49-F238E27FC236}">
                          <a16:creationId xmlns:a16="http://schemas.microsoft.com/office/drawing/2014/main" id="{78AF9F85-4A92-B248-B759-2FE4A54D49F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77" name="Group 76">
                    <a:extLst>
                      <a:ext uri="{FF2B5EF4-FFF2-40B4-BE49-F238E27FC236}">
                        <a16:creationId xmlns:a16="http://schemas.microsoft.com/office/drawing/2014/main" id="{57A022ED-D1DF-5346-BEA9-40340B458E6F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78" name="Rectangle 77">
                      <a:extLst>
                        <a:ext uri="{FF2B5EF4-FFF2-40B4-BE49-F238E27FC236}">
                          <a16:creationId xmlns:a16="http://schemas.microsoft.com/office/drawing/2014/main" id="{34D0B50C-F21A-A941-A8B1-A1856A21D72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79" name="Rectangle 78">
                      <a:extLst>
                        <a:ext uri="{FF2B5EF4-FFF2-40B4-BE49-F238E27FC236}">
                          <a16:creationId xmlns:a16="http://schemas.microsoft.com/office/drawing/2014/main" id="{E46EDE64-558D-A841-8D97-368B27A6E10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66" name="Group 65">
                  <a:extLst>
                    <a:ext uri="{FF2B5EF4-FFF2-40B4-BE49-F238E27FC236}">
                      <a16:creationId xmlns:a16="http://schemas.microsoft.com/office/drawing/2014/main" id="{E1D15C5A-E73B-B24D-BD0D-30792528990D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70" name="Group 69">
                    <a:extLst>
                      <a:ext uri="{FF2B5EF4-FFF2-40B4-BE49-F238E27FC236}">
                        <a16:creationId xmlns:a16="http://schemas.microsoft.com/office/drawing/2014/main" id="{1B86720C-53F6-6649-B416-7A2051CE46CE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74" name="Rectangle 73">
                      <a:extLst>
                        <a:ext uri="{FF2B5EF4-FFF2-40B4-BE49-F238E27FC236}">
                          <a16:creationId xmlns:a16="http://schemas.microsoft.com/office/drawing/2014/main" id="{6592F935-33B6-5145-B1FF-1FB5C04688E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75" name="Rectangle 74">
                      <a:extLst>
                        <a:ext uri="{FF2B5EF4-FFF2-40B4-BE49-F238E27FC236}">
                          <a16:creationId xmlns:a16="http://schemas.microsoft.com/office/drawing/2014/main" id="{99D1EB59-6795-4047-864F-EE8FBC29E36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71" name="Group 70">
                    <a:extLst>
                      <a:ext uri="{FF2B5EF4-FFF2-40B4-BE49-F238E27FC236}">
                        <a16:creationId xmlns:a16="http://schemas.microsoft.com/office/drawing/2014/main" id="{E0B20E26-484E-D943-B5D0-3A31837E1863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72" name="Rectangle 71">
                      <a:extLst>
                        <a:ext uri="{FF2B5EF4-FFF2-40B4-BE49-F238E27FC236}">
                          <a16:creationId xmlns:a16="http://schemas.microsoft.com/office/drawing/2014/main" id="{BD6AA62F-7347-7644-997A-93F90EE2960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73" name="Rectangle 72">
                      <a:extLst>
                        <a:ext uri="{FF2B5EF4-FFF2-40B4-BE49-F238E27FC236}">
                          <a16:creationId xmlns:a16="http://schemas.microsoft.com/office/drawing/2014/main" id="{9CD272F9-DBB5-3C49-AD3B-BE72131F42B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67" name="Group 66">
                  <a:extLst>
                    <a:ext uri="{FF2B5EF4-FFF2-40B4-BE49-F238E27FC236}">
                      <a16:creationId xmlns:a16="http://schemas.microsoft.com/office/drawing/2014/main" id="{2C8F0158-458B-1A45-915F-3216FA202654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68" name="Rectangle 67">
                    <a:extLst>
                      <a:ext uri="{FF2B5EF4-FFF2-40B4-BE49-F238E27FC236}">
                        <a16:creationId xmlns:a16="http://schemas.microsoft.com/office/drawing/2014/main" id="{5B5A009F-6846-8E49-958F-F526E6EE412A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9" name="Rectangle 68">
                    <a:extLst>
                      <a:ext uri="{FF2B5EF4-FFF2-40B4-BE49-F238E27FC236}">
                        <a16:creationId xmlns:a16="http://schemas.microsoft.com/office/drawing/2014/main" id="{166A945C-6D31-FC44-B3EF-71F6CB1E7B83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1" name="Group 10">
                <a:extLst>
                  <a:ext uri="{FF2B5EF4-FFF2-40B4-BE49-F238E27FC236}">
                    <a16:creationId xmlns:a16="http://schemas.microsoft.com/office/drawing/2014/main" id="{202399A2-5D4F-9242-9E7D-F8E3A1EC50F2}"/>
                  </a:ext>
                </a:extLst>
              </p:cNvPr>
              <p:cNvGrpSpPr/>
              <p:nvPr/>
            </p:nvGrpSpPr>
            <p:grpSpPr>
              <a:xfrm>
                <a:off x="9533116" y="3970960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48" name="Group 47">
                  <a:extLst>
                    <a:ext uri="{FF2B5EF4-FFF2-40B4-BE49-F238E27FC236}">
                      <a16:creationId xmlns:a16="http://schemas.microsoft.com/office/drawing/2014/main" id="{16B9B365-8815-C246-B3D5-60412671277E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59" name="Group 58">
                    <a:extLst>
                      <a:ext uri="{FF2B5EF4-FFF2-40B4-BE49-F238E27FC236}">
                        <a16:creationId xmlns:a16="http://schemas.microsoft.com/office/drawing/2014/main" id="{AF33D3B4-D717-9F4F-B044-41163776CBAB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63" name="Rectangle 62">
                      <a:extLst>
                        <a:ext uri="{FF2B5EF4-FFF2-40B4-BE49-F238E27FC236}">
                          <a16:creationId xmlns:a16="http://schemas.microsoft.com/office/drawing/2014/main" id="{9FDCBE3D-4D34-8C4A-AA04-410C52A6F6B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4" name="Rectangle 63">
                      <a:extLst>
                        <a:ext uri="{FF2B5EF4-FFF2-40B4-BE49-F238E27FC236}">
                          <a16:creationId xmlns:a16="http://schemas.microsoft.com/office/drawing/2014/main" id="{7C81CC87-2BA0-9C47-A9A3-EA8560263E8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60" name="Group 59">
                    <a:extLst>
                      <a:ext uri="{FF2B5EF4-FFF2-40B4-BE49-F238E27FC236}">
                        <a16:creationId xmlns:a16="http://schemas.microsoft.com/office/drawing/2014/main" id="{175030EA-CED3-B34E-9D86-FCF5F7DF1BD4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61" name="Rectangle 60">
                      <a:extLst>
                        <a:ext uri="{FF2B5EF4-FFF2-40B4-BE49-F238E27FC236}">
                          <a16:creationId xmlns:a16="http://schemas.microsoft.com/office/drawing/2014/main" id="{E20FECA2-1CA8-3048-9DFF-748537AFF02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2" name="Rectangle 61">
                      <a:extLst>
                        <a:ext uri="{FF2B5EF4-FFF2-40B4-BE49-F238E27FC236}">
                          <a16:creationId xmlns:a16="http://schemas.microsoft.com/office/drawing/2014/main" id="{550A15C6-5777-DA41-A2C7-A6E8465335A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49" name="Group 48">
                  <a:extLst>
                    <a:ext uri="{FF2B5EF4-FFF2-40B4-BE49-F238E27FC236}">
                      <a16:creationId xmlns:a16="http://schemas.microsoft.com/office/drawing/2014/main" id="{8F60D1C7-0B37-C24E-845C-C0652893C2C5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53" name="Group 52">
                    <a:extLst>
                      <a:ext uri="{FF2B5EF4-FFF2-40B4-BE49-F238E27FC236}">
                        <a16:creationId xmlns:a16="http://schemas.microsoft.com/office/drawing/2014/main" id="{EF6F567A-3B50-2D42-BD48-A418F585BD52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57" name="Rectangle 56">
                      <a:extLst>
                        <a:ext uri="{FF2B5EF4-FFF2-40B4-BE49-F238E27FC236}">
                          <a16:creationId xmlns:a16="http://schemas.microsoft.com/office/drawing/2014/main" id="{1F028C8E-5336-0042-AEC4-444FCD8C664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58" name="Rectangle 57">
                      <a:extLst>
                        <a:ext uri="{FF2B5EF4-FFF2-40B4-BE49-F238E27FC236}">
                          <a16:creationId xmlns:a16="http://schemas.microsoft.com/office/drawing/2014/main" id="{A4AE88BE-ABC0-2843-904D-ED5CC3E8915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54" name="Group 53">
                    <a:extLst>
                      <a:ext uri="{FF2B5EF4-FFF2-40B4-BE49-F238E27FC236}">
                        <a16:creationId xmlns:a16="http://schemas.microsoft.com/office/drawing/2014/main" id="{6A8B37A8-E515-E048-8EF1-043C98C5E3B4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55" name="Rectangle 54">
                      <a:extLst>
                        <a:ext uri="{FF2B5EF4-FFF2-40B4-BE49-F238E27FC236}">
                          <a16:creationId xmlns:a16="http://schemas.microsoft.com/office/drawing/2014/main" id="{49A6C868-B7A0-284C-B9DD-E46EC6A5592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56" name="Rectangle 55">
                      <a:extLst>
                        <a:ext uri="{FF2B5EF4-FFF2-40B4-BE49-F238E27FC236}">
                          <a16:creationId xmlns:a16="http://schemas.microsoft.com/office/drawing/2014/main" id="{8B07D1D5-49B0-4849-8856-97341ED0980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50" name="Group 49">
                  <a:extLst>
                    <a:ext uri="{FF2B5EF4-FFF2-40B4-BE49-F238E27FC236}">
                      <a16:creationId xmlns:a16="http://schemas.microsoft.com/office/drawing/2014/main" id="{BC285688-72AC-8847-85A3-8FDDB640900D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51" name="Rectangle 50">
                    <a:extLst>
                      <a:ext uri="{FF2B5EF4-FFF2-40B4-BE49-F238E27FC236}">
                        <a16:creationId xmlns:a16="http://schemas.microsoft.com/office/drawing/2014/main" id="{98471364-AEC9-134B-A208-B916DD241148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2" name="Rectangle 51">
                    <a:extLst>
                      <a:ext uri="{FF2B5EF4-FFF2-40B4-BE49-F238E27FC236}">
                        <a16:creationId xmlns:a16="http://schemas.microsoft.com/office/drawing/2014/main" id="{EF369505-D908-EA4E-B4ED-1980365AB0CA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2" name="Group 11">
                <a:extLst>
                  <a:ext uri="{FF2B5EF4-FFF2-40B4-BE49-F238E27FC236}">
                    <a16:creationId xmlns:a16="http://schemas.microsoft.com/office/drawing/2014/main" id="{F8A689EE-CAF0-5F4F-80AD-49E83A20FB1D}"/>
                  </a:ext>
                </a:extLst>
              </p:cNvPr>
              <p:cNvGrpSpPr/>
              <p:nvPr/>
            </p:nvGrpSpPr>
            <p:grpSpPr>
              <a:xfrm>
                <a:off x="9693366" y="3971080"/>
                <a:ext cx="162220" cy="1606554"/>
                <a:chOff x="7966428" y="1327982"/>
                <a:chExt cx="162220" cy="1606554"/>
              </a:xfrm>
              <a:grpFill/>
            </p:grpSpPr>
            <p:grpSp>
              <p:nvGrpSpPr>
                <p:cNvPr id="31" name="Group 30">
                  <a:extLst>
                    <a:ext uri="{FF2B5EF4-FFF2-40B4-BE49-F238E27FC236}">
                      <a16:creationId xmlns:a16="http://schemas.microsoft.com/office/drawing/2014/main" id="{8E143629-A93C-0047-A93C-ED552AAFFE77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42" name="Group 41">
                    <a:extLst>
                      <a:ext uri="{FF2B5EF4-FFF2-40B4-BE49-F238E27FC236}">
                        <a16:creationId xmlns:a16="http://schemas.microsoft.com/office/drawing/2014/main" id="{554F85D5-7C95-D744-8587-1A96821876C2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46" name="Rectangle 45">
                      <a:extLst>
                        <a:ext uri="{FF2B5EF4-FFF2-40B4-BE49-F238E27FC236}">
                          <a16:creationId xmlns:a16="http://schemas.microsoft.com/office/drawing/2014/main" id="{62642F3B-9D63-5C47-B3DE-4F7480A7AA5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7" name="Rectangle 46">
                      <a:extLst>
                        <a:ext uri="{FF2B5EF4-FFF2-40B4-BE49-F238E27FC236}">
                          <a16:creationId xmlns:a16="http://schemas.microsoft.com/office/drawing/2014/main" id="{7D1E282B-7BD0-5544-9977-2B6071E57E2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43" name="Group 42">
                    <a:extLst>
                      <a:ext uri="{FF2B5EF4-FFF2-40B4-BE49-F238E27FC236}">
                        <a16:creationId xmlns:a16="http://schemas.microsoft.com/office/drawing/2014/main" id="{989F2ABA-E38C-7746-ACFE-024C012C11C2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44" name="Rectangle 43">
                      <a:extLst>
                        <a:ext uri="{FF2B5EF4-FFF2-40B4-BE49-F238E27FC236}">
                          <a16:creationId xmlns:a16="http://schemas.microsoft.com/office/drawing/2014/main" id="{8599F7FF-0D0B-BE4A-903F-B90B311C688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5" name="Rectangle 44">
                      <a:extLst>
                        <a:ext uri="{FF2B5EF4-FFF2-40B4-BE49-F238E27FC236}">
                          <a16:creationId xmlns:a16="http://schemas.microsoft.com/office/drawing/2014/main" id="{C3B9C38C-A4A8-EB47-A51B-DD737AA81ED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32" name="Group 31">
                  <a:extLst>
                    <a:ext uri="{FF2B5EF4-FFF2-40B4-BE49-F238E27FC236}">
                      <a16:creationId xmlns:a16="http://schemas.microsoft.com/office/drawing/2014/main" id="{118A6647-D6AD-F944-B198-2E5E9AAD624E}"/>
                    </a:ext>
                  </a:extLst>
                </p:cNvPr>
                <p:cNvGrpSpPr/>
                <p:nvPr/>
              </p:nvGrpSpPr>
              <p:grpSpPr>
                <a:xfrm>
                  <a:off x="7966428" y="1647010"/>
                  <a:ext cx="162220" cy="645394"/>
                  <a:chOff x="4886412" y="2300660"/>
                  <a:chExt cx="162220" cy="645394"/>
                </a:xfrm>
                <a:grpFill/>
              </p:grpSpPr>
              <p:grpSp>
                <p:nvGrpSpPr>
                  <p:cNvPr id="36" name="Group 35">
                    <a:extLst>
                      <a:ext uri="{FF2B5EF4-FFF2-40B4-BE49-F238E27FC236}">
                        <a16:creationId xmlns:a16="http://schemas.microsoft.com/office/drawing/2014/main" id="{1EDDB9CC-85AE-584A-93F8-29C985452021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40" name="Rectangle 39">
                      <a:extLst>
                        <a:ext uri="{FF2B5EF4-FFF2-40B4-BE49-F238E27FC236}">
                          <a16:creationId xmlns:a16="http://schemas.microsoft.com/office/drawing/2014/main" id="{0B98A109-C9CD-EC44-916D-00ACA9C1BC0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1" name="Rectangle 40">
                      <a:extLst>
                        <a:ext uri="{FF2B5EF4-FFF2-40B4-BE49-F238E27FC236}">
                          <a16:creationId xmlns:a16="http://schemas.microsoft.com/office/drawing/2014/main" id="{3E660372-D40C-0442-849B-48C3FC3FACC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7" name="Group 36">
                    <a:extLst>
                      <a:ext uri="{FF2B5EF4-FFF2-40B4-BE49-F238E27FC236}">
                        <a16:creationId xmlns:a16="http://schemas.microsoft.com/office/drawing/2014/main" id="{948C1CA7-DCCF-E346-9713-E0F9DEA1CAE4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0"/>
                    <a:ext cx="162220" cy="325603"/>
                    <a:chOff x="4824133" y="1693341"/>
                    <a:chExt cx="90155" cy="180956"/>
                  </a:xfrm>
                  <a:grpFill/>
                </p:grpSpPr>
                <p:sp>
                  <p:nvSpPr>
                    <p:cNvPr id="38" name="Rectangle 37">
                      <a:extLst>
                        <a:ext uri="{FF2B5EF4-FFF2-40B4-BE49-F238E27FC236}">
                          <a16:creationId xmlns:a16="http://schemas.microsoft.com/office/drawing/2014/main" id="{40BD9C51-FCD7-6D48-B0A7-F3CC0980E2E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41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9" name="Rectangle 38">
                      <a:extLst>
                        <a:ext uri="{FF2B5EF4-FFF2-40B4-BE49-F238E27FC236}">
                          <a16:creationId xmlns:a16="http://schemas.microsoft.com/office/drawing/2014/main" id="{2E83E5BD-0C4E-DA4F-852D-F61CA81219E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2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33" name="Group 32">
                  <a:extLst>
                    <a:ext uri="{FF2B5EF4-FFF2-40B4-BE49-F238E27FC236}">
                      <a16:creationId xmlns:a16="http://schemas.microsoft.com/office/drawing/2014/main" id="{A8DEFFDA-BB5E-3944-AECE-59991ADEC555}"/>
                    </a:ext>
                  </a:extLst>
                </p:cNvPr>
                <p:cNvGrpSpPr/>
                <p:nvPr/>
              </p:nvGrpSpPr>
              <p:grpSpPr>
                <a:xfrm>
                  <a:off x="7966428" y="1327982"/>
                  <a:ext cx="162220" cy="322351"/>
                  <a:chOff x="4824133" y="1697449"/>
                  <a:chExt cx="90155" cy="179149"/>
                </a:xfrm>
                <a:grpFill/>
              </p:grpSpPr>
              <p:sp>
                <p:nvSpPr>
                  <p:cNvPr id="34" name="Rectangle 33">
                    <a:extLst>
                      <a:ext uri="{FF2B5EF4-FFF2-40B4-BE49-F238E27FC236}">
                        <a16:creationId xmlns:a16="http://schemas.microsoft.com/office/drawing/2014/main" id="{D95E4C58-1343-8C40-B2D1-077D55EEA9CB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5" name="Rectangle 34">
                    <a:extLst>
                      <a:ext uri="{FF2B5EF4-FFF2-40B4-BE49-F238E27FC236}">
                        <a16:creationId xmlns:a16="http://schemas.microsoft.com/office/drawing/2014/main" id="{96732BBE-EF18-074C-9E87-71172C824E2F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3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3" name="Group 12">
                <a:extLst>
                  <a:ext uri="{FF2B5EF4-FFF2-40B4-BE49-F238E27FC236}">
                    <a16:creationId xmlns:a16="http://schemas.microsoft.com/office/drawing/2014/main" id="{50B16094-1342-AB4C-B159-9A9201FC3D35}"/>
                  </a:ext>
                </a:extLst>
              </p:cNvPr>
              <p:cNvGrpSpPr/>
              <p:nvPr/>
            </p:nvGrpSpPr>
            <p:grpSpPr>
              <a:xfrm>
                <a:off x="9855460" y="3971080"/>
                <a:ext cx="162220" cy="1606554"/>
                <a:chOff x="7966428" y="1327982"/>
                <a:chExt cx="162220" cy="1606554"/>
              </a:xfrm>
              <a:grpFill/>
            </p:grpSpPr>
            <p:grpSp>
              <p:nvGrpSpPr>
                <p:cNvPr id="14" name="Group 13">
                  <a:extLst>
                    <a:ext uri="{FF2B5EF4-FFF2-40B4-BE49-F238E27FC236}">
                      <a16:creationId xmlns:a16="http://schemas.microsoft.com/office/drawing/2014/main" id="{8609C540-5EA1-7A47-81DD-259EC55F27C6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25" name="Group 24">
                    <a:extLst>
                      <a:ext uri="{FF2B5EF4-FFF2-40B4-BE49-F238E27FC236}">
                        <a16:creationId xmlns:a16="http://schemas.microsoft.com/office/drawing/2014/main" id="{9679A9D1-C020-604C-A912-82E7747CEF73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29" name="Rectangle 28">
                      <a:extLst>
                        <a:ext uri="{FF2B5EF4-FFF2-40B4-BE49-F238E27FC236}">
                          <a16:creationId xmlns:a16="http://schemas.microsoft.com/office/drawing/2014/main" id="{8C163516-413C-8849-BE97-F7CB64B7AD7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" name="Rectangle 29">
                      <a:extLst>
                        <a:ext uri="{FF2B5EF4-FFF2-40B4-BE49-F238E27FC236}">
                          <a16:creationId xmlns:a16="http://schemas.microsoft.com/office/drawing/2014/main" id="{F6232A38-7B74-FF40-9786-60E3F90BF38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6" name="Group 25">
                    <a:extLst>
                      <a:ext uri="{FF2B5EF4-FFF2-40B4-BE49-F238E27FC236}">
                        <a16:creationId xmlns:a16="http://schemas.microsoft.com/office/drawing/2014/main" id="{2CA16830-1CC4-9F47-9350-0673F23CD37C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27" name="Rectangle 26">
                      <a:extLst>
                        <a:ext uri="{FF2B5EF4-FFF2-40B4-BE49-F238E27FC236}">
                          <a16:creationId xmlns:a16="http://schemas.microsoft.com/office/drawing/2014/main" id="{2E12A0E2-60E7-7943-83BA-3999DDCA213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8" name="Rectangle 27">
                      <a:extLst>
                        <a:ext uri="{FF2B5EF4-FFF2-40B4-BE49-F238E27FC236}">
                          <a16:creationId xmlns:a16="http://schemas.microsoft.com/office/drawing/2014/main" id="{CDEA71FB-A393-5F47-8B54-4A54C9A2F80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15" name="Group 14">
                  <a:extLst>
                    <a:ext uri="{FF2B5EF4-FFF2-40B4-BE49-F238E27FC236}">
                      <a16:creationId xmlns:a16="http://schemas.microsoft.com/office/drawing/2014/main" id="{D0A422FF-D574-7B44-87DC-B4F1FBD2FC19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19" name="Group 18">
                    <a:extLst>
                      <a:ext uri="{FF2B5EF4-FFF2-40B4-BE49-F238E27FC236}">
                        <a16:creationId xmlns:a16="http://schemas.microsoft.com/office/drawing/2014/main" id="{6108DC6B-124A-F442-97B4-96B29F12BA13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23" name="Rectangle 22">
                      <a:extLst>
                        <a:ext uri="{FF2B5EF4-FFF2-40B4-BE49-F238E27FC236}">
                          <a16:creationId xmlns:a16="http://schemas.microsoft.com/office/drawing/2014/main" id="{68016819-F427-4146-AC56-3810581CF3C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4" name="Rectangle 23">
                      <a:extLst>
                        <a:ext uri="{FF2B5EF4-FFF2-40B4-BE49-F238E27FC236}">
                          <a16:creationId xmlns:a16="http://schemas.microsoft.com/office/drawing/2014/main" id="{05C1B290-202C-3C4E-A532-191176CD4F6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0" name="Group 19">
                    <a:extLst>
                      <a:ext uri="{FF2B5EF4-FFF2-40B4-BE49-F238E27FC236}">
                        <a16:creationId xmlns:a16="http://schemas.microsoft.com/office/drawing/2014/main" id="{6DA3E3EE-2369-1F4E-992E-9037AD62EDAE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21" name="Rectangle 20">
                      <a:extLst>
                        <a:ext uri="{FF2B5EF4-FFF2-40B4-BE49-F238E27FC236}">
                          <a16:creationId xmlns:a16="http://schemas.microsoft.com/office/drawing/2014/main" id="{AB17462E-CB4D-F943-A75F-56225375FC7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2" name="Rectangle 21">
                      <a:extLst>
                        <a:ext uri="{FF2B5EF4-FFF2-40B4-BE49-F238E27FC236}">
                          <a16:creationId xmlns:a16="http://schemas.microsoft.com/office/drawing/2014/main" id="{75DD33CE-CFEC-814E-9E0A-EDEE8852B94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16" name="Group 15">
                  <a:extLst>
                    <a:ext uri="{FF2B5EF4-FFF2-40B4-BE49-F238E27FC236}">
                      <a16:creationId xmlns:a16="http://schemas.microsoft.com/office/drawing/2014/main" id="{A7648641-5C0B-884F-A01E-2B3DB018BD13}"/>
                    </a:ext>
                  </a:extLst>
                </p:cNvPr>
                <p:cNvGrpSpPr/>
                <p:nvPr/>
              </p:nvGrpSpPr>
              <p:grpSpPr>
                <a:xfrm>
                  <a:off x="7966428" y="1327982"/>
                  <a:ext cx="162220" cy="322351"/>
                  <a:chOff x="4824133" y="1697449"/>
                  <a:chExt cx="90155" cy="179149"/>
                </a:xfrm>
                <a:grpFill/>
              </p:grpSpPr>
              <p:sp>
                <p:nvSpPr>
                  <p:cNvPr id="17" name="Rectangle 16">
                    <a:extLst>
                      <a:ext uri="{FF2B5EF4-FFF2-40B4-BE49-F238E27FC236}">
                        <a16:creationId xmlns:a16="http://schemas.microsoft.com/office/drawing/2014/main" id="{0162C239-045D-4946-9C80-7751038F71EE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8" name="Rectangle 17">
                    <a:extLst>
                      <a:ext uri="{FF2B5EF4-FFF2-40B4-BE49-F238E27FC236}">
                        <a16:creationId xmlns:a16="http://schemas.microsoft.com/office/drawing/2014/main" id="{1E8D24F1-CCA0-4F41-B29A-A62A16AFE03B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3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</p:grpSp>
        <p:sp>
          <p:nvSpPr>
            <p:cNvPr id="187" name="Rectangle 186">
              <a:extLst>
                <a:ext uri="{FF2B5EF4-FFF2-40B4-BE49-F238E27FC236}">
                  <a16:creationId xmlns:a16="http://schemas.microsoft.com/office/drawing/2014/main" id="{607799B2-5B0D-FC48-9D1B-65A5EAF802FA}"/>
                </a:ext>
              </a:extLst>
            </p:cNvPr>
            <p:cNvSpPr/>
            <p:nvPr/>
          </p:nvSpPr>
          <p:spPr>
            <a:xfrm>
              <a:off x="3080426" y="544749"/>
              <a:ext cx="1611549" cy="1618034"/>
            </a:xfrm>
            <a:prstGeom prst="rect">
              <a:avLst/>
            </a:prstGeom>
            <a:noFill/>
            <a:ln w="28575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VN"/>
            </a:p>
          </p:txBody>
        </p:sp>
      </p:grpSp>
      <p:grpSp>
        <p:nvGrpSpPr>
          <p:cNvPr id="189" name="Group 188">
            <a:extLst>
              <a:ext uri="{FF2B5EF4-FFF2-40B4-BE49-F238E27FC236}">
                <a16:creationId xmlns:a16="http://schemas.microsoft.com/office/drawing/2014/main" id="{AAD7BC0A-78A0-F44A-BA35-8686578DDF22}"/>
              </a:ext>
            </a:extLst>
          </p:cNvPr>
          <p:cNvGrpSpPr/>
          <p:nvPr/>
        </p:nvGrpSpPr>
        <p:grpSpPr>
          <a:xfrm>
            <a:off x="5649249" y="384716"/>
            <a:ext cx="1611549" cy="1618034"/>
            <a:chOff x="3080426" y="544749"/>
            <a:chExt cx="1611549" cy="1618034"/>
          </a:xfrm>
          <a:solidFill>
            <a:schemeClr val="bg1"/>
          </a:solidFill>
        </p:grpSpPr>
        <p:grpSp>
          <p:nvGrpSpPr>
            <p:cNvPr id="190" name="Group 189">
              <a:extLst>
                <a:ext uri="{FF2B5EF4-FFF2-40B4-BE49-F238E27FC236}">
                  <a16:creationId xmlns:a16="http://schemas.microsoft.com/office/drawing/2014/main" id="{A441F013-EB16-5647-B0C0-5344B2BF8AE5}"/>
                </a:ext>
              </a:extLst>
            </p:cNvPr>
            <p:cNvGrpSpPr/>
            <p:nvPr/>
          </p:nvGrpSpPr>
          <p:grpSpPr>
            <a:xfrm>
              <a:off x="3084603" y="551604"/>
              <a:ext cx="1606637" cy="1606802"/>
              <a:chOff x="8411043" y="3970960"/>
              <a:chExt cx="1606637" cy="1606802"/>
            </a:xfrm>
            <a:grpFill/>
          </p:grpSpPr>
          <p:grpSp>
            <p:nvGrpSpPr>
              <p:cNvPr id="192" name="Group 191">
                <a:extLst>
                  <a:ext uri="{FF2B5EF4-FFF2-40B4-BE49-F238E27FC236}">
                    <a16:creationId xmlns:a16="http://schemas.microsoft.com/office/drawing/2014/main" id="{64391F0A-D77D-2545-8063-73A92BE01C78}"/>
                  </a:ext>
                </a:extLst>
              </p:cNvPr>
              <p:cNvGrpSpPr/>
              <p:nvPr/>
            </p:nvGrpSpPr>
            <p:grpSpPr>
              <a:xfrm>
                <a:off x="8411043" y="3971086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355" name="Group 354">
                  <a:extLst>
                    <a:ext uri="{FF2B5EF4-FFF2-40B4-BE49-F238E27FC236}">
                      <a16:creationId xmlns:a16="http://schemas.microsoft.com/office/drawing/2014/main" id="{8035473E-E1A2-B547-92D7-E6DA37E0E038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366" name="Group 365">
                    <a:extLst>
                      <a:ext uri="{FF2B5EF4-FFF2-40B4-BE49-F238E27FC236}">
                        <a16:creationId xmlns:a16="http://schemas.microsoft.com/office/drawing/2014/main" id="{94E632B3-4234-1944-9D11-1DBF9260814C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370" name="Rectangle 369">
                      <a:extLst>
                        <a:ext uri="{FF2B5EF4-FFF2-40B4-BE49-F238E27FC236}">
                          <a16:creationId xmlns:a16="http://schemas.microsoft.com/office/drawing/2014/main" id="{7289C96A-5843-894A-92CA-17F300E711D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71" name="Rectangle 370">
                      <a:extLst>
                        <a:ext uri="{FF2B5EF4-FFF2-40B4-BE49-F238E27FC236}">
                          <a16:creationId xmlns:a16="http://schemas.microsoft.com/office/drawing/2014/main" id="{E39028C4-3E38-304E-8306-8A9C3B11390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67" name="Group 366">
                    <a:extLst>
                      <a:ext uri="{FF2B5EF4-FFF2-40B4-BE49-F238E27FC236}">
                        <a16:creationId xmlns:a16="http://schemas.microsoft.com/office/drawing/2014/main" id="{2F0A96D6-332F-594D-93D4-E96135DF4F39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368" name="Rectangle 367">
                      <a:extLst>
                        <a:ext uri="{FF2B5EF4-FFF2-40B4-BE49-F238E27FC236}">
                          <a16:creationId xmlns:a16="http://schemas.microsoft.com/office/drawing/2014/main" id="{8BF55808-DFC9-F849-B491-021DAD631AF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69" name="Rectangle 368">
                      <a:extLst>
                        <a:ext uri="{FF2B5EF4-FFF2-40B4-BE49-F238E27FC236}">
                          <a16:creationId xmlns:a16="http://schemas.microsoft.com/office/drawing/2014/main" id="{E346BC77-98FB-DF40-97A5-B7D6079418A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356" name="Group 355">
                  <a:extLst>
                    <a:ext uri="{FF2B5EF4-FFF2-40B4-BE49-F238E27FC236}">
                      <a16:creationId xmlns:a16="http://schemas.microsoft.com/office/drawing/2014/main" id="{B003E99D-D79A-3349-B171-14C163304E8E}"/>
                    </a:ext>
                  </a:extLst>
                </p:cNvPr>
                <p:cNvGrpSpPr/>
                <p:nvPr/>
              </p:nvGrpSpPr>
              <p:grpSpPr>
                <a:xfrm>
                  <a:off x="7966428" y="1647023"/>
                  <a:ext cx="162220" cy="645381"/>
                  <a:chOff x="4886412" y="2300673"/>
                  <a:chExt cx="162220" cy="645381"/>
                </a:xfrm>
                <a:grpFill/>
              </p:grpSpPr>
              <p:grpSp>
                <p:nvGrpSpPr>
                  <p:cNvPr id="360" name="Group 359">
                    <a:extLst>
                      <a:ext uri="{FF2B5EF4-FFF2-40B4-BE49-F238E27FC236}">
                        <a16:creationId xmlns:a16="http://schemas.microsoft.com/office/drawing/2014/main" id="{55F1FAC0-90BF-F94F-80C0-CB5BC877BF6B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364" name="Rectangle 363">
                      <a:extLst>
                        <a:ext uri="{FF2B5EF4-FFF2-40B4-BE49-F238E27FC236}">
                          <a16:creationId xmlns:a16="http://schemas.microsoft.com/office/drawing/2014/main" id="{A33577CF-8A7C-C945-A348-7F422C6094E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65" name="Rectangle 364">
                      <a:extLst>
                        <a:ext uri="{FF2B5EF4-FFF2-40B4-BE49-F238E27FC236}">
                          <a16:creationId xmlns:a16="http://schemas.microsoft.com/office/drawing/2014/main" id="{A713E6E9-868B-0747-A20E-AE4870404B3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61" name="Group 360">
                    <a:extLst>
                      <a:ext uri="{FF2B5EF4-FFF2-40B4-BE49-F238E27FC236}">
                        <a16:creationId xmlns:a16="http://schemas.microsoft.com/office/drawing/2014/main" id="{BA51DB9D-2FE2-0A4A-8C2F-B80AFC25DB80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73"/>
                    <a:ext cx="162220" cy="325591"/>
                    <a:chOff x="4824133" y="1693338"/>
                    <a:chExt cx="90155" cy="180948"/>
                  </a:xfrm>
                  <a:grpFill/>
                </p:grpSpPr>
                <p:sp>
                  <p:nvSpPr>
                    <p:cNvPr id="362" name="Rectangle 361">
                      <a:extLst>
                        <a:ext uri="{FF2B5EF4-FFF2-40B4-BE49-F238E27FC236}">
                          <a16:creationId xmlns:a16="http://schemas.microsoft.com/office/drawing/2014/main" id="{C0930CC4-E91D-A446-86FB-49F5DB3F51F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8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63" name="Rectangle 362">
                      <a:extLst>
                        <a:ext uri="{FF2B5EF4-FFF2-40B4-BE49-F238E27FC236}">
                          <a16:creationId xmlns:a16="http://schemas.microsoft.com/office/drawing/2014/main" id="{80F094A7-A647-FA4E-A12A-80EBCB37350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31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357" name="Group 356">
                  <a:extLst>
                    <a:ext uri="{FF2B5EF4-FFF2-40B4-BE49-F238E27FC236}">
                      <a16:creationId xmlns:a16="http://schemas.microsoft.com/office/drawing/2014/main" id="{BC390DE7-334F-6446-81F7-B83475E4B588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358" name="Rectangle 357">
                    <a:extLst>
                      <a:ext uri="{FF2B5EF4-FFF2-40B4-BE49-F238E27FC236}">
                        <a16:creationId xmlns:a16="http://schemas.microsoft.com/office/drawing/2014/main" id="{9CA7F531-1A44-9D4A-B5C3-0AE7D2FD84F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59" name="Rectangle 358">
                    <a:extLst>
                      <a:ext uri="{FF2B5EF4-FFF2-40B4-BE49-F238E27FC236}">
                        <a16:creationId xmlns:a16="http://schemas.microsoft.com/office/drawing/2014/main" id="{0C8C969B-2204-BA49-889C-7CE882AED3FC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93" name="Group 192">
                <a:extLst>
                  <a:ext uri="{FF2B5EF4-FFF2-40B4-BE49-F238E27FC236}">
                    <a16:creationId xmlns:a16="http://schemas.microsoft.com/office/drawing/2014/main" id="{7B1B1A40-E59E-144D-B4B3-8B8317DCE62C}"/>
                  </a:ext>
                </a:extLst>
              </p:cNvPr>
              <p:cNvGrpSpPr/>
              <p:nvPr/>
            </p:nvGrpSpPr>
            <p:grpSpPr>
              <a:xfrm>
                <a:off x="8571419" y="3971212"/>
                <a:ext cx="162220" cy="1606550"/>
                <a:chOff x="7966428" y="1327988"/>
                <a:chExt cx="162220" cy="1606550"/>
              </a:xfrm>
              <a:grpFill/>
            </p:grpSpPr>
            <p:grpSp>
              <p:nvGrpSpPr>
                <p:cNvPr id="338" name="Group 337">
                  <a:extLst>
                    <a:ext uri="{FF2B5EF4-FFF2-40B4-BE49-F238E27FC236}">
                      <a16:creationId xmlns:a16="http://schemas.microsoft.com/office/drawing/2014/main" id="{CB472F76-2DD6-5247-8E97-DE08A4F4D838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3"/>
                  <a:chOff x="4886412" y="2289085"/>
                  <a:chExt cx="162220" cy="645453"/>
                </a:xfrm>
                <a:grpFill/>
              </p:grpSpPr>
              <p:grpSp>
                <p:nvGrpSpPr>
                  <p:cNvPr id="349" name="Group 348">
                    <a:extLst>
                      <a:ext uri="{FF2B5EF4-FFF2-40B4-BE49-F238E27FC236}">
                        <a16:creationId xmlns:a16="http://schemas.microsoft.com/office/drawing/2014/main" id="{9D1AD38F-4628-0D4A-8A7E-3F687C6945E1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94"/>
                    <a:ext cx="162220" cy="322344"/>
                    <a:chOff x="4824133" y="1684599"/>
                    <a:chExt cx="90155" cy="179143"/>
                  </a:xfrm>
                  <a:grpFill/>
                </p:grpSpPr>
                <p:sp>
                  <p:nvSpPr>
                    <p:cNvPr id="353" name="Rectangle 352">
                      <a:extLst>
                        <a:ext uri="{FF2B5EF4-FFF2-40B4-BE49-F238E27FC236}">
                          <a16:creationId xmlns:a16="http://schemas.microsoft.com/office/drawing/2014/main" id="{2DD22161-467C-5D4B-BA50-417A9B50432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54" name="Rectangle 353">
                      <a:extLst>
                        <a:ext uri="{FF2B5EF4-FFF2-40B4-BE49-F238E27FC236}">
                          <a16:creationId xmlns:a16="http://schemas.microsoft.com/office/drawing/2014/main" id="{7FE43383-B427-D849-AA1C-D66924EC3B2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50" name="Group 349">
                    <a:extLst>
                      <a:ext uri="{FF2B5EF4-FFF2-40B4-BE49-F238E27FC236}">
                        <a16:creationId xmlns:a16="http://schemas.microsoft.com/office/drawing/2014/main" id="{EA646285-68F8-7A4A-91E8-4A91CF23C77A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351" name="Rectangle 350">
                      <a:extLst>
                        <a:ext uri="{FF2B5EF4-FFF2-40B4-BE49-F238E27FC236}">
                          <a16:creationId xmlns:a16="http://schemas.microsoft.com/office/drawing/2014/main" id="{731D1915-F58B-3247-B099-6B9304D6EA7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52" name="Rectangle 351">
                      <a:extLst>
                        <a:ext uri="{FF2B5EF4-FFF2-40B4-BE49-F238E27FC236}">
                          <a16:creationId xmlns:a16="http://schemas.microsoft.com/office/drawing/2014/main" id="{4BCA1506-050D-FF41-8389-E59CC013FB2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339" name="Group 338">
                  <a:extLst>
                    <a:ext uri="{FF2B5EF4-FFF2-40B4-BE49-F238E27FC236}">
                      <a16:creationId xmlns:a16="http://schemas.microsoft.com/office/drawing/2014/main" id="{09E01521-BC36-7744-843E-E292ECDF0F4F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343" name="Group 342">
                    <a:extLst>
                      <a:ext uri="{FF2B5EF4-FFF2-40B4-BE49-F238E27FC236}">
                        <a16:creationId xmlns:a16="http://schemas.microsoft.com/office/drawing/2014/main" id="{20060689-6B06-BF47-BC14-65B4FAE22D23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347" name="Rectangle 346">
                      <a:extLst>
                        <a:ext uri="{FF2B5EF4-FFF2-40B4-BE49-F238E27FC236}">
                          <a16:creationId xmlns:a16="http://schemas.microsoft.com/office/drawing/2014/main" id="{A03EA0D6-8203-554F-9F7B-919EEEB26AC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48" name="Rectangle 347">
                      <a:extLst>
                        <a:ext uri="{FF2B5EF4-FFF2-40B4-BE49-F238E27FC236}">
                          <a16:creationId xmlns:a16="http://schemas.microsoft.com/office/drawing/2014/main" id="{E61D8543-FF05-DC4F-B8D7-23716BD98CA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44" name="Group 343">
                    <a:extLst>
                      <a:ext uri="{FF2B5EF4-FFF2-40B4-BE49-F238E27FC236}">
                        <a16:creationId xmlns:a16="http://schemas.microsoft.com/office/drawing/2014/main" id="{BC2F05D4-6DED-C144-9C64-822C64CF7044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345" name="Rectangle 344">
                      <a:extLst>
                        <a:ext uri="{FF2B5EF4-FFF2-40B4-BE49-F238E27FC236}">
                          <a16:creationId xmlns:a16="http://schemas.microsoft.com/office/drawing/2014/main" id="{2AB50272-783B-F24B-A5EB-3E6124A2A8A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46" name="Rectangle 345">
                      <a:extLst>
                        <a:ext uri="{FF2B5EF4-FFF2-40B4-BE49-F238E27FC236}">
                          <a16:creationId xmlns:a16="http://schemas.microsoft.com/office/drawing/2014/main" id="{32601497-C683-DD4D-9A4F-1F2D84E295F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340" name="Group 339">
                  <a:extLst>
                    <a:ext uri="{FF2B5EF4-FFF2-40B4-BE49-F238E27FC236}">
                      <a16:creationId xmlns:a16="http://schemas.microsoft.com/office/drawing/2014/main" id="{8C80C91E-94EA-5F4D-8810-DE24660F86C6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341" name="Rectangle 340">
                    <a:extLst>
                      <a:ext uri="{FF2B5EF4-FFF2-40B4-BE49-F238E27FC236}">
                        <a16:creationId xmlns:a16="http://schemas.microsoft.com/office/drawing/2014/main" id="{868983AC-A9FD-8844-A9ED-DC5D1100E19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42" name="Rectangle 341">
                    <a:extLst>
                      <a:ext uri="{FF2B5EF4-FFF2-40B4-BE49-F238E27FC236}">
                        <a16:creationId xmlns:a16="http://schemas.microsoft.com/office/drawing/2014/main" id="{BDAB8A05-F307-8B46-AD2F-4F2A8D96CD1F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94" name="Group 193">
                <a:extLst>
                  <a:ext uri="{FF2B5EF4-FFF2-40B4-BE49-F238E27FC236}">
                    <a16:creationId xmlns:a16="http://schemas.microsoft.com/office/drawing/2014/main" id="{510658BA-C07A-E049-A8A5-7B294A926A42}"/>
                  </a:ext>
                </a:extLst>
              </p:cNvPr>
              <p:cNvGrpSpPr/>
              <p:nvPr/>
            </p:nvGrpSpPr>
            <p:grpSpPr>
              <a:xfrm>
                <a:off x="8731795" y="3971086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321" name="Group 320">
                  <a:extLst>
                    <a:ext uri="{FF2B5EF4-FFF2-40B4-BE49-F238E27FC236}">
                      <a16:creationId xmlns:a16="http://schemas.microsoft.com/office/drawing/2014/main" id="{0A9EC07A-5738-9D4A-9473-9A4902231FB1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332" name="Group 331">
                    <a:extLst>
                      <a:ext uri="{FF2B5EF4-FFF2-40B4-BE49-F238E27FC236}">
                        <a16:creationId xmlns:a16="http://schemas.microsoft.com/office/drawing/2014/main" id="{7E149337-81FD-ED4E-9CCC-05DD1B5B321F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336" name="Rectangle 335">
                      <a:extLst>
                        <a:ext uri="{FF2B5EF4-FFF2-40B4-BE49-F238E27FC236}">
                          <a16:creationId xmlns:a16="http://schemas.microsoft.com/office/drawing/2014/main" id="{2105C56B-9427-BC40-B388-D9F5AD429AC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7" name="Rectangle 336">
                      <a:extLst>
                        <a:ext uri="{FF2B5EF4-FFF2-40B4-BE49-F238E27FC236}">
                          <a16:creationId xmlns:a16="http://schemas.microsoft.com/office/drawing/2014/main" id="{B1B26223-FCCF-8A4B-8228-71644B3BA4A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33" name="Group 332">
                    <a:extLst>
                      <a:ext uri="{FF2B5EF4-FFF2-40B4-BE49-F238E27FC236}">
                        <a16:creationId xmlns:a16="http://schemas.microsoft.com/office/drawing/2014/main" id="{308FED32-C1D1-C646-BCE4-BC935F9EC86E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334" name="Rectangle 333">
                      <a:extLst>
                        <a:ext uri="{FF2B5EF4-FFF2-40B4-BE49-F238E27FC236}">
                          <a16:creationId xmlns:a16="http://schemas.microsoft.com/office/drawing/2014/main" id="{70A4174B-2E2A-8249-B3B3-E7CB99C620D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5" name="Rectangle 334">
                      <a:extLst>
                        <a:ext uri="{FF2B5EF4-FFF2-40B4-BE49-F238E27FC236}">
                          <a16:creationId xmlns:a16="http://schemas.microsoft.com/office/drawing/2014/main" id="{7CF59F82-8B92-B346-AC25-0A9975BFCBF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322" name="Group 321">
                  <a:extLst>
                    <a:ext uri="{FF2B5EF4-FFF2-40B4-BE49-F238E27FC236}">
                      <a16:creationId xmlns:a16="http://schemas.microsoft.com/office/drawing/2014/main" id="{3AC31E1A-5051-5441-8E55-551557998794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326" name="Group 325">
                    <a:extLst>
                      <a:ext uri="{FF2B5EF4-FFF2-40B4-BE49-F238E27FC236}">
                        <a16:creationId xmlns:a16="http://schemas.microsoft.com/office/drawing/2014/main" id="{76374B66-6EF3-BE46-87C7-79FDBB8AA0D6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330" name="Rectangle 329">
                      <a:extLst>
                        <a:ext uri="{FF2B5EF4-FFF2-40B4-BE49-F238E27FC236}">
                          <a16:creationId xmlns:a16="http://schemas.microsoft.com/office/drawing/2014/main" id="{8B4BE151-1376-8440-8F85-F3F823D0653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1" name="Rectangle 330">
                      <a:extLst>
                        <a:ext uri="{FF2B5EF4-FFF2-40B4-BE49-F238E27FC236}">
                          <a16:creationId xmlns:a16="http://schemas.microsoft.com/office/drawing/2014/main" id="{05441191-7EED-904F-8ADC-5C904D52181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27" name="Group 326">
                    <a:extLst>
                      <a:ext uri="{FF2B5EF4-FFF2-40B4-BE49-F238E27FC236}">
                        <a16:creationId xmlns:a16="http://schemas.microsoft.com/office/drawing/2014/main" id="{BCE5A3AB-B15E-AE46-99AE-DC4FC881A4F4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328" name="Rectangle 327">
                      <a:extLst>
                        <a:ext uri="{FF2B5EF4-FFF2-40B4-BE49-F238E27FC236}">
                          <a16:creationId xmlns:a16="http://schemas.microsoft.com/office/drawing/2014/main" id="{0D11D676-06D6-CE4B-ADC6-222C9695F7F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29" name="Rectangle 328">
                      <a:extLst>
                        <a:ext uri="{FF2B5EF4-FFF2-40B4-BE49-F238E27FC236}">
                          <a16:creationId xmlns:a16="http://schemas.microsoft.com/office/drawing/2014/main" id="{EA924EE4-95BC-374E-A193-D0595EF4E91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323" name="Group 322">
                  <a:extLst>
                    <a:ext uri="{FF2B5EF4-FFF2-40B4-BE49-F238E27FC236}">
                      <a16:creationId xmlns:a16="http://schemas.microsoft.com/office/drawing/2014/main" id="{AA65AFA8-8B3B-AC4A-ACBC-2772BAB2EC6A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324" name="Rectangle 323">
                    <a:extLst>
                      <a:ext uri="{FF2B5EF4-FFF2-40B4-BE49-F238E27FC236}">
                        <a16:creationId xmlns:a16="http://schemas.microsoft.com/office/drawing/2014/main" id="{3E11784F-CD1C-E745-B440-4DE45DD1B653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5" name="Rectangle 324">
                    <a:extLst>
                      <a:ext uri="{FF2B5EF4-FFF2-40B4-BE49-F238E27FC236}">
                        <a16:creationId xmlns:a16="http://schemas.microsoft.com/office/drawing/2014/main" id="{5D676F03-3133-A543-9BB9-47E30B1C0618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95" name="Group 194">
                <a:extLst>
                  <a:ext uri="{FF2B5EF4-FFF2-40B4-BE49-F238E27FC236}">
                    <a16:creationId xmlns:a16="http://schemas.microsoft.com/office/drawing/2014/main" id="{CCB1751E-6BA6-FA4D-8C36-D9B159D9F223}"/>
                  </a:ext>
                </a:extLst>
              </p:cNvPr>
              <p:cNvGrpSpPr/>
              <p:nvPr/>
            </p:nvGrpSpPr>
            <p:grpSpPr>
              <a:xfrm>
                <a:off x="8893889" y="3971086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304" name="Group 303">
                  <a:extLst>
                    <a:ext uri="{FF2B5EF4-FFF2-40B4-BE49-F238E27FC236}">
                      <a16:creationId xmlns:a16="http://schemas.microsoft.com/office/drawing/2014/main" id="{46F68744-3AE6-0D4D-AF32-50D759CA8A1F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315" name="Group 314">
                    <a:extLst>
                      <a:ext uri="{FF2B5EF4-FFF2-40B4-BE49-F238E27FC236}">
                        <a16:creationId xmlns:a16="http://schemas.microsoft.com/office/drawing/2014/main" id="{4356146C-3909-8149-A034-2033E7E73555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319" name="Rectangle 318">
                      <a:extLst>
                        <a:ext uri="{FF2B5EF4-FFF2-40B4-BE49-F238E27FC236}">
                          <a16:creationId xmlns:a16="http://schemas.microsoft.com/office/drawing/2014/main" id="{0196F459-2C78-F141-951C-0467BFA4F4E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20" name="Rectangle 319">
                      <a:extLst>
                        <a:ext uri="{FF2B5EF4-FFF2-40B4-BE49-F238E27FC236}">
                          <a16:creationId xmlns:a16="http://schemas.microsoft.com/office/drawing/2014/main" id="{4B3EABDA-9C43-7847-91B1-5CE711ABA26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16" name="Group 315">
                    <a:extLst>
                      <a:ext uri="{FF2B5EF4-FFF2-40B4-BE49-F238E27FC236}">
                        <a16:creationId xmlns:a16="http://schemas.microsoft.com/office/drawing/2014/main" id="{1B453B46-AA1D-E64B-BEBB-4BB91FD01664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317" name="Rectangle 316">
                      <a:extLst>
                        <a:ext uri="{FF2B5EF4-FFF2-40B4-BE49-F238E27FC236}">
                          <a16:creationId xmlns:a16="http://schemas.microsoft.com/office/drawing/2014/main" id="{22139818-72AD-A941-B328-DB800984F04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8" name="Rectangle 317">
                      <a:extLst>
                        <a:ext uri="{FF2B5EF4-FFF2-40B4-BE49-F238E27FC236}">
                          <a16:creationId xmlns:a16="http://schemas.microsoft.com/office/drawing/2014/main" id="{DE9DE772-C79A-5C40-B29C-07B35800F18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305" name="Group 304">
                  <a:extLst>
                    <a:ext uri="{FF2B5EF4-FFF2-40B4-BE49-F238E27FC236}">
                      <a16:creationId xmlns:a16="http://schemas.microsoft.com/office/drawing/2014/main" id="{E2BFA88F-1C02-7648-BB1D-2FA472F553F1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309" name="Group 308">
                    <a:extLst>
                      <a:ext uri="{FF2B5EF4-FFF2-40B4-BE49-F238E27FC236}">
                        <a16:creationId xmlns:a16="http://schemas.microsoft.com/office/drawing/2014/main" id="{42EEF52D-4234-8448-BA12-0CE8D3EE6E47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313" name="Rectangle 312">
                      <a:extLst>
                        <a:ext uri="{FF2B5EF4-FFF2-40B4-BE49-F238E27FC236}">
                          <a16:creationId xmlns:a16="http://schemas.microsoft.com/office/drawing/2014/main" id="{1B2B3158-CB68-8F46-9193-B63645DAD72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4" name="Rectangle 313">
                      <a:extLst>
                        <a:ext uri="{FF2B5EF4-FFF2-40B4-BE49-F238E27FC236}">
                          <a16:creationId xmlns:a16="http://schemas.microsoft.com/office/drawing/2014/main" id="{6E2AF71D-73BB-BA43-835F-280495799C0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10" name="Group 309">
                    <a:extLst>
                      <a:ext uri="{FF2B5EF4-FFF2-40B4-BE49-F238E27FC236}">
                        <a16:creationId xmlns:a16="http://schemas.microsoft.com/office/drawing/2014/main" id="{AF895B80-1DB2-6045-A43C-8BBD1075C6AF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311" name="Rectangle 310">
                      <a:extLst>
                        <a:ext uri="{FF2B5EF4-FFF2-40B4-BE49-F238E27FC236}">
                          <a16:creationId xmlns:a16="http://schemas.microsoft.com/office/drawing/2014/main" id="{25247F08-5F3E-D94D-A14C-EDB766F0033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2" name="Rectangle 311">
                      <a:extLst>
                        <a:ext uri="{FF2B5EF4-FFF2-40B4-BE49-F238E27FC236}">
                          <a16:creationId xmlns:a16="http://schemas.microsoft.com/office/drawing/2014/main" id="{84F61D2C-1071-9A4F-96A3-EAB16DEA2C8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306" name="Group 305">
                  <a:extLst>
                    <a:ext uri="{FF2B5EF4-FFF2-40B4-BE49-F238E27FC236}">
                      <a16:creationId xmlns:a16="http://schemas.microsoft.com/office/drawing/2014/main" id="{0F6E4C32-D518-0F44-8B64-113A2FC9E5FB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307" name="Rectangle 306">
                    <a:extLst>
                      <a:ext uri="{FF2B5EF4-FFF2-40B4-BE49-F238E27FC236}">
                        <a16:creationId xmlns:a16="http://schemas.microsoft.com/office/drawing/2014/main" id="{BA4EE209-57DA-ED45-9AD7-5DCB9715F63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8" name="Rectangle 307">
                    <a:extLst>
                      <a:ext uri="{FF2B5EF4-FFF2-40B4-BE49-F238E27FC236}">
                        <a16:creationId xmlns:a16="http://schemas.microsoft.com/office/drawing/2014/main" id="{CF2DECA7-92ED-334B-9DAC-D04765D4465B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96" name="Group 195">
                <a:extLst>
                  <a:ext uri="{FF2B5EF4-FFF2-40B4-BE49-F238E27FC236}">
                    <a16:creationId xmlns:a16="http://schemas.microsoft.com/office/drawing/2014/main" id="{D233832C-BA07-7E47-8D29-B2004EDB8872}"/>
                  </a:ext>
                </a:extLst>
              </p:cNvPr>
              <p:cNvGrpSpPr/>
              <p:nvPr/>
            </p:nvGrpSpPr>
            <p:grpSpPr>
              <a:xfrm>
                <a:off x="9050270" y="3970960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287" name="Group 286">
                  <a:extLst>
                    <a:ext uri="{FF2B5EF4-FFF2-40B4-BE49-F238E27FC236}">
                      <a16:creationId xmlns:a16="http://schemas.microsoft.com/office/drawing/2014/main" id="{B55E5FF7-B0C0-D944-B4B5-9D4F693B77E0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298" name="Group 297">
                    <a:extLst>
                      <a:ext uri="{FF2B5EF4-FFF2-40B4-BE49-F238E27FC236}">
                        <a16:creationId xmlns:a16="http://schemas.microsoft.com/office/drawing/2014/main" id="{747C9874-368C-184D-9068-3236DA94F308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302" name="Rectangle 301">
                      <a:extLst>
                        <a:ext uri="{FF2B5EF4-FFF2-40B4-BE49-F238E27FC236}">
                          <a16:creationId xmlns:a16="http://schemas.microsoft.com/office/drawing/2014/main" id="{58591588-F8EF-2A4E-8919-257C8B17AA1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3" name="Rectangle 302">
                      <a:extLst>
                        <a:ext uri="{FF2B5EF4-FFF2-40B4-BE49-F238E27FC236}">
                          <a16:creationId xmlns:a16="http://schemas.microsoft.com/office/drawing/2014/main" id="{7D0CEFF1-3B09-2A41-8C2E-516CD0CD8FF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99" name="Group 298">
                    <a:extLst>
                      <a:ext uri="{FF2B5EF4-FFF2-40B4-BE49-F238E27FC236}">
                        <a16:creationId xmlns:a16="http://schemas.microsoft.com/office/drawing/2014/main" id="{63F5ACDF-ABAF-364E-A178-613A377ECA5B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300" name="Rectangle 299">
                      <a:extLst>
                        <a:ext uri="{FF2B5EF4-FFF2-40B4-BE49-F238E27FC236}">
                          <a16:creationId xmlns:a16="http://schemas.microsoft.com/office/drawing/2014/main" id="{1C5180B7-4A79-BF43-920F-EB3563C4BB3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1" name="Rectangle 300">
                      <a:extLst>
                        <a:ext uri="{FF2B5EF4-FFF2-40B4-BE49-F238E27FC236}">
                          <a16:creationId xmlns:a16="http://schemas.microsoft.com/office/drawing/2014/main" id="{49DF8337-9CD9-DA4E-BBF1-72319B9A8DB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288" name="Group 287">
                  <a:extLst>
                    <a:ext uri="{FF2B5EF4-FFF2-40B4-BE49-F238E27FC236}">
                      <a16:creationId xmlns:a16="http://schemas.microsoft.com/office/drawing/2014/main" id="{FDBB63EB-B7E2-C946-9B60-47C4AE02CF3D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292" name="Group 291">
                    <a:extLst>
                      <a:ext uri="{FF2B5EF4-FFF2-40B4-BE49-F238E27FC236}">
                        <a16:creationId xmlns:a16="http://schemas.microsoft.com/office/drawing/2014/main" id="{1CEADF2A-C9A8-0942-9A4E-3CFD980C9BE0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296" name="Rectangle 295">
                      <a:extLst>
                        <a:ext uri="{FF2B5EF4-FFF2-40B4-BE49-F238E27FC236}">
                          <a16:creationId xmlns:a16="http://schemas.microsoft.com/office/drawing/2014/main" id="{AE5D6196-360B-F94E-BE79-E5189378DF5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97" name="Rectangle 296">
                      <a:extLst>
                        <a:ext uri="{FF2B5EF4-FFF2-40B4-BE49-F238E27FC236}">
                          <a16:creationId xmlns:a16="http://schemas.microsoft.com/office/drawing/2014/main" id="{0D225EE6-7AFD-3149-985E-9DC643C1D24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93" name="Group 292">
                    <a:extLst>
                      <a:ext uri="{FF2B5EF4-FFF2-40B4-BE49-F238E27FC236}">
                        <a16:creationId xmlns:a16="http://schemas.microsoft.com/office/drawing/2014/main" id="{5EC84FCD-BACA-5A40-B8BB-7E67EDBC7621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294" name="Rectangle 293">
                      <a:extLst>
                        <a:ext uri="{FF2B5EF4-FFF2-40B4-BE49-F238E27FC236}">
                          <a16:creationId xmlns:a16="http://schemas.microsoft.com/office/drawing/2014/main" id="{3A1F940F-2E23-244C-9B39-20345284838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95" name="Rectangle 294">
                      <a:extLst>
                        <a:ext uri="{FF2B5EF4-FFF2-40B4-BE49-F238E27FC236}">
                          <a16:creationId xmlns:a16="http://schemas.microsoft.com/office/drawing/2014/main" id="{47B3728A-32AB-C645-82D0-BBE5014BBBE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289" name="Group 288">
                  <a:extLst>
                    <a:ext uri="{FF2B5EF4-FFF2-40B4-BE49-F238E27FC236}">
                      <a16:creationId xmlns:a16="http://schemas.microsoft.com/office/drawing/2014/main" id="{62A3AB3D-73B9-4745-BC86-5616AB340E90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290" name="Rectangle 289">
                    <a:extLst>
                      <a:ext uri="{FF2B5EF4-FFF2-40B4-BE49-F238E27FC236}">
                        <a16:creationId xmlns:a16="http://schemas.microsoft.com/office/drawing/2014/main" id="{787EE356-E9DE-0F4C-915A-2F43D27D3B7A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91" name="Rectangle 290">
                    <a:extLst>
                      <a:ext uri="{FF2B5EF4-FFF2-40B4-BE49-F238E27FC236}">
                        <a16:creationId xmlns:a16="http://schemas.microsoft.com/office/drawing/2014/main" id="{7A883C30-FEA8-C646-A994-B4FDD4FED32B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97" name="Group 196">
                <a:extLst>
                  <a:ext uri="{FF2B5EF4-FFF2-40B4-BE49-F238E27FC236}">
                    <a16:creationId xmlns:a16="http://schemas.microsoft.com/office/drawing/2014/main" id="{BB5D3077-586A-B346-A296-604C1613534B}"/>
                  </a:ext>
                </a:extLst>
              </p:cNvPr>
              <p:cNvGrpSpPr/>
              <p:nvPr/>
            </p:nvGrpSpPr>
            <p:grpSpPr>
              <a:xfrm>
                <a:off x="9210646" y="3971086"/>
                <a:ext cx="162220" cy="1606550"/>
                <a:chOff x="7966428" y="1327988"/>
                <a:chExt cx="162220" cy="1606550"/>
              </a:xfrm>
              <a:grpFill/>
            </p:grpSpPr>
            <p:grpSp>
              <p:nvGrpSpPr>
                <p:cNvPr id="270" name="Group 269">
                  <a:extLst>
                    <a:ext uri="{FF2B5EF4-FFF2-40B4-BE49-F238E27FC236}">
                      <a16:creationId xmlns:a16="http://schemas.microsoft.com/office/drawing/2014/main" id="{19F5DB94-A0E1-1943-8A9D-22A195282BCE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3"/>
                  <a:chOff x="4886412" y="2289085"/>
                  <a:chExt cx="162220" cy="645453"/>
                </a:xfrm>
                <a:grpFill/>
              </p:grpSpPr>
              <p:grpSp>
                <p:nvGrpSpPr>
                  <p:cNvPr id="281" name="Group 280">
                    <a:extLst>
                      <a:ext uri="{FF2B5EF4-FFF2-40B4-BE49-F238E27FC236}">
                        <a16:creationId xmlns:a16="http://schemas.microsoft.com/office/drawing/2014/main" id="{16E429F0-ACFD-1849-B121-C284AC5F9EEE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94"/>
                    <a:ext cx="162220" cy="322344"/>
                    <a:chOff x="4824133" y="1684599"/>
                    <a:chExt cx="90155" cy="179143"/>
                  </a:xfrm>
                  <a:grpFill/>
                </p:grpSpPr>
                <p:sp>
                  <p:nvSpPr>
                    <p:cNvPr id="285" name="Rectangle 284">
                      <a:extLst>
                        <a:ext uri="{FF2B5EF4-FFF2-40B4-BE49-F238E27FC236}">
                          <a16:creationId xmlns:a16="http://schemas.microsoft.com/office/drawing/2014/main" id="{82A4430F-BE4E-C247-80A2-4DDEE463544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86" name="Rectangle 285">
                      <a:extLst>
                        <a:ext uri="{FF2B5EF4-FFF2-40B4-BE49-F238E27FC236}">
                          <a16:creationId xmlns:a16="http://schemas.microsoft.com/office/drawing/2014/main" id="{F8981B9D-2257-534E-8A51-D493B4D7C2B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82" name="Group 281">
                    <a:extLst>
                      <a:ext uri="{FF2B5EF4-FFF2-40B4-BE49-F238E27FC236}">
                        <a16:creationId xmlns:a16="http://schemas.microsoft.com/office/drawing/2014/main" id="{691E3193-933E-9347-9B91-664CFF366FEF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283" name="Rectangle 282">
                      <a:extLst>
                        <a:ext uri="{FF2B5EF4-FFF2-40B4-BE49-F238E27FC236}">
                          <a16:creationId xmlns:a16="http://schemas.microsoft.com/office/drawing/2014/main" id="{DC5A0E80-7535-4A4A-BB34-CAB1963CFAA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84" name="Rectangle 283">
                      <a:extLst>
                        <a:ext uri="{FF2B5EF4-FFF2-40B4-BE49-F238E27FC236}">
                          <a16:creationId xmlns:a16="http://schemas.microsoft.com/office/drawing/2014/main" id="{2AF1C826-33E0-8949-A5E6-46E05C44072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271" name="Group 270">
                  <a:extLst>
                    <a:ext uri="{FF2B5EF4-FFF2-40B4-BE49-F238E27FC236}">
                      <a16:creationId xmlns:a16="http://schemas.microsoft.com/office/drawing/2014/main" id="{97195696-E1B7-6340-A3C5-07766033FBCE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275" name="Group 274">
                    <a:extLst>
                      <a:ext uri="{FF2B5EF4-FFF2-40B4-BE49-F238E27FC236}">
                        <a16:creationId xmlns:a16="http://schemas.microsoft.com/office/drawing/2014/main" id="{55FA0E87-E1CF-374E-AFF3-9CDE2BD22160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279" name="Rectangle 278">
                      <a:extLst>
                        <a:ext uri="{FF2B5EF4-FFF2-40B4-BE49-F238E27FC236}">
                          <a16:creationId xmlns:a16="http://schemas.microsoft.com/office/drawing/2014/main" id="{1DDFFF0D-E86F-B747-9091-60E146E0AC4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80" name="Rectangle 279">
                      <a:extLst>
                        <a:ext uri="{FF2B5EF4-FFF2-40B4-BE49-F238E27FC236}">
                          <a16:creationId xmlns:a16="http://schemas.microsoft.com/office/drawing/2014/main" id="{46B8795F-38FB-0049-BE81-FE1B61A6E44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76" name="Group 275">
                    <a:extLst>
                      <a:ext uri="{FF2B5EF4-FFF2-40B4-BE49-F238E27FC236}">
                        <a16:creationId xmlns:a16="http://schemas.microsoft.com/office/drawing/2014/main" id="{53794D67-A9ED-8F43-84D8-6E2597CCB6F0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277" name="Rectangle 276">
                      <a:extLst>
                        <a:ext uri="{FF2B5EF4-FFF2-40B4-BE49-F238E27FC236}">
                          <a16:creationId xmlns:a16="http://schemas.microsoft.com/office/drawing/2014/main" id="{2C8F80E4-5065-3840-B822-FB2CB2E741F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8" name="Rectangle 277">
                      <a:extLst>
                        <a:ext uri="{FF2B5EF4-FFF2-40B4-BE49-F238E27FC236}">
                          <a16:creationId xmlns:a16="http://schemas.microsoft.com/office/drawing/2014/main" id="{79670C30-9057-394A-BD57-32A33E963A2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272" name="Group 271">
                  <a:extLst>
                    <a:ext uri="{FF2B5EF4-FFF2-40B4-BE49-F238E27FC236}">
                      <a16:creationId xmlns:a16="http://schemas.microsoft.com/office/drawing/2014/main" id="{0CFAB06A-2C02-CE4D-B7FB-A803903B9F63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273" name="Rectangle 272">
                    <a:extLst>
                      <a:ext uri="{FF2B5EF4-FFF2-40B4-BE49-F238E27FC236}">
                        <a16:creationId xmlns:a16="http://schemas.microsoft.com/office/drawing/2014/main" id="{F9B54553-777C-6C4A-A876-BA143D25FEE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74" name="Rectangle 273">
                    <a:extLst>
                      <a:ext uri="{FF2B5EF4-FFF2-40B4-BE49-F238E27FC236}">
                        <a16:creationId xmlns:a16="http://schemas.microsoft.com/office/drawing/2014/main" id="{8FD33F5D-2A2E-624E-AAA6-D12B54AD59FD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98" name="Group 197">
                <a:extLst>
                  <a:ext uri="{FF2B5EF4-FFF2-40B4-BE49-F238E27FC236}">
                    <a16:creationId xmlns:a16="http://schemas.microsoft.com/office/drawing/2014/main" id="{36CEC531-AA9B-FE40-86A7-A2DA4AB0DF3E}"/>
                  </a:ext>
                </a:extLst>
              </p:cNvPr>
              <p:cNvGrpSpPr/>
              <p:nvPr/>
            </p:nvGrpSpPr>
            <p:grpSpPr>
              <a:xfrm>
                <a:off x="9371022" y="3970960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253" name="Group 252">
                  <a:extLst>
                    <a:ext uri="{FF2B5EF4-FFF2-40B4-BE49-F238E27FC236}">
                      <a16:creationId xmlns:a16="http://schemas.microsoft.com/office/drawing/2014/main" id="{D9012B5A-D5B4-CF4B-BB47-570F699881F0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264" name="Group 263">
                    <a:extLst>
                      <a:ext uri="{FF2B5EF4-FFF2-40B4-BE49-F238E27FC236}">
                        <a16:creationId xmlns:a16="http://schemas.microsoft.com/office/drawing/2014/main" id="{0BFA161E-4B4D-CE4D-803F-7409374C5DC8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268" name="Rectangle 267">
                      <a:extLst>
                        <a:ext uri="{FF2B5EF4-FFF2-40B4-BE49-F238E27FC236}">
                          <a16:creationId xmlns:a16="http://schemas.microsoft.com/office/drawing/2014/main" id="{4CE2E944-86A1-154E-999F-D80B570E89D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69" name="Rectangle 268">
                      <a:extLst>
                        <a:ext uri="{FF2B5EF4-FFF2-40B4-BE49-F238E27FC236}">
                          <a16:creationId xmlns:a16="http://schemas.microsoft.com/office/drawing/2014/main" id="{7686A200-FF87-D448-9662-70A06532E5B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65" name="Group 264">
                    <a:extLst>
                      <a:ext uri="{FF2B5EF4-FFF2-40B4-BE49-F238E27FC236}">
                        <a16:creationId xmlns:a16="http://schemas.microsoft.com/office/drawing/2014/main" id="{AC37CEC3-1E3C-A549-B799-1E66EAF1403E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266" name="Rectangle 265">
                      <a:extLst>
                        <a:ext uri="{FF2B5EF4-FFF2-40B4-BE49-F238E27FC236}">
                          <a16:creationId xmlns:a16="http://schemas.microsoft.com/office/drawing/2014/main" id="{F355B460-A1CE-7A45-88FE-87E36ADF10D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67" name="Rectangle 266">
                      <a:extLst>
                        <a:ext uri="{FF2B5EF4-FFF2-40B4-BE49-F238E27FC236}">
                          <a16:creationId xmlns:a16="http://schemas.microsoft.com/office/drawing/2014/main" id="{548BB511-0288-4E4F-B852-FD77E54B0E3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254" name="Group 253">
                  <a:extLst>
                    <a:ext uri="{FF2B5EF4-FFF2-40B4-BE49-F238E27FC236}">
                      <a16:creationId xmlns:a16="http://schemas.microsoft.com/office/drawing/2014/main" id="{CBFB3EE0-AAA6-F046-87D5-41FD42AC799D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258" name="Group 257">
                    <a:extLst>
                      <a:ext uri="{FF2B5EF4-FFF2-40B4-BE49-F238E27FC236}">
                        <a16:creationId xmlns:a16="http://schemas.microsoft.com/office/drawing/2014/main" id="{280333FA-CE6A-BE4A-AC21-F66A8032E1A6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262" name="Rectangle 261">
                      <a:extLst>
                        <a:ext uri="{FF2B5EF4-FFF2-40B4-BE49-F238E27FC236}">
                          <a16:creationId xmlns:a16="http://schemas.microsoft.com/office/drawing/2014/main" id="{583424C9-007C-674D-88C7-C163A0AE970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63" name="Rectangle 262">
                      <a:extLst>
                        <a:ext uri="{FF2B5EF4-FFF2-40B4-BE49-F238E27FC236}">
                          <a16:creationId xmlns:a16="http://schemas.microsoft.com/office/drawing/2014/main" id="{5539A1C1-B3B4-5A43-A69D-E625224CFCB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59" name="Group 258">
                    <a:extLst>
                      <a:ext uri="{FF2B5EF4-FFF2-40B4-BE49-F238E27FC236}">
                        <a16:creationId xmlns:a16="http://schemas.microsoft.com/office/drawing/2014/main" id="{73FAEB9D-D1B0-3E42-8ED0-EB57854B97BF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260" name="Rectangle 259">
                      <a:extLst>
                        <a:ext uri="{FF2B5EF4-FFF2-40B4-BE49-F238E27FC236}">
                          <a16:creationId xmlns:a16="http://schemas.microsoft.com/office/drawing/2014/main" id="{5D25C948-AA8A-6047-A063-B669D5B0F73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61" name="Rectangle 260">
                      <a:extLst>
                        <a:ext uri="{FF2B5EF4-FFF2-40B4-BE49-F238E27FC236}">
                          <a16:creationId xmlns:a16="http://schemas.microsoft.com/office/drawing/2014/main" id="{EE7D4C52-D557-7446-B5F7-7CF22F121FD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255" name="Group 254">
                  <a:extLst>
                    <a:ext uri="{FF2B5EF4-FFF2-40B4-BE49-F238E27FC236}">
                      <a16:creationId xmlns:a16="http://schemas.microsoft.com/office/drawing/2014/main" id="{75ADCA79-0E65-D64F-B29B-6C281ECC9032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256" name="Rectangle 255">
                    <a:extLst>
                      <a:ext uri="{FF2B5EF4-FFF2-40B4-BE49-F238E27FC236}">
                        <a16:creationId xmlns:a16="http://schemas.microsoft.com/office/drawing/2014/main" id="{6A28117C-100A-E745-A70B-DB6FAF01F18D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57" name="Rectangle 256">
                    <a:extLst>
                      <a:ext uri="{FF2B5EF4-FFF2-40B4-BE49-F238E27FC236}">
                        <a16:creationId xmlns:a16="http://schemas.microsoft.com/office/drawing/2014/main" id="{AC102869-B07E-7942-83CE-C4FEFA8F42B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99" name="Group 198">
                <a:extLst>
                  <a:ext uri="{FF2B5EF4-FFF2-40B4-BE49-F238E27FC236}">
                    <a16:creationId xmlns:a16="http://schemas.microsoft.com/office/drawing/2014/main" id="{5D053915-8757-2A44-B02B-A0F3CB7BD1D9}"/>
                  </a:ext>
                </a:extLst>
              </p:cNvPr>
              <p:cNvGrpSpPr/>
              <p:nvPr/>
            </p:nvGrpSpPr>
            <p:grpSpPr>
              <a:xfrm>
                <a:off x="9533116" y="3970960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236" name="Group 235">
                  <a:extLst>
                    <a:ext uri="{FF2B5EF4-FFF2-40B4-BE49-F238E27FC236}">
                      <a16:creationId xmlns:a16="http://schemas.microsoft.com/office/drawing/2014/main" id="{BF9C5D16-0272-3942-B88F-EA4A8496D2FA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247" name="Group 246">
                    <a:extLst>
                      <a:ext uri="{FF2B5EF4-FFF2-40B4-BE49-F238E27FC236}">
                        <a16:creationId xmlns:a16="http://schemas.microsoft.com/office/drawing/2014/main" id="{8BBD99DC-85AB-6146-B979-3277C91D235A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251" name="Rectangle 250">
                      <a:extLst>
                        <a:ext uri="{FF2B5EF4-FFF2-40B4-BE49-F238E27FC236}">
                          <a16:creationId xmlns:a16="http://schemas.microsoft.com/office/drawing/2014/main" id="{F8344F7B-25DC-A346-9A73-B3373FB7BC6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2" name="Rectangle 251">
                      <a:extLst>
                        <a:ext uri="{FF2B5EF4-FFF2-40B4-BE49-F238E27FC236}">
                          <a16:creationId xmlns:a16="http://schemas.microsoft.com/office/drawing/2014/main" id="{943AC4B4-A1D2-C545-8895-8A11DD326B3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48" name="Group 247">
                    <a:extLst>
                      <a:ext uri="{FF2B5EF4-FFF2-40B4-BE49-F238E27FC236}">
                        <a16:creationId xmlns:a16="http://schemas.microsoft.com/office/drawing/2014/main" id="{7004CABD-81AA-C248-978A-71CCF6CEAFDE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249" name="Rectangle 248">
                      <a:extLst>
                        <a:ext uri="{FF2B5EF4-FFF2-40B4-BE49-F238E27FC236}">
                          <a16:creationId xmlns:a16="http://schemas.microsoft.com/office/drawing/2014/main" id="{77F39990-C082-BC45-B5A9-FD78CDF2E7F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0" name="Rectangle 249">
                      <a:extLst>
                        <a:ext uri="{FF2B5EF4-FFF2-40B4-BE49-F238E27FC236}">
                          <a16:creationId xmlns:a16="http://schemas.microsoft.com/office/drawing/2014/main" id="{AE57C86D-E4D3-7741-A312-2DC0A466BC0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237" name="Group 236">
                  <a:extLst>
                    <a:ext uri="{FF2B5EF4-FFF2-40B4-BE49-F238E27FC236}">
                      <a16:creationId xmlns:a16="http://schemas.microsoft.com/office/drawing/2014/main" id="{EA5FABA7-573D-C34D-A402-DD63EE6F37BB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241" name="Group 240">
                    <a:extLst>
                      <a:ext uri="{FF2B5EF4-FFF2-40B4-BE49-F238E27FC236}">
                        <a16:creationId xmlns:a16="http://schemas.microsoft.com/office/drawing/2014/main" id="{1EF75C9E-0427-554D-9079-F3C5270D2599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245" name="Rectangle 244">
                      <a:extLst>
                        <a:ext uri="{FF2B5EF4-FFF2-40B4-BE49-F238E27FC236}">
                          <a16:creationId xmlns:a16="http://schemas.microsoft.com/office/drawing/2014/main" id="{3DA09DEC-1166-504A-BDC2-91040F5CA14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46" name="Rectangle 245">
                      <a:extLst>
                        <a:ext uri="{FF2B5EF4-FFF2-40B4-BE49-F238E27FC236}">
                          <a16:creationId xmlns:a16="http://schemas.microsoft.com/office/drawing/2014/main" id="{478A95CD-4CAA-AB43-94A7-68D84E36436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42" name="Group 241">
                    <a:extLst>
                      <a:ext uri="{FF2B5EF4-FFF2-40B4-BE49-F238E27FC236}">
                        <a16:creationId xmlns:a16="http://schemas.microsoft.com/office/drawing/2014/main" id="{7618B8EB-361A-D442-BA73-9F5AD6066C45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243" name="Rectangle 242">
                      <a:extLst>
                        <a:ext uri="{FF2B5EF4-FFF2-40B4-BE49-F238E27FC236}">
                          <a16:creationId xmlns:a16="http://schemas.microsoft.com/office/drawing/2014/main" id="{E71966F6-B7DE-5B45-9D7E-113BB423689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44" name="Rectangle 243">
                      <a:extLst>
                        <a:ext uri="{FF2B5EF4-FFF2-40B4-BE49-F238E27FC236}">
                          <a16:creationId xmlns:a16="http://schemas.microsoft.com/office/drawing/2014/main" id="{3D0A9552-337C-BE4F-9A87-47B191745D1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238" name="Group 237">
                  <a:extLst>
                    <a:ext uri="{FF2B5EF4-FFF2-40B4-BE49-F238E27FC236}">
                      <a16:creationId xmlns:a16="http://schemas.microsoft.com/office/drawing/2014/main" id="{44761C08-C82F-FD4C-9226-68A3A6E7925A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239" name="Rectangle 238">
                    <a:extLst>
                      <a:ext uri="{FF2B5EF4-FFF2-40B4-BE49-F238E27FC236}">
                        <a16:creationId xmlns:a16="http://schemas.microsoft.com/office/drawing/2014/main" id="{DACE4284-DC03-7541-ABFF-130A8B806CAF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0" name="Rectangle 239">
                    <a:extLst>
                      <a:ext uri="{FF2B5EF4-FFF2-40B4-BE49-F238E27FC236}">
                        <a16:creationId xmlns:a16="http://schemas.microsoft.com/office/drawing/2014/main" id="{F26E9663-0557-2547-8930-4BF9458F571A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200" name="Group 199">
                <a:extLst>
                  <a:ext uri="{FF2B5EF4-FFF2-40B4-BE49-F238E27FC236}">
                    <a16:creationId xmlns:a16="http://schemas.microsoft.com/office/drawing/2014/main" id="{D6DFE945-266B-194A-A9CA-6FC30D38D49D}"/>
                  </a:ext>
                </a:extLst>
              </p:cNvPr>
              <p:cNvGrpSpPr/>
              <p:nvPr/>
            </p:nvGrpSpPr>
            <p:grpSpPr>
              <a:xfrm>
                <a:off x="9693366" y="3971080"/>
                <a:ext cx="162220" cy="1606554"/>
                <a:chOff x="7966428" y="1327982"/>
                <a:chExt cx="162220" cy="1606554"/>
              </a:xfrm>
              <a:grpFill/>
            </p:grpSpPr>
            <p:grpSp>
              <p:nvGrpSpPr>
                <p:cNvPr id="219" name="Group 218">
                  <a:extLst>
                    <a:ext uri="{FF2B5EF4-FFF2-40B4-BE49-F238E27FC236}">
                      <a16:creationId xmlns:a16="http://schemas.microsoft.com/office/drawing/2014/main" id="{FAC2D1CB-6590-1747-9733-4D9970D7F5A3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230" name="Group 229">
                    <a:extLst>
                      <a:ext uri="{FF2B5EF4-FFF2-40B4-BE49-F238E27FC236}">
                        <a16:creationId xmlns:a16="http://schemas.microsoft.com/office/drawing/2014/main" id="{11D871BC-B514-CA45-B075-F72BE8F33CFC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234" name="Rectangle 233">
                      <a:extLst>
                        <a:ext uri="{FF2B5EF4-FFF2-40B4-BE49-F238E27FC236}">
                          <a16:creationId xmlns:a16="http://schemas.microsoft.com/office/drawing/2014/main" id="{33D00489-FA44-EB46-8032-9ABBF90ACC4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35" name="Rectangle 234">
                      <a:extLst>
                        <a:ext uri="{FF2B5EF4-FFF2-40B4-BE49-F238E27FC236}">
                          <a16:creationId xmlns:a16="http://schemas.microsoft.com/office/drawing/2014/main" id="{F43FA072-3EE6-5C4A-9AD9-1BA813E2DCD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31" name="Group 230">
                    <a:extLst>
                      <a:ext uri="{FF2B5EF4-FFF2-40B4-BE49-F238E27FC236}">
                        <a16:creationId xmlns:a16="http://schemas.microsoft.com/office/drawing/2014/main" id="{C5DB16FC-FFB7-674D-83BF-133A40AB4F7B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232" name="Rectangle 231">
                      <a:extLst>
                        <a:ext uri="{FF2B5EF4-FFF2-40B4-BE49-F238E27FC236}">
                          <a16:creationId xmlns:a16="http://schemas.microsoft.com/office/drawing/2014/main" id="{C8753A53-F47B-3A45-8E03-6BDBCEDA759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33" name="Rectangle 232">
                      <a:extLst>
                        <a:ext uri="{FF2B5EF4-FFF2-40B4-BE49-F238E27FC236}">
                          <a16:creationId xmlns:a16="http://schemas.microsoft.com/office/drawing/2014/main" id="{6B4F8CAB-D0CF-1B4D-B7C7-143BC4109E5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220" name="Group 219">
                  <a:extLst>
                    <a:ext uri="{FF2B5EF4-FFF2-40B4-BE49-F238E27FC236}">
                      <a16:creationId xmlns:a16="http://schemas.microsoft.com/office/drawing/2014/main" id="{3684A166-B446-E944-B68E-E5AB5AF932A0}"/>
                    </a:ext>
                  </a:extLst>
                </p:cNvPr>
                <p:cNvGrpSpPr/>
                <p:nvPr/>
              </p:nvGrpSpPr>
              <p:grpSpPr>
                <a:xfrm>
                  <a:off x="7966428" y="1647010"/>
                  <a:ext cx="162220" cy="645394"/>
                  <a:chOff x="4886412" y="2300660"/>
                  <a:chExt cx="162220" cy="645394"/>
                </a:xfrm>
                <a:grpFill/>
              </p:grpSpPr>
              <p:grpSp>
                <p:nvGrpSpPr>
                  <p:cNvPr id="224" name="Group 223">
                    <a:extLst>
                      <a:ext uri="{FF2B5EF4-FFF2-40B4-BE49-F238E27FC236}">
                        <a16:creationId xmlns:a16="http://schemas.microsoft.com/office/drawing/2014/main" id="{0A65FB7D-DC16-2D44-B01F-064A89307CE9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228" name="Rectangle 227">
                      <a:extLst>
                        <a:ext uri="{FF2B5EF4-FFF2-40B4-BE49-F238E27FC236}">
                          <a16:creationId xmlns:a16="http://schemas.microsoft.com/office/drawing/2014/main" id="{F15B24F4-A49A-0B45-ACE2-7FB54296EE2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29" name="Rectangle 228">
                      <a:extLst>
                        <a:ext uri="{FF2B5EF4-FFF2-40B4-BE49-F238E27FC236}">
                          <a16:creationId xmlns:a16="http://schemas.microsoft.com/office/drawing/2014/main" id="{792ADBF1-78F7-8548-B705-23B57A0E11A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25" name="Group 224">
                    <a:extLst>
                      <a:ext uri="{FF2B5EF4-FFF2-40B4-BE49-F238E27FC236}">
                        <a16:creationId xmlns:a16="http://schemas.microsoft.com/office/drawing/2014/main" id="{E46BFB56-423D-A04D-8492-DFF2F83067C4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0"/>
                    <a:ext cx="162220" cy="325603"/>
                    <a:chOff x="4824133" y="1693341"/>
                    <a:chExt cx="90155" cy="180956"/>
                  </a:xfrm>
                  <a:grpFill/>
                </p:grpSpPr>
                <p:sp>
                  <p:nvSpPr>
                    <p:cNvPr id="226" name="Rectangle 225">
                      <a:extLst>
                        <a:ext uri="{FF2B5EF4-FFF2-40B4-BE49-F238E27FC236}">
                          <a16:creationId xmlns:a16="http://schemas.microsoft.com/office/drawing/2014/main" id="{121AEEE3-2E92-3F4C-BA1B-D3B63C320D5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41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27" name="Rectangle 226">
                      <a:extLst>
                        <a:ext uri="{FF2B5EF4-FFF2-40B4-BE49-F238E27FC236}">
                          <a16:creationId xmlns:a16="http://schemas.microsoft.com/office/drawing/2014/main" id="{D1DF2126-6A09-A74B-A772-54FF99129D0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2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221" name="Group 220">
                  <a:extLst>
                    <a:ext uri="{FF2B5EF4-FFF2-40B4-BE49-F238E27FC236}">
                      <a16:creationId xmlns:a16="http://schemas.microsoft.com/office/drawing/2014/main" id="{BCC25376-4216-7041-BB32-07E2B03F8F84}"/>
                    </a:ext>
                  </a:extLst>
                </p:cNvPr>
                <p:cNvGrpSpPr/>
                <p:nvPr/>
              </p:nvGrpSpPr>
              <p:grpSpPr>
                <a:xfrm>
                  <a:off x="7966428" y="1327982"/>
                  <a:ext cx="162220" cy="322351"/>
                  <a:chOff x="4824133" y="1697449"/>
                  <a:chExt cx="90155" cy="179149"/>
                </a:xfrm>
                <a:grpFill/>
              </p:grpSpPr>
              <p:sp>
                <p:nvSpPr>
                  <p:cNvPr id="222" name="Rectangle 221">
                    <a:extLst>
                      <a:ext uri="{FF2B5EF4-FFF2-40B4-BE49-F238E27FC236}">
                        <a16:creationId xmlns:a16="http://schemas.microsoft.com/office/drawing/2014/main" id="{B9451CF9-F979-DB47-8321-6398D0F7A0F6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23" name="Rectangle 222">
                    <a:extLst>
                      <a:ext uri="{FF2B5EF4-FFF2-40B4-BE49-F238E27FC236}">
                        <a16:creationId xmlns:a16="http://schemas.microsoft.com/office/drawing/2014/main" id="{9CB4E701-F63F-4E4B-AF91-599E6961709D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3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201" name="Group 200">
                <a:extLst>
                  <a:ext uri="{FF2B5EF4-FFF2-40B4-BE49-F238E27FC236}">
                    <a16:creationId xmlns:a16="http://schemas.microsoft.com/office/drawing/2014/main" id="{D7D6F2E8-B8E5-9040-9B7A-9AA2E8A8A536}"/>
                  </a:ext>
                </a:extLst>
              </p:cNvPr>
              <p:cNvGrpSpPr/>
              <p:nvPr/>
            </p:nvGrpSpPr>
            <p:grpSpPr>
              <a:xfrm>
                <a:off x="9855460" y="3971080"/>
                <a:ext cx="162220" cy="1606554"/>
                <a:chOff x="7966428" y="1327982"/>
                <a:chExt cx="162220" cy="1606554"/>
              </a:xfrm>
              <a:grpFill/>
            </p:grpSpPr>
            <p:grpSp>
              <p:nvGrpSpPr>
                <p:cNvPr id="202" name="Group 201">
                  <a:extLst>
                    <a:ext uri="{FF2B5EF4-FFF2-40B4-BE49-F238E27FC236}">
                      <a16:creationId xmlns:a16="http://schemas.microsoft.com/office/drawing/2014/main" id="{7428092E-8DB3-6C42-AEAC-429E705D2AC3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213" name="Group 212">
                    <a:extLst>
                      <a:ext uri="{FF2B5EF4-FFF2-40B4-BE49-F238E27FC236}">
                        <a16:creationId xmlns:a16="http://schemas.microsoft.com/office/drawing/2014/main" id="{A354ED22-12B4-A44D-9755-DA2DF139C23B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217" name="Rectangle 216">
                      <a:extLst>
                        <a:ext uri="{FF2B5EF4-FFF2-40B4-BE49-F238E27FC236}">
                          <a16:creationId xmlns:a16="http://schemas.microsoft.com/office/drawing/2014/main" id="{84BA7488-7DAF-B941-B2F6-94FEFDA4674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18" name="Rectangle 217">
                      <a:extLst>
                        <a:ext uri="{FF2B5EF4-FFF2-40B4-BE49-F238E27FC236}">
                          <a16:creationId xmlns:a16="http://schemas.microsoft.com/office/drawing/2014/main" id="{A183966A-49A3-DA46-8112-7F61D661140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14" name="Group 213">
                    <a:extLst>
                      <a:ext uri="{FF2B5EF4-FFF2-40B4-BE49-F238E27FC236}">
                        <a16:creationId xmlns:a16="http://schemas.microsoft.com/office/drawing/2014/main" id="{BF1819ED-01DF-8049-B051-E5CC5FDDBE39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215" name="Rectangle 214">
                      <a:extLst>
                        <a:ext uri="{FF2B5EF4-FFF2-40B4-BE49-F238E27FC236}">
                          <a16:creationId xmlns:a16="http://schemas.microsoft.com/office/drawing/2014/main" id="{9C507BC5-E9BB-7F4B-839D-51DE762F48D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16" name="Rectangle 215">
                      <a:extLst>
                        <a:ext uri="{FF2B5EF4-FFF2-40B4-BE49-F238E27FC236}">
                          <a16:creationId xmlns:a16="http://schemas.microsoft.com/office/drawing/2014/main" id="{F11FCDB7-11EA-224C-B93D-CDC8E9DC2F0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203" name="Group 202">
                  <a:extLst>
                    <a:ext uri="{FF2B5EF4-FFF2-40B4-BE49-F238E27FC236}">
                      <a16:creationId xmlns:a16="http://schemas.microsoft.com/office/drawing/2014/main" id="{9EBB8E1F-FC22-304B-92C5-F6E8C22CAB33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207" name="Group 206">
                    <a:extLst>
                      <a:ext uri="{FF2B5EF4-FFF2-40B4-BE49-F238E27FC236}">
                        <a16:creationId xmlns:a16="http://schemas.microsoft.com/office/drawing/2014/main" id="{CD51FCFA-42C1-7E4D-AE0E-B59D389C4394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211" name="Rectangle 210">
                      <a:extLst>
                        <a:ext uri="{FF2B5EF4-FFF2-40B4-BE49-F238E27FC236}">
                          <a16:creationId xmlns:a16="http://schemas.microsoft.com/office/drawing/2014/main" id="{6089A71F-9BD3-EA46-8785-0F410550FF1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12" name="Rectangle 211">
                      <a:extLst>
                        <a:ext uri="{FF2B5EF4-FFF2-40B4-BE49-F238E27FC236}">
                          <a16:creationId xmlns:a16="http://schemas.microsoft.com/office/drawing/2014/main" id="{AE3850D8-9BD6-9240-8175-0E50912BB85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08" name="Group 207">
                    <a:extLst>
                      <a:ext uri="{FF2B5EF4-FFF2-40B4-BE49-F238E27FC236}">
                        <a16:creationId xmlns:a16="http://schemas.microsoft.com/office/drawing/2014/main" id="{04D89BC8-030A-3148-BD4E-1BDF1C70B1F6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209" name="Rectangle 208">
                      <a:extLst>
                        <a:ext uri="{FF2B5EF4-FFF2-40B4-BE49-F238E27FC236}">
                          <a16:creationId xmlns:a16="http://schemas.microsoft.com/office/drawing/2014/main" id="{C3BC1E5A-E51C-AF48-AC5F-E579F451B09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10" name="Rectangle 209">
                      <a:extLst>
                        <a:ext uri="{FF2B5EF4-FFF2-40B4-BE49-F238E27FC236}">
                          <a16:creationId xmlns:a16="http://schemas.microsoft.com/office/drawing/2014/main" id="{A4269B41-0843-914B-9A2C-6884D3B90A3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204" name="Group 203">
                  <a:extLst>
                    <a:ext uri="{FF2B5EF4-FFF2-40B4-BE49-F238E27FC236}">
                      <a16:creationId xmlns:a16="http://schemas.microsoft.com/office/drawing/2014/main" id="{72659AD6-A825-D446-B40D-FD069C429D2D}"/>
                    </a:ext>
                  </a:extLst>
                </p:cNvPr>
                <p:cNvGrpSpPr/>
                <p:nvPr/>
              </p:nvGrpSpPr>
              <p:grpSpPr>
                <a:xfrm>
                  <a:off x="7966428" y="1327982"/>
                  <a:ext cx="162220" cy="322351"/>
                  <a:chOff x="4824133" y="1697449"/>
                  <a:chExt cx="90155" cy="179149"/>
                </a:xfrm>
                <a:grpFill/>
              </p:grpSpPr>
              <p:sp>
                <p:nvSpPr>
                  <p:cNvPr id="205" name="Rectangle 204">
                    <a:extLst>
                      <a:ext uri="{FF2B5EF4-FFF2-40B4-BE49-F238E27FC236}">
                        <a16:creationId xmlns:a16="http://schemas.microsoft.com/office/drawing/2014/main" id="{4D070E27-C1E0-4D44-B4AC-8BADD5CEBFCD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06" name="Rectangle 205">
                    <a:extLst>
                      <a:ext uri="{FF2B5EF4-FFF2-40B4-BE49-F238E27FC236}">
                        <a16:creationId xmlns:a16="http://schemas.microsoft.com/office/drawing/2014/main" id="{21105E95-3893-7041-AD09-240167CF2D2F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3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</p:grpSp>
        <p:sp>
          <p:nvSpPr>
            <p:cNvPr id="191" name="Rectangle 190">
              <a:extLst>
                <a:ext uri="{FF2B5EF4-FFF2-40B4-BE49-F238E27FC236}">
                  <a16:creationId xmlns:a16="http://schemas.microsoft.com/office/drawing/2014/main" id="{D606D7EA-A76A-FA4B-AB8A-05A9E926CCCA}"/>
                </a:ext>
              </a:extLst>
            </p:cNvPr>
            <p:cNvSpPr/>
            <p:nvPr/>
          </p:nvSpPr>
          <p:spPr>
            <a:xfrm>
              <a:off x="3080426" y="544749"/>
              <a:ext cx="1611549" cy="1618034"/>
            </a:xfrm>
            <a:prstGeom prst="rect">
              <a:avLst/>
            </a:prstGeom>
            <a:noFill/>
            <a:ln w="28575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VN"/>
            </a:p>
          </p:txBody>
        </p:sp>
      </p:grpSp>
      <p:grpSp>
        <p:nvGrpSpPr>
          <p:cNvPr id="372" name="Group 371">
            <a:extLst>
              <a:ext uri="{FF2B5EF4-FFF2-40B4-BE49-F238E27FC236}">
                <a16:creationId xmlns:a16="http://schemas.microsoft.com/office/drawing/2014/main" id="{6EB301A7-6EF8-AD49-B191-8CC341083588}"/>
              </a:ext>
            </a:extLst>
          </p:cNvPr>
          <p:cNvGrpSpPr/>
          <p:nvPr/>
        </p:nvGrpSpPr>
        <p:grpSpPr>
          <a:xfrm>
            <a:off x="6028909" y="619872"/>
            <a:ext cx="1611549" cy="1618034"/>
            <a:chOff x="3080426" y="544749"/>
            <a:chExt cx="1611549" cy="1618034"/>
          </a:xfrm>
          <a:solidFill>
            <a:schemeClr val="bg1"/>
          </a:solidFill>
        </p:grpSpPr>
        <p:grpSp>
          <p:nvGrpSpPr>
            <p:cNvPr id="373" name="Group 372">
              <a:extLst>
                <a:ext uri="{FF2B5EF4-FFF2-40B4-BE49-F238E27FC236}">
                  <a16:creationId xmlns:a16="http://schemas.microsoft.com/office/drawing/2014/main" id="{463D6A1A-C574-AF4B-A3AA-0E4C601B404E}"/>
                </a:ext>
              </a:extLst>
            </p:cNvPr>
            <p:cNvGrpSpPr/>
            <p:nvPr/>
          </p:nvGrpSpPr>
          <p:grpSpPr>
            <a:xfrm>
              <a:off x="3084603" y="551604"/>
              <a:ext cx="1606637" cy="1606802"/>
              <a:chOff x="8411043" y="3970960"/>
              <a:chExt cx="1606637" cy="1606802"/>
            </a:xfrm>
            <a:grpFill/>
          </p:grpSpPr>
          <p:grpSp>
            <p:nvGrpSpPr>
              <p:cNvPr id="375" name="Group 374">
                <a:extLst>
                  <a:ext uri="{FF2B5EF4-FFF2-40B4-BE49-F238E27FC236}">
                    <a16:creationId xmlns:a16="http://schemas.microsoft.com/office/drawing/2014/main" id="{8797C5FA-C8AF-C747-83B4-68FED8365480}"/>
                  </a:ext>
                </a:extLst>
              </p:cNvPr>
              <p:cNvGrpSpPr/>
              <p:nvPr/>
            </p:nvGrpSpPr>
            <p:grpSpPr>
              <a:xfrm>
                <a:off x="8411043" y="3971086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538" name="Group 537">
                  <a:extLst>
                    <a:ext uri="{FF2B5EF4-FFF2-40B4-BE49-F238E27FC236}">
                      <a16:creationId xmlns:a16="http://schemas.microsoft.com/office/drawing/2014/main" id="{BEFF9D79-4532-CD4D-BC2B-6180AB1904E5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549" name="Group 548">
                    <a:extLst>
                      <a:ext uri="{FF2B5EF4-FFF2-40B4-BE49-F238E27FC236}">
                        <a16:creationId xmlns:a16="http://schemas.microsoft.com/office/drawing/2014/main" id="{B5699CFE-E7C3-8E4A-AC26-0DC20EF2803B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553" name="Rectangle 552">
                      <a:extLst>
                        <a:ext uri="{FF2B5EF4-FFF2-40B4-BE49-F238E27FC236}">
                          <a16:creationId xmlns:a16="http://schemas.microsoft.com/office/drawing/2014/main" id="{2C472D5D-8E0E-DB4E-A601-B6EF1DCF02A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554" name="Rectangle 553">
                      <a:extLst>
                        <a:ext uri="{FF2B5EF4-FFF2-40B4-BE49-F238E27FC236}">
                          <a16:creationId xmlns:a16="http://schemas.microsoft.com/office/drawing/2014/main" id="{5105C2B0-3CC8-F341-A5E1-15201C88A23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550" name="Group 549">
                    <a:extLst>
                      <a:ext uri="{FF2B5EF4-FFF2-40B4-BE49-F238E27FC236}">
                        <a16:creationId xmlns:a16="http://schemas.microsoft.com/office/drawing/2014/main" id="{C8FDCAEF-2BE4-A647-A0A3-96D5C8F82706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551" name="Rectangle 550">
                      <a:extLst>
                        <a:ext uri="{FF2B5EF4-FFF2-40B4-BE49-F238E27FC236}">
                          <a16:creationId xmlns:a16="http://schemas.microsoft.com/office/drawing/2014/main" id="{1FC5F76F-E345-F743-857B-DE8F45C5464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552" name="Rectangle 551">
                      <a:extLst>
                        <a:ext uri="{FF2B5EF4-FFF2-40B4-BE49-F238E27FC236}">
                          <a16:creationId xmlns:a16="http://schemas.microsoft.com/office/drawing/2014/main" id="{A254F60A-5450-7C43-BF48-6626F50E74B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539" name="Group 538">
                  <a:extLst>
                    <a:ext uri="{FF2B5EF4-FFF2-40B4-BE49-F238E27FC236}">
                      <a16:creationId xmlns:a16="http://schemas.microsoft.com/office/drawing/2014/main" id="{73327AF8-C10E-444A-B83F-65ADB7DF946A}"/>
                    </a:ext>
                  </a:extLst>
                </p:cNvPr>
                <p:cNvGrpSpPr/>
                <p:nvPr/>
              </p:nvGrpSpPr>
              <p:grpSpPr>
                <a:xfrm>
                  <a:off x="7966428" y="1647023"/>
                  <a:ext cx="162220" cy="645381"/>
                  <a:chOff x="4886412" y="2300673"/>
                  <a:chExt cx="162220" cy="645381"/>
                </a:xfrm>
                <a:grpFill/>
              </p:grpSpPr>
              <p:grpSp>
                <p:nvGrpSpPr>
                  <p:cNvPr id="543" name="Group 542">
                    <a:extLst>
                      <a:ext uri="{FF2B5EF4-FFF2-40B4-BE49-F238E27FC236}">
                        <a16:creationId xmlns:a16="http://schemas.microsoft.com/office/drawing/2014/main" id="{86DC8051-8EDF-A545-AA28-5C3AE43BBC94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547" name="Rectangle 546">
                      <a:extLst>
                        <a:ext uri="{FF2B5EF4-FFF2-40B4-BE49-F238E27FC236}">
                          <a16:creationId xmlns:a16="http://schemas.microsoft.com/office/drawing/2014/main" id="{74508E83-700D-6A4B-BF69-4A647D21374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548" name="Rectangle 547">
                      <a:extLst>
                        <a:ext uri="{FF2B5EF4-FFF2-40B4-BE49-F238E27FC236}">
                          <a16:creationId xmlns:a16="http://schemas.microsoft.com/office/drawing/2014/main" id="{6400D910-968C-5C4A-B593-E18F82D18A5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544" name="Group 543">
                    <a:extLst>
                      <a:ext uri="{FF2B5EF4-FFF2-40B4-BE49-F238E27FC236}">
                        <a16:creationId xmlns:a16="http://schemas.microsoft.com/office/drawing/2014/main" id="{40E3CF6E-3F5D-1742-BBFC-1F0C655BB7BA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73"/>
                    <a:ext cx="162220" cy="325591"/>
                    <a:chOff x="4824133" y="1693338"/>
                    <a:chExt cx="90155" cy="180948"/>
                  </a:xfrm>
                  <a:grpFill/>
                </p:grpSpPr>
                <p:sp>
                  <p:nvSpPr>
                    <p:cNvPr id="545" name="Rectangle 544">
                      <a:extLst>
                        <a:ext uri="{FF2B5EF4-FFF2-40B4-BE49-F238E27FC236}">
                          <a16:creationId xmlns:a16="http://schemas.microsoft.com/office/drawing/2014/main" id="{B9D1778A-7731-F94C-B469-3650CCEDAA5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8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546" name="Rectangle 545">
                      <a:extLst>
                        <a:ext uri="{FF2B5EF4-FFF2-40B4-BE49-F238E27FC236}">
                          <a16:creationId xmlns:a16="http://schemas.microsoft.com/office/drawing/2014/main" id="{DB2ADF0E-37A7-144E-A6B7-B6CA996366E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31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540" name="Group 539">
                  <a:extLst>
                    <a:ext uri="{FF2B5EF4-FFF2-40B4-BE49-F238E27FC236}">
                      <a16:creationId xmlns:a16="http://schemas.microsoft.com/office/drawing/2014/main" id="{540C99FD-9E40-8E4F-BB22-C957E70439C5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541" name="Rectangle 540">
                    <a:extLst>
                      <a:ext uri="{FF2B5EF4-FFF2-40B4-BE49-F238E27FC236}">
                        <a16:creationId xmlns:a16="http://schemas.microsoft.com/office/drawing/2014/main" id="{77198FAF-EBD1-0A4D-A76E-62E993900F9E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42" name="Rectangle 541">
                    <a:extLst>
                      <a:ext uri="{FF2B5EF4-FFF2-40B4-BE49-F238E27FC236}">
                        <a16:creationId xmlns:a16="http://schemas.microsoft.com/office/drawing/2014/main" id="{1C9B83F4-2937-CA45-87CA-8D581A287C5B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376" name="Group 375">
                <a:extLst>
                  <a:ext uri="{FF2B5EF4-FFF2-40B4-BE49-F238E27FC236}">
                    <a16:creationId xmlns:a16="http://schemas.microsoft.com/office/drawing/2014/main" id="{10AF9527-E36D-C743-B741-2E3FB7EF2F9E}"/>
                  </a:ext>
                </a:extLst>
              </p:cNvPr>
              <p:cNvGrpSpPr/>
              <p:nvPr/>
            </p:nvGrpSpPr>
            <p:grpSpPr>
              <a:xfrm>
                <a:off x="8571419" y="3971212"/>
                <a:ext cx="162220" cy="1606550"/>
                <a:chOff x="7966428" y="1327988"/>
                <a:chExt cx="162220" cy="1606550"/>
              </a:xfrm>
              <a:grpFill/>
            </p:grpSpPr>
            <p:grpSp>
              <p:nvGrpSpPr>
                <p:cNvPr id="521" name="Group 520">
                  <a:extLst>
                    <a:ext uri="{FF2B5EF4-FFF2-40B4-BE49-F238E27FC236}">
                      <a16:creationId xmlns:a16="http://schemas.microsoft.com/office/drawing/2014/main" id="{2A58B71B-B394-8A46-8559-90AF416181F0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3"/>
                  <a:chOff x="4886412" y="2289085"/>
                  <a:chExt cx="162220" cy="645453"/>
                </a:xfrm>
                <a:grpFill/>
              </p:grpSpPr>
              <p:grpSp>
                <p:nvGrpSpPr>
                  <p:cNvPr id="532" name="Group 531">
                    <a:extLst>
                      <a:ext uri="{FF2B5EF4-FFF2-40B4-BE49-F238E27FC236}">
                        <a16:creationId xmlns:a16="http://schemas.microsoft.com/office/drawing/2014/main" id="{010E3798-B3BD-4249-8A64-E7DED486CCAF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94"/>
                    <a:ext cx="162220" cy="322344"/>
                    <a:chOff x="4824133" y="1684599"/>
                    <a:chExt cx="90155" cy="179143"/>
                  </a:xfrm>
                  <a:grpFill/>
                </p:grpSpPr>
                <p:sp>
                  <p:nvSpPr>
                    <p:cNvPr id="536" name="Rectangle 535">
                      <a:extLst>
                        <a:ext uri="{FF2B5EF4-FFF2-40B4-BE49-F238E27FC236}">
                          <a16:creationId xmlns:a16="http://schemas.microsoft.com/office/drawing/2014/main" id="{8A955A69-C195-664F-97F8-BB113363288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537" name="Rectangle 536">
                      <a:extLst>
                        <a:ext uri="{FF2B5EF4-FFF2-40B4-BE49-F238E27FC236}">
                          <a16:creationId xmlns:a16="http://schemas.microsoft.com/office/drawing/2014/main" id="{9827C50D-99FA-134E-9F05-462EAD2AAFE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533" name="Group 532">
                    <a:extLst>
                      <a:ext uri="{FF2B5EF4-FFF2-40B4-BE49-F238E27FC236}">
                        <a16:creationId xmlns:a16="http://schemas.microsoft.com/office/drawing/2014/main" id="{310AEDA0-248F-5044-8403-51E588AEDA33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534" name="Rectangle 533">
                      <a:extLst>
                        <a:ext uri="{FF2B5EF4-FFF2-40B4-BE49-F238E27FC236}">
                          <a16:creationId xmlns:a16="http://schemas.microsoft.com/office/drawing/2014/main" id="{F67F6BC0-0F83-F049-BC33-A148339F55E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535" name="Rectangle 534">
                      <a:extLst>
                        <a:ext uri="{FF2B5EF4-FFF2-40B4-BE49-F238E27FC236}">
                          <a16:creationId xmlns:a16="http://schemas.microsoft.com/office/drawing/2014/main" id="{F044F594-2DF6-FE45-A815-D7311916826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522" name="Group 521">
                  <a:extLst>
                    <a:ext uri="{FF2B5EF4-FFF2-40B4-BE49-F238E27FC236}">
                      <a16:creationId xmlns:a16="http://schemas.microsoft.com/office/drawing/2014/main" id="{094DB3FF-4A58-4C40-9087-2A1E633558AA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526" name="Group 525">
                    <a:extLst>
                      <a:ext uri="{FF2B5EF4-FFF2-40B4-BE49-F238E27FC236}">
                        <a16:creationId xmlns:a16="http://schemas.microsoft.com/office/drawing/2014/main" id="{5039D874-AE54-1B44-A214-55F4C52FC901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530" name="Rectangle 529">
                      <a:extLst>
                        <a:ext uri="{FF2B5EF4-FFF2-40B4-BE49-F238E27FC236}">
                          <a16:creationId xmlns:a16="http://schemas.microsoft.com/office/drawing/2014/main" id="{A74CDB97-CE74-834A-A195-4A2552E31CA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531" name="Rectangle 530">
                      <a:extLst>
                        <a:ext uri="{FF2B5EF4-FFF2-40B4-BE49-F238E27FC236}">
                          <a16:creationId xmlns:a16="http://schemas.microsoft.com/office/drawing/2014/main" id="{CE1B981F-65A1-7A42-9834-79AA790AC8A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527" name="Group 526">
                    <a:extLst>
                      <a:ext uri="{FF2B5EF4-FFF2-40B4-BE49-F238E27FC236}">
                        <a16:creationId xmlns:a16="http://schemas.microsoft.com/office/drawing/2014/main" id="{015336EB-BC42-2F47-8A62-DD1E430A43A8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528" name="Rectangle 527">
                      <a:extLst>
                        <a:ext uri="{FF2B5EF4-FFF2-40B4-BE49-F238E27FC236}">
                          <a16:creationId xmlns:a16="http://schemas.microsoft.com/office/drawing/2014/main" id="{BE68625B-F0AE-DE43-90BC-370F2EC7575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529" name="Rectangle 528">
                      <a:extLst>
                        <a:ext uri="{FF2B5EF4-FFF2-40B4-BE49-F238E27FC236}">
                          <a16:creationId xmlns:a16="http://schemas.microsoft.com/office/drawing/2014/main" id="{EF4353C2-D957-CA4E-9E8F-228A89E131D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523" name="Group 522">
                  <a:extLst>
                    <a:ext uri="{FF2B5EF4-FFF2-40B4-BE49-F238E27FC236}">
                      <a16:creationId xmlns:a16="http://schemas.microsoft.com/office/drawing/2014/main" id="{91D8FBDD-4423-514C-807F-476074421795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524" name="Rectangle 523">
                    <a:extLst>
                      <a:ext uri="{FF2B5EF4-FFF2-40B4-BE49-F238E27FC236}">
                        <a16:creationId xmlns:a16="http://schemas.microsoft.com/office/drawing/2014/main" id="{5EB9339F-40A8-EB46-B03D-D369E8DB8A6E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25" name="Rectangle 524">
                    <a:extLst>
                      <a:ext uri="{FF2B5EF4-FFF2-40B4-BE49-F238E27FC236}">
                        <a16:creationId xmlns:a16="http://schemas.microsoft.com/office/drawing/2014/main" id="{57E26886-BEA3-B049-A7EE-B945315DCD7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377" name="Group 376">
                <a:extLst>
                  <a:ext uri="{FF2B5EF4-FFF2-40B4-BE49-F238E27FC236}">
                    <a16:creationId xmlns:a16="http://schemas.microsoft.com/office/drawing/2014/main" id="{C6FE8DEB-A32F-1A4D-8AD5-13BE077F4B4A}"/>
                  </a:ext>
                </a:extLst>
              </p:cNvPr>
              <p:cNvGrpSpPr/>
              <p:nvPr/>
            </p:nvGrpSpPr>
            <p:grpSpPr>
              <a:xfrm>
                <a:off x="8731795" y="3971086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504" name="Group 503">
                  <a:extLst>
                    <a:ext uri="{FF2B5EF4-FFF2-40B4-BE49-F238E27FC236}">
                      <a16:creationId xmlns:a16="http://schemas.microsoft.com/office/drawing/2014/main" id="{B2173002-002C-A74D-9A09-8C74A3D2F9AC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515" name="Group 514">
                    <a:extLst>
                      <a:ext uri="{FF2B5EF4-FFF2-40B4-BE49-F238E27FC236}">
                        <a16:creationId xmlns:a16="http://schemas.microsoft.com/office/drawing/2014/main" id="{1DA9AA9F-6F3B-6248-9118-E4B410513B54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519" name="Rectangle 518">
                      <a:extLst>
                        <a:ext uri="{FF2B5EF4-FFF2-40B4-BE49-F238E27FC236}">
                          <a16:creationId xmlns:a16="http://schemas.microsoft.com/office/drawing/2014/main" id="{1CEE89F1-7D67-C142-9987-4FCF82A0765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520" name="Rectangle 519">
                      <a:extLst>
                        <a:ext uri="{FF2B5EF4-FFF2-40B4-BE49-F238E27FC236}">
                          <a16:creationId xmlns:a16="http://schemas.microsoft.com/office/drawing/2014/main" id="{65A0B618-03DC-EC4B-BA14-30A9E7E3E4A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516" name="Group 515">
                    <a:extLst>
                      <a:ext uri="{FF2B5EF4-FFF2-40B4-BE49-F238E27FC236}">
                        <a16:creationId xmlns:a16="http://schemas.microsoft.com/office/drawing/2014/main" id="{D2C9B807-5DE6-B14E-98A9-56A4B1F092D8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517" name="Rectangle 516">
                      <a:extLst>
                        <a:ext uri="{FF2B5EF4-FFF2-40B4-BE49-F238E27FC236}">
                          <a16:creationId xmlns:a16="http://schemas.microsoft.com/office/drawing/2014/main" id="{4E462855-FEF8-8F4B-B5EA-E077CD6E567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518" name="Rectangle 517">
                      <a:extLst>
                        <a:ext uri="{FF2B5EF4-FFF2-40B4-BE49-F238E27FC236}">
                          <a16:creationId xmlns:a16="http://schemas.microsoft.com/office/drawing/2014/main" id="{1AE31C6E-E314-F240-BCD9-B0871F1A227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505" name="Group 504">
                  <a:extLst>
                    <a:ext uri="{FF2B5EF4-FFF2-40B4-BE49-F238E27FC236}">
                      <a16:creationId xmlns:a16="http://schemas.microsoft.com/office/drawing/2014/main" id="{AB45444D-2D77-8F4C-9BAD-8275D22A86C0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509" name="Group 508">
                    <a:extLst>
                      <a:ext uri="{FF2B5EF4-FFF2-40B4-BE49-F238E27FC236}">
                        <a16:creationId xmlns:a16="http://schemas.microsoft.com/office/drawing/2014/main" id="{450ECB79-3564-6A4C-B3FB-ED5E12A31B76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513" name="Rectangle 512">
                      <a:extLst>
                        <a:ext uri="{FF2B5EF4-FFF2-40B4-BE49-F238E27FC236}">
                          <a16:creationId xmlns:a16="http://schemas.microsoft.com/office/drawing/2014/main" id="{122A9D35-B15A-F244-94AC-CBBB24D1833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514" name="Rectangle 513">
                      <a:extLst>
                        <a:ext uri="{FF2B5EF4-FFF2-40B4-BE49-F238E27FC236}">
                          <a16:creationId xmlns:a16="http://schemas.microsoft.com/office/drawing/2014/main" id="{7149240A-7219-7945-BC7F-3FA8287D471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510" name="Group 509">
                    <a:extLst>
                      <a:ext uri="{FF2B5EF4-FFF2-40B4-BE49-F238E27FC236}">
                        <a16:creationId xmlns:a16="http://schemas.microsoft.com/office/drawing/2014/main" id="{6168E968-87E6-114F-BC7B-910CA32B29DA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511" name="Rectangle 510">
                      <a:extLst>
                        <a:ext uri="{FF2B5EF4-FFF2-40B4-BE49-F238E27FC236}">
                          <a16:creationId xmlns:a16="http://schemas.microsoft.com/office/drawing/2014/main" id="{E8218810-99EE-A94B-BC80-FC4916FB045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512" name="Rectangle 511">
                      <a:extLst>
                        <a:ext uri="{FF2B5EF4-FFF2-40B4-BE49-F238E27FC236}">
                          <a16:creationId xmlns:a16="http://schemas.microsoft.com/office/drawing/2014/main" id="{58699F5B-C830-9040-894C-4C10423E15E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506" name="Group 505">
                  <a:extLst>
                    <a:ext uri="{FF2B5EF4-FFF2-40B4-BE49-F238E27FC236}">
                      <a16:creationId xmlns:a16="http://schemas.microsoft.com/office/drawing/2014/main" id="{6DB712E8-FAC2-304B-920F-AD5E74AF166A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507" name="Rectangle 506">
                    <a:extLst>
                      <a:ext uri="{FF2B5EF4-FFF2-40B4-BE49-F238E27FC236}">
                        <a16:creationId xmlns:a16="http://schemas.microsoft.com/office/drawing/2014/main" id="{99AA514C-01C2-7F44-84DD-A51B118312E2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08" name="Rectangle 507">
                    <a:extLst>
                      <a:ext uri="{FF2B5EF4-FFF2-40B4-BE49-F238E27FC236}">
                        <a16:creationId xmlns:a16="http://schemas.microsoft.com/office/drawing/2014/main" id="{1ABAED81-3607-D349-9583-9CC036FB3A6E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378" name="Group 377">
                <a:extLst>
                  <a:ext uri="{FF2B5EF4-FFF2-40B4-BE49-F238E27FC236}">
                    <a16:creationId xmlns:a16="http://schemas.microsoft.com/office/drawing/2014/main" id="{A8CC3A50-E283-5E44-9F08-AF7AB352B4A0}"/>
                  </a:ext>
                </a:extLst>
              </p:cNvPr>
              <p:cNvGrpSpPr/>
              <p:nvPr/>
            </p:nvGrpSpPr>
            <p:grpSpPr>
              <a:xfrm>
                <a:off x="8893889" y="3971086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487" name="Group 486">
                  <a:extLst>
                    <a:ext uri="{FF2B5EF4-FFF2-40B4-BE49-F238E27FC236}">
                      <a16:creationId xmlns:a16="http://schemas.microsoft.com/office/drawing/2014/main" id="{3F47924B-B3EB-9340-BDF7-0E8AA81CC321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498" name="Group 497">
                    <a:extLst>
                      <a:ext uri="{FF2B5EF4-FFF2-40B4-BE49-F238E27FC236}">
                        <a16:creationId xmlns:a16="http://schemas.microsoft.com/office/drawing/2014/main" id="{DAED6841-27FB-3E48-98CD-4BAF797DE0A8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502" name="Rectangle 501">
                      <a:extLst>
                        <a:ext uri="{FF2B5EF4-FFF2-40B4-BE49-F238E27FC236}">
                          <a16:creationId xmlns:a16="http://schemas.microsoft.com/office/drawing/2014/main" id="{F62D949F-D121-2143-9227-6D7405A930F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503" name="Rectangle 502">
                      <a:extLst>
                        <a:ext uri="{FF2B5EF4-FFF2-40B4-BE49-F238E27FC236}">
                          <a16:creationId xmlns:a16="http://schemas.microsoft.com/office/drawing/2014/main" id="{40C6255D-CE2D-0140-B9D5-E6A47B7A363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499" name="Group 498">
                    <a:extLst>
                      <a:ext uri="{FF2B5EF4-FFF2-40B4-BE49-F238E27FC236}">
                        <a16:creationId xmlns:a16="http://schemas.microsoft.com/office/drawing/2014/main" id="{602BAA28-EF1E-FC4D-AB0D-A92E3905AB38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500" name="Rectangle 499">
                      <a:extLst>
                        <a:ext uri="{FF2B5EF4-FFF2-40B4-BE49-F238E27FC236}">
                          <a16:creationId xmlns:a16="http://schemas.microsoft.com/office/drawing/2014/main" id="{E7685EF8-12AE-CC4E-8E08-921421344F7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501" name="Rectangle 500">
                      <a:extLst>
                        <a:ext uri="{FF2B5EF4-FFF2-40B4-BE49-F238E27FC236}">
                          <a16:creationId xmlns:a16="http://schemas.microsoft.com/office/drawing/2014/main" id="{0DCCD8FA-B024-494B-8106-EDDCE3B7D95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488" name="Group 487">
                  <a:extLst>
                    <a:ext uri="{FF2B5EF4-FFF2-40B4-BE49-F238E27FC236}">
                      <a16:creationId xmlns:a16="http://schemas.microsoft.com/office/drawing/2014/main" id="{9822567E-C772-FE4A-B2C7-5047E0FC2366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492" name="Group 491">
                    <a:extLst>
                      <a:ext uri="{FF2B5EF4-FFF2-40B4-BE49-F238E27FC236}">
                        <a16:creationId xmlns:a16="http://schemas.microsoft.com/office/drawing/2014/main" id="{659BD227-9438-504C-8D91-E348246D1991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496" name="Rectangle 495">
                      <a:extLst>
                        <a:ext uri="{FF2B5EF4-FFF2-40B4-BE49-F238E27FC236}">
                          <a16:creationId xmlns:a16="http://schemas.microsoft.com/office/drawing/2014/main" id="{94AFE752-B371-674C-BC1D-C0BAD90B0DF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97" name="Rectangle 496">
                      <a:extLst>
                        <a:ext uri="{FF2B5EF4-FFF2-40B4-BE49-F238E27FC236}">
                          <a16:creationId xmlns:a16="http://schemas.microsoft.com/office/drawing/2014/main" id="{0C601084-8ED7-184B-85A0-E16EEC8EC97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493" name="Group 492">
                    <a:extLst>
                      <a:ext uri="{FF2B5EF4-FFF2-40B4-BE49-F238E27FC236}">
                        <a16:creationId xmlns:a16="http://schemas.microsoft.com/office/drawing/2014/main" id="{3249B886-4268-E243-83C9-E125116E60A0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494" name="Rectangle 493">
                      <a:extLst>
                        <a:ext uri="{FF2B5EF4-FFF2-40B4-BE49-F238E27FC236}">
                          <a16:creationId xmlns:a16="http://schemas.microsoft.com/office/drawing/2014/main" id="{CD7643B1-AD5B-1846-B371-0524E9D0DC0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95" name="Rectangle 494">
                      <a:extLst>
                        <a:ext uri="{FF2B5EF4-FFF2-40B4-BE49-F238E27FC236}">
                          <a16:creationId xmlns:a16="http://schemas.microsoft.com/office/drawing/2014/main" id="{4F96F2A7-CC67-8244-B368-B925B04E4F2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489" name="Group 488">
                  <a:extLst>
                    <a:ext uri="{FF2B5EF4-FFF2-40B4-BE49-F238E27FC236}">
                      <a16:creationId xmlns:a16="http://schemas.microsoft.com/office/drawing/2014/main" id="{EE99C652-41AC-9641-8100-D41B9BF1D906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490" name="Rectangle 489">
                    <a:extLst>
                      <a:ext uri="{FF2B5EF4-FFF2-40B4-BE49-F238E27FC236}">
                        <a16:creationId xmlns:a16="http://schemas.microsoft.com/office/drawing/2014/main" id="{36FA31EB-7BE4-184A-A6ED-27361435F4AC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91" name="Rectangle 490">
                    <a:extLst>
                      <a:ext uri="{FF2B5EF4-FFF2-40B4-BE49-F238E27FC236}">
                        <a16:creationId xmlns:a16="http://schemas.microsoft.com/office/drawing/2014/main" id="{36776B12-DA30-824D-A0BA-ED7902BCE263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379" name="Group 378">
                <a:extLst>
                  <a:ext uri="{FF2B5EF4-FFF2-40B4-BE49-F238E27FC236}">
                    <a16:creationId xmlns:a16="http://schemas.microsoft.com/office/drawing/2014/main" id="{A3E24440-97EA-5549-A7AD-93103DCA03CC}"/>
                  </a:ext>
                </a:extLst>
              </p:cNvPr>
              <p:cNvGrpSpPr/>
              <p:nvPr/>
            </p:nvGrpSpPr>
            <p:grpSpPr>
              <a:xfrm>
                <a:off x="9050270" y="3970960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470" name="Group 469">
                  <a:extLst>
                    <a:ext uri="{FF2B5EF4-FFF2-40B4-BE49-F238E27FC236}">
                      <a16:creationId xmlns:a16="http://schemas.microsoft.com/office/drawing/2014/main" id="{75E247FB-DF9F-6F4F-8F31-9B40C88543C6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481" name="Group 480">
                    <a:extLst>
                      <a:ext uri="{FF2B5EF4-FFF2-40B4-BE49-F238E27FC236}">
                        <a16:creationId xmlns:a16="http://schemas.microsoft.com/office/drawing/2014/main" id="{79771493-DB75-0F4D-B17B-0E1FAD59A0A4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485" name="Rectangle 484">
                      <a:extLst>
                        <a:ext uri="{FF2B5EF4-FFF2-40B4-BE49-F238E27FC236}">
                          <a16:creationId xmlns:a16="http://schemas.microsoft.com/office/drawing/2014/main" id="{F0D584BD-390B-5D49-8F57-1B0E2A11C00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86" name="Rectangle 485">
                      <a:extLst>
                        <a:ext uri="{FF2B5EF4-FFF2-40B4-BE49-F238E27FC236}">
                          <a16:creationId xmlns:a16="http://schemas.microsoft.com/office/drawing/2014/main" id="{492727EE-64A1-0547-9D25-A262F2FDD6D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482" name="Group 481">
                    <a:extLst>
                      <a:ext uri="{FF2B5EF4-FFF2-40B4-BE49-F238E27FC236}">
                        <a16:creationId xmlns:a16="http://schemas.microsoft.com/office/drawing/2014/main" id="{170CF34B-372E-8143-A931-BF425E5043D7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483" name="Rectangle 482">
                      <a:extLst>
                        <a:ext uri="{FF2B5EF4-FFF2-40B4-BE49-F238E27FC236}">
                          <a16:creationId xmlns:a16="http://schemas.microsoft.com/office/drawing/2014/main" id="{8985CC21-AD41-684B-9F30-83A478761FA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84" name="Rectangle 483">
                      <a:extLst>
                        <a:ext uri="{FF2B5EF4-FFF2-40B4-BE49-F238E27FC236}">
                          <a16:creationId xmlns:a16="http://schemas.microsoft.com/office/drawing/2014/main" id="{64AFA9F3-E832-4A48-AADA-082A1C34EB1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471" name="Group 470">
                  <a:extLst>
                    <a:ext uri="{FF2B5EF4-FFF2-40B4-BE49-F238E27FC236}">
                      <a16:creationId xmlns:a16="http://schemas.microsoft.com/office/drawing/2014/main" id="{53752B99-B763-6440-8571-5B29C7757870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475" name="Group 474">
                    <a:extLst>
                      <a:ext uri="{FF2B5EF4-FFF2-40B4-BE49-F238E27FC236}">
                        <a16:creationId xmlns:a16="http://schemas.microsoft.com/office/drawing/2014/main" id="{A07FC5F3-B82A-B143-9461-9F5FD1698F20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479" name="Rectangle 478">
                      <a:extLst>
                        <a:ext uri="{FF2B5EF4-FFF2-40B4-BE49-F238E27FC236}">
                          <a16:creationId xmlns:a16="http://schemas.microsoft.com/office/drawing/2014/main" id="{A13005CC-473C-5A4A-B0F5-7E94D594CA7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80" name="Rectangle 479">
                      <a:extLst>
                        <a:ext uri="{FF2B5EF4-FFF2-40B4-BE49-F238E27FC236}">
                          <a16:creationId xmlns:a16="http://schemas.microsoft.com/office/drawing/2014/main" id="{2CB188FC-0FA9-8C44-9563-FD84D50B473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476" name="Group 475">
                    <a:extLst>
                      <a:ext uri="{FF2B5EF4-FFF2-40B4-BE49-F238E27FC236}">
                        <a16:creationId xmlns:a16="http://schemas.microsoft.com/office/drawing/2014/main" id="{69526D2F-8F7B-6549-99E8-76FF08FA318D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477" name="Rectangle 476">
                      <a:extLst>
                        <a:ext uri="{FF2B5EF4-FFF2-40B4-BE49-F238E27FC236}">
                          <a16:creationId xmlns:a16="http://schemas.microsoft.com/office/drawing/2014/main" id="{03B69781-BF3B-D341-AF80-907DE22B54A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78" name="Rectangle 477">
                      <a:extLst>
                        <a:ext uri="{FF2B5EF4-FFF2-40B4-BE49-F238E27FC236}">
                          <a16:creationId xmlns:a16="http://schemas.microsoft.com/office/drawing/2014/main" id="{B5E32C4B-E606-0D4E-B2A3-EDF0CEFC9FD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472" name="Group 471">
                  <a:extLst>
                    <a:ext uri="{FF2B5EF4-FFF2-40B4-BE49-F238E27FC236}">
                      <a16:creationId xmlns:a16="http://schemas.microsoft.com/office/drawing/2014/main" id="{A86D8DB9-CBA9-8748-B996-610A06638CFB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473" name="Rectangle 472">
                    <a:extLst>
                      <a:ext uri="{FF2B5EF4-FFF2-40B4-BE49-F238E27FC236}">
                        <a16:creationId xmlns:a16="http://schemas.microsoft.com/office/drawing/2014/main" id="{EBE22AC7-4A18-AF4D-B143-E11E0371D49F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74" name="Rectangle 473">
                    <a:extLst>
                      <a:ext uri="{FF2B5EF4-FFF2-40B4-BE49-F238E27FC236}">
                        <a16:creationId xmlns:a16="http://schemas.microsoft.com/office/drawing/2014/main" id="{2E671DDB-FFAC-6B48-818A-24FCD3C57E42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380" name="Group 379">
                <a:extLst>
                  <a:ext uri="{FF2B5EF4-FFF2-40B4-BE49-F238E27FC236}">
                    <a16:creationId xmlns:a16="http://schemas.microsoft.com/office/drawing/2014/main" id="{AEC28428-94F2-EF49-A84C-E5F408BD29A8}"/>
                  </a:ext>
                </a:extLst>
              </p:cNvPr>
              <p:cNvGrpSpPr/>
              <p:nvPr/>
            </p:nvGrpSpPr>
            <p:grpSpPr>
              <a:xfrm>
                <a:off x="9210646" y="3971086"/>
                <a:ext cx="162220" cy="1606550"/>
                <a:chOff x="7966428" y="1327988"/>
                <a:chExt cx="162220" cy="1606550"/>
              </a:xfrm>
              <a:grpFill/>
            </p:grpSpPr>
            <p:grpSp>
              <p:nvGrpSpPr>
                <p:cNvPr id="453" name="Group 452">
                  <a:extLst>
                    <a:ext uri="{FF2B5EF4-FFF2-40B4-BE49-F238E27FC236}">
                      <a16:creationId xmlns:a16="http://schemas.microsoft.com/office/drawing/2014/main" id="{0B665506-C7F3-C14C-8694-FE4095BEB444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3"/>
                  <a:chOff x="4886412" y="2289085"/>
                  <a:chExt cx="162220" cy="645453"/>
                </a:xfrm>
                <a:grpFill/>
              </p:grpSpPr>
              <p:grpSp>
                <p:nvGrpSpPr>
                  <p:cNvPr id="464" name="Group 463">
                    <a:extLst>
                      <a:ext uri="{FF2B5EF4-FFF2-40B4-BE49-F238E27FC236}">
                        <a16:creationId xmlns:a16="http://schemas.microsoft.com/office/drawing/2014/main" id="{0CB73E56-19BF-ED40-8F50-EEDCF656C3F9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94"/>
                    <a:ext cx="162220" cy="322344"/>
                    <a:chOff x="4824133" y="1684599"/>
                    <a:chExt cx="90155" cy="179143"/>
                  </a:xfrm>
                  <a:grpFill/>
                </p:grpSpPr>
                <p:sp>
                  <p:nvSpPr>
                    <p:cNvPr id="468" name="Rectangle 467">
                      <a:extLst>
                        <a:ext uri="{FF2B5EF4-FFF2-40B4-BE49-F238E27FC236}">
                          <a16:creationId xmlns:a16="http://schemas.microsoft.com/office/drawing/2014/main" id="{9CAF64FE-1ACE-8847-A68D-9EF7C425A67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69" name="Rectangle 468">
                      <a:extLst>
                        <a:ext uri="{FF2B5EF4-FFF2-40B4-BE49-F238E27FC236}">
                          <a16:creationId xmlns:a16="http://schemas.microsoft.com/office/drawing/2014/main" id="{AB420510-1B43-B246-8FCF-178CE396A81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465" name="Group 464">
                    <a:extLst>
                      <a:ext uri="{FF2B5EF4-FFF2-40B4-BE49-F238E27FC236}">
                        <a16:creationId xmlns:a16="http://schemas.microsoft.com/office/drawing/2014/main" id="{1D3C7272-F311-C44D-99D9-1792F9375D36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466" name="Rectangle 465">
                      <a:extLst>
                        <a:ext uri="{FF2B5EF4-FFF2-40B4-BE49-F238E27FC236}">
                          <a16:creationId xmlns:a16="http://schemas.microsoft.com/office/drawing/2014/main" id="{4C87179B-1785-EE47-A1F8-7C03EAA3343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67" name="Rectangle 466">
                      <a:extLst>
                        <a:ext uri="{FF2B5EF4-FFF2-40B4-BE49-F238E27FC236}">
                          <a16:creationId xmlns:a16="http://schemas.microsoft.com/office/drawing/2014/main" id="{2F02785E-E52F-704F-A882-FF551691AD2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454" name="Group 453">
                  <a:extLst>
                    <a:ext uri="{FF2B5EF4-FFF2-40B4-BE49-F238E27FC236}">
                      <a16:creationId xmlns:a16="http://schemas.microsoft.com/office/drawing/2014/main" id="{55FFE86A-E180-A044-8617-EB4C38BB62A1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458" name="Group 457">
                    <a:extLst>
                      <a:ext uri="{FF2B5EF4-FFF2-40B4-BE49-F238E27FC236}">
                        <a16:creationId xmlns:a16="http://schemas.microsoft.com/office/drawing/2014/main" id="{B34353F6-CC55-AC40-80F2-52625F13A7FC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462" name="Rectangle 461">
                      <a:extLst>
                        <a:ext uri="{FF2B5EF4-FFF2-40B4-BE49-F238E27FC236}">
                          <a16:creationId xmlns:a16="http://schemas.microsoft.com/office/drawing/2014/main" id="{2BA26BFF-75CF-6D45-AA7F-0F018CE45CF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63" name="Rectangle 462">
                      <a:extLst>
                        <a:ext uri="{FF2B5EF4-FFF2-40B4-BE49-F238E27FC236}">
                          <a16:creationId xmlns:a16="http://schemas.microsoft.com/office/drawing/2014/main" id="{2B9670A3-7AC0-2A46-84F8-9E862F8603A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459" name="Group 458">
                    <a:extLst>
                      <a:ext uri="{FF2B5EF4-FFF2-40B4-BE49-F238E27FC236}">
                        <a16:creationId xmlns:a16="http://schemas.microsoft.com/office/drawing/2014/main" id="{DCF1140F-4D29-FA4C-8FF2-78A76AD78D20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460" name="Rectangle 459">
                      <a:extLst>
                        <a:ext uri="{FF2B5EF4-FFF2-40B4-BE49-F238E27FC236}">
                          <a16:creationId xmlns:a16="http://schemas.microsoft.com/office/drawing/2014/main" id="{C32E0986-DF79-184C-BD4C-EA6F96777F7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61" name="Rectangle 460">
                      <a:extLst>
                        <a:ext uri="{FF2B5EF4-FFF2-40B4-BE49-F238E27FC236}">
                          <a16:creationId xmlns:a16="http://schemas.microsoft.com/office/drawing/2014/main" id="{F2487322-B6BB-8C4C-BA2B-E61AF00D089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455" name="Group 454">
                  <a:extLst>
                    <a:ext uri="{FF2B5EF4-FFF2-40B4-BE49-F238E27FC236}">
                      <a16:creationId xmlns:a16="http://schemas.microsoft.com/office/drawing/2014/main" id="{06DBB374-C930-0842-A5D0-ACC7B3A2C954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456" name="Rectangle 455">
                    <a:extLst>
                      <a:ext uri="{FF2B5EF4-FFF2-40B4-BE49-F238E27FC236}">
                        <a16:creationId xmlns:a16="http://schemas.microsoft.com/office/drawing/2014/main" id="{28FFF584-FF61-7C47-AF2D-658A310F429D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57" name="Rectangle 456">
                    <a:extLst>
                      <a:ext uri="{FF2B5EF4-FFF2-40B4-BE49-F238E27FC236}">
                        <a16:creationId xmlns:a16="http://schemas.microsoft.com/office/drawing/2014/main" id="{3034D538-459E-2C4E-BADE-3AAEB3FE8977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381" name="Group 380">
                <a:extLst>
                  <a:ext uri="{FF2B5EF4-FFF2-40B4-BE49-F238E27FC236}">
                    <a16:creationId xmlns:a16="http://schemas.microsoft.com/office/drawing/2014/main" id="{0F71688D-0CF0-2E4A-B209-527A3D5A19DC}"/>
                  </a:ext>
                </a:extLst>
              </p:cNvPr>
              <p:cNvGrpSpPr/>
              <p:nvPr/>
            </p:nvGrpSpPr>
            <p:grpSpPr>
              <a:xfrm>
                <a:off x="9371022" y="3970960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436" name="Group 435">
                  <a:extLst>
                    <a:ext uri="{FF2B5EF4-FFF2-40B4-BE49-F238E27FC236}">
                      <a16:creationId xmlns:a16="http://schemas.microsoft.com/office/drawing/2014/main" id="{822F7DCF-1658-844B-AFE9-417F60CD1EF0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447" name="Group 446">
                    <a:extLst>
                      <a:ext uri="{FF2B5EF4-FFF2-40B4-BE49-F238E27FC236}">
                        <a16:creationId xmlns:a16="http://schemas.microsoft.com/office/drawing/2014/main" id="{EA0ED42F-8EA2-024C-8228-049B2DC5B6B7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451" name="Rectangle 450">
                      <a:extLst>
                        <a:ext uri="{FF2B5EF4-FFF2-40B4-BE49-F238E27FC236}">
                          <a16:creationId xmlns:a16="http://schemas.microsoft.com/office/drawing/2014/main" id="{A6DCB0B2-E20F-E548-894B-23C1226CF22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52" name="Rectangle 451">
                      <a:extLst>
                        <a:ext uri="{FF2B5EF4-FFF2-40B4-BE49-F238E27FC236}">
                          <a16:creationId xmlns:a16="http://schemas.microsoft.com/office/drawing/2014/main" id="{476A1760-523E-464A-A1E2-0CCC9CAB3EC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448" name="Group 447">
                    <a:extLst>
                      <a:ext uri="{FF2B5EF4-FFF2-40B4-BE49-F238E27FC236}">
                        <a16:creationId xmlns:a16="http://schemas.microsoft.com/office/drawing/2014/main" id="{8EFAB87A-D6AC-F042-8AAE-D41E9C3E3FD0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449" name="Rectangle 448">
                      <a:extLst>
                        <a:ext uri="{FF2B5EF4-FFF2-40B4-BE49-F238E27FC236}">
                          <a16:creationId xmlns:a16="http://schemas.microsoft.com/office/drawing/2014/main" id="{D508B09D-6BB2-E340-A037-D34ED2F4669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50" name="Rectangle 449">
                      <a:extLst>
                        <a:ext uri="{FF2B5EF4-FFF2-40B4-BE49-F238E27FC236}">
                          <a16:creationId xmlns:a16="http://schemas.microsoft.com/office/drawing/2014/main" id="{376D80CE-086C-7148-B096-40CD094BBD8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437" name="Group 436">
                  <a:extLst>
                    <a:ext uri="{FF2B5EF4-FFF2-40B4-BE49-F238E27FC236}">
                      <a16:creationId xmlns:a16="http://schemas.microsoft.com/office/drawing/2014/main" id="{9907EA55-CA23-1F49-91D9-5408F8C30DED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441" name="Group 440">
                    <a:extLst>
                      <a:ext uri="{FF2B5EF4-FFF2-40B4-BE49-F238E27FC236}">
                        <a16:creationId xmlns:a16="http://schemas.microsoft.com/office/drawing/2014/main" id="{70877DF2-42BD-B544-800E-C04A2AE2AC7B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445" name="Rectangle 444">
                      <a:extLst>
                        <a:ext uri="{FF2B5EF4-FFF2-40B4-BE49-F238E27FC236}">
                          <a16:creationId xmlns:a16="http://schemas.microsoft.com/office/drawing/2014/main" id="{8FCC781B-BF27-F049-B01F-B904B893B1E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46" name="Rectangle 445">
                      <a:extLst>
                        <a:ext uri="{FF2B5EF4-FFF2-40B4-BE49-F238E27FC236}">
                          <a16:creationId xmlns:a16="http://schemas.microsoft.com/office/drawing/2014/main" id="{12AA0833-4056-C249-95B7-624E934435E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442" name="Group 441">
                    <a:extLst>
                      <a:ext uri="{FF2B5EF4-FFF2-40B4-BE49-F238E27FC236}">
                        <a16:creationId xmlns:a16="http://schemas.microsoft.com/office/drawing/2014/main" id="{0FB209E1-C020-834D-A53C-465010D99533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443" name="Rectangle 442">
                      <a:extLst>
                        <a:ext uri="{FF2B5EF4-FFF2-40B4-BE49-F238E27FC236}">
                          <a16:creationId xmlns:a16="http://schemas.microsoft.com/office/drawing/2014/main" id="{A5B47016-EAA5-1148-BC9F-46006962979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44" name="Rectangle 443">
                      <a:extLst>
                        <a:ext uri="{FF2B5EF4-FFF2-40B4-BE49-F238E27FC236}">
                          <a16:creationId xmlns:a16="http://schemas.microsoft.com/office/drawing/2014/main" id="{D38C6E8D-689D-A34D-8F03-316576FBFC1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438" name="Group 437">
                  <a:extLst>
                    <a:ext uri="{FF2B5EF4-FFF2-40B4-BE49-F238E27FC236}">
                      <a16:creationId xmlns:a16="http://schemas.microsoft.com/office/drawing/2014/main" id="{F2EFBDBA-C887-E54B-B186-58AFA4AB8830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439" name="Rectangle 438">
                    <a:extLst>
                      <a:ext uri="{FF2B5EF4-FFF2-40B4-BE49-F238E27FC236}">
                        <a16:creationId xmlns:a16="http://schemas.microsoft.com/office/drawing/2014/main" id="{5592E882-22A3-FE4B-B211-211A9287A19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40" name="Rectangle 439">
                    <a:extLst>
                      <a:ext uri="{FF2B5EF4-FFF2-40B4-BE49-F238E27FC236}">
                        <a16:creationId xmlns:a16="http://schemas.microsoft.com/office/drawing/2014/main" id="{DE862EEB-58D3-4342-87FE-D6A5387EF23D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382" name="Group 381">
                <a:extLst>
                  <a:ext uri="{FF2B5EF4-FFF2-40B4-BE49-F238E27FC236}">
                    <a16:creationId xmlns:a16="http://schemas.microsoft.com/office/drawing/2014/main" id="{066DE822-63AC-B54B-8BD8-22CFD9B0EE6A}"/>
                  </a:ext>
                </a:extLst>
              </p:cNvPr>
              <p:cNvGrpSpPr/>
              <p:nvPr/>
            </p:nvGrpSpPr>
            <p:grpSpPr>
              <a:xfrm>
                <a:off x="9533116" y="3970960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419" name="Group 418">
                  <a:extLst>
                    <a:ext uri="{FF2B5EF4-FFF2-40B4-BE49-F238E27FC236}">
                      <a16:creationId xmlns:a16="http://schemas.microsoft.com/office/drawing/2014/main" id="{F433CDAD-80B4-2543-A010-68FD28C99F6C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430" name="Group 429">
                    <a:extLst>
                      <a:ext uri="{FF2B5EF4-FFF2-40B4-BE49-F238E27FC236}">
                        <a16:creationId xmlns:a16="http://schemas.microsoft.com/office/drawing/2014/main" id="{600C159F-DEE5-E948-8794-96036B8CDBFC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434" name="Rectangle 433">
                      <a:extLst>
                        <a:ext uri="{FF2B5EF4-FFF2-40B4-BE49-F238E27FC236}">
                          <a16:creationId xmlns:a16="http://schemas.microsoft.com/office/drawing/2014/main" id="{F94D0EA7-640F-FB4F-97A3-3CB8060A4F0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35" name="Rectangle 434">
                      <a:extLst>
                        <a:ext uri="{FF2B5EF4-FFF2-40B4-BE49-F238E27FC236}">
                          <a16:creationId xmlns:a16="http://schemas.microsoft.com/office/drawing/2014/main" id="{5D95A70F-43E3-FE4A-B655-2051746BB48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431" name="Group 430">
                    <a:extLst>
                      <a:ext uri="{FF2B5EF4-FFF2-40B4-BE49-F238E27FC236}">
                        <a16:creationId xmlns:a16="http://schemas.microsoft.com/office/drawing/2014/main" id="{7AB1E76E-8F94-994F-A31B-16FED9C1302A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432" name="Rectangle 431">
                      <a:extLst>
                        <a:ext uri="{FF2B5EF4-FFF2-40B4-BE49-F238E27FC236}">
                          <a16:creationId xmlns:a16="http://schemas.microsoft.com/office/drawing/2014/main" id="{90B25465-5403-5F43-B9E6-2C33CBCBBB0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33" name="Rectangle 432">
                      <a:extLst>
                        <a:ext uri="{FF2B5EF4-FFF2-40B4-BE49-F238E27FC236}">
                          <a16:creationId xmlns:a16="http://schemas.microsoft.com/office/drawing/2014/main" id="{191A9545-BC77-0C48-8933-E408D6C1875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420" name="Group 419">
                  <a:extLst>
                    <a:ext uri="{FF2B5EF4-FFF2-40B4-BE49-F238E27FC236}">
                      <a16:creationId xmlns:a16="http://schemas.microsoft.com/office/drawing/2014/main" id="{46E2EC00-086F-0C42-9AFB-A4D277DD97FE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424" name="Group 423">
                    <a:extLst>
                      <a:ext uri="{FF2B5EF4-FFF2-40B4-BE49-F238E27FC236}">
                        <a16:creationId xmlns:a16="http://schemas.microsoft.com/office/drawing/2014/main" id="{13124A63-F7ED-6F4F-A620-0065D83A4F56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428" name="Rectangle 427">
                      <a:extLst>
                        <a:ext uri="{FF2B5EF4-FFF2-40B4-BE49-F238E27FC236}">
                          <a16:creationId xmlns:a16="http://schemas.microsoft.com/office/drawing/2014/main" id="{816D87EB-C84B-1B42-8DE8-0A782E16301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29" name="Rectangle 428">
                      <a:extLst>
                        <a:ext uri="{FF2B5EF4-FFF2-40B4-BE49-F238E27FC236}">
                          <a16:creationId xmlns:a16="http://schemas.microsoft.com/office/drawing/2014/main" id="{5A44A405-8D6F-2C40-A105-3C1C90AC25E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425" name="Group 424">
                    <a:extLst>
                      <a:ext uri="{FF2B5EF4-FFF2-40B4-BE49-F238E27FC236}">
                        <a16:creationId xmlns:a16="http://schemas.microsoft.com/office/drawing/2014/main" id="{37F81A68-9021-D548-ABFA-7D4B8DA5403D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426" name="Rectangle 425">
                      <a:extLst>
                        <a:ext uri="{FF2B5EF4-FFF2-40B4-BE49-F238E27FC236}">
                          <a16:creationId xmlns:a16="http://schemas.microsoft.com/office/drawing/2014/main" id="{3E520239-59C2-F04A-A33E-372AAB89507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27" name="Rectangle 426">
                      <a:extLst>
                        <a:ext uri="{FF2B5EF4-FFF2-40B4-BE49-F238E27FC236}">
                          <a16:creationId xmlns:a16="http://schemas.microsoft.com/office/drawing/2014/main" id="{1607EE2B-E931-AD49-B959-77E5B5D2B66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421" name="Group 420">
                  <a:extLst>
                    <a:ext uri="{FF2B5EF4-FFF2-40B4-BE49-F238E27FC236}">
                      <a16:creationId xmlns:a16="http://schemas.microsoft.com/office/drawing/2014/main" id="{6D7EA9D0-C90E-324B-A2CF-E026C9AEA749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422" name="Rectangle 421">
                    <a:extLst>
                      <a:ext uri="{FF2B5EF4-FFF2-40B4-BE49-F238E27FC236}">
                        <a16:creationId xmlns:a16="http://schemas.microsoft.com/office/drawing/2014/main" id="{29A926DE-4BE2-3E41-9CB3-0184871F593B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23" name="Rectangle 422">
                    <a:extLst>
                      <a:ext uri="{FF2B5EF4-FFF2-40B4-BE49-F238E27FC236}">
                        <a16:creationId xmlns:a16="http://schemas.microsoft.com/office/drawing/2014/main" id="{986E92F1-831E-E244-B0FC-69CDFAF9570F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383" name="Group 382">
                <a:extLst>
                  <a:ext uri="{FF2B5EF4-FFF2-40B4-BE49-F238E27FC236}">
                    <a16:creationId xmlns:a16="http://schemas.microsoft.com/office/drawing/2014/main" id="{FF0E8F44-A9D9-5D49-B211-50174DCD05DA}"/>
                  </a:ext>
                </a:extLst>
              </p:cNvPr>
              <p:cNvGrpSpPr/>
              <p:nvPr/>
            </p:nvGrpSpPr>
            <p:grpSpPr>
              <a:xfrm>
                <a:off x="9693366" y="3971080"/>
                <a:ext cx="162220" cy="1606554"/>
                <a:chOff x="7966428" y="1327982"/>
                <a:chExt cx="162220" cy="1606554"/>
              </a:xfrm>
              <a:grpFill/>
            </p:grpSpPr>
            <p:grpSp>
              <p:nvGrpSpPr>
                <p:cNvPr id="402" name="Group 401">
                  <a:extLst>
                    <a:ext uri="{FF2B5EF4-FFF2-40B4-BE49-F238E27FC236}">
                      <a16:creationId xmlns:a16="http://schemas.microsoft.com/office/drawing/2014/main" id="{4DD6FC6E-6C62-934D-9E2F-EAB78E36C258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413" name="Group 412">
                    <a:extLst>
                      <a:ext uri="{FF2B5EF4-FFF2-40B4-BE49-F238E27FC236}">
                        <a16:creationId xmlns:a16="http://schemas.microsoft.com/office/drawing/2014/main" id="{A841C2E3-5A1D-674A-B038-ACC8901400F3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417" name="Rectangle 416">
                      <a:extLst>
                        <a:ext uri="{FF2B5EF4-FFF2-40B4-BE49-F238E27FC236}">
                          <a16:creationId xmlns:a16="http://schemas.microsoft.com/office/drawing/2014/main" id="{A08BE70F-5123-DF4F-A062-A198FE99F59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18" name="Rectangle 417">
                      <a:extLst>
                        <a:ext uri="{FF2B5EF4-FFF2-40B4-BE49-F238E27FC236}">
                          <a16:creationId xmlns:a16="http://schemas.microsoft.com/office/drawing/2014/main" id="{BAC4010D-DADF-0A44-8812-5262FC239B1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414" name="Group 413">
                    <a:extLst>
                      <a:ext uri="{FF2B5EF4-FFF2-40B4-BE49-F238E27FC236}">
                        <a16:creationId xmlns:a16="http://schemas.microsoft.com/office/drawing/2014/main" id="{5D198CCC-C65E-4A4A-A969-029350F0E312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415" name="Rectangle 414">
                      <a:extLst>
                        <a:ext uri="{FF2B5EF4-FFF2-40B4-BE49-F238E27FC236}">
                          <a16:creationId xmlns:a16="http://schemas.microsoft.com/office/drawing/2014/main" id="{ADA0C87A-1DAE-5142-A615-FE76D3AFD1E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16" name="Rectangle 415">
                      <a:extLst>
                        <a:ext uri="{FF2B5EF4-FFF2-40B4-BE49-F238E27FC236}">
                          <a16:creationId xmlns:a16="http://schemas.microsoft.com/office/drawing/2014/main" id="{206DA164-B85E-8747-B6F8-7BE680D0651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403" name="Group 402">
                  <a:extLst>
                    <a:ext uri="{FF2B5EF4-FFF2-40B4-BE49-F238E27FC236}">
                      <a16:creationId xmlns:a16="http://schemas.microsoft.com/office/drawing/2014/main" id="{46A54A78-0E2E-5145-AA26-F84883B7BBE8}"/>
                    </a:ext>
                  </a:extLst>
                </p:cNvPr>
                <p:cNvGrpSpPr/>
                <p:nvPr/>
              </p:nvGrpSpPr>
              <p:grpSpPr>
                <a:xfrm>
                  <a:off x="7966428" y="1647010"/>
                  <a:ext cx="162220" cy="645394"/>
                  <a:chOff x="4886412" y="2300660"/>
                  <a:chExt cx="162220" cy="645394"/>
                </a:xfrm>
                <a:grpFill/>
              </p:grpSpPr>
              <p:grpSp>
                <p:nvGrpSpPr>
                  <p:cNvPr id="407" name="Group 406">
                    <a:extLst>
                      <a:ext uri="{FF2B5EF4-FFF2-40B4-BE49-F238E27FC236}">
                        <a16:creationId xmlns:a16="http://schemas.microsoft.com/office/drawing/2014/main" id="{3BE6D746-18B0-DB4F-95BA-4E58E5DADF46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411" name="Rectangle 410">
                      <a:extLst>
                        <a:ext uri="{FF2B5EF4-FFF2-40B4-BE49-F238E27FC236}">
                          <a16:creationId xmlns:a16="http://schemas.microsoft.com/office/drawing/2014/main" id="{830CF579-7A00-864E-96AA-70EE48B7425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12" name="Rectangle 411">
                      <a:extLst>
                        <a:ext uri="{FF2B5EF4-FFF2-40B4-BE49-F238E27FC236}">
                          <a16:creationId xmlns:a16="http://schemas.microsoft.com/office/drawing/2014/main" id="{2E1EABC0-FAAE-8343-AADF-ADEB361E3B7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408" name="Group 407">
                    <a:extLst>
                      <a:ext uri="{FF2B5EF4-FFF2-40B4-BE49-F238E27FC236}">
                        <a16:creationId xmlns:a16="http://schemas.microsoft.com/office/drawing/2014/main" id="{E778BEB4-2500-2441-B362-C67D86C0DFD5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0"/>
                    <a:ext cx="162220" cy="325603"/>
                    <a:chOff x="4824133" y="1693341"/>
                    <a:chExt cx="90155" cy="180956"/>
                  </a:xfrm>
                  <a:grpFill/>
                </p:grpSpPr>
                <p:sp>
                  <p:nvSpPr>
                    <p:cNvPr id="409" name="Rectangle 408">
                      <a:extLst>
                        <a:ext uri="{FF2B5EF4-FFF2-40B4-BE49-F238E27FC236}">
                          <a16:creationId xmlns:a16="http://schemas.microsoft.com/office/drawing/2014/main" id="{761F18B6-A4D9-524F-B43E-6F8649A9F3F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41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10" name="Rectangle 409">
                      <a:extLst>
                        <a:ext uri="{FF2B5EF4-FFF2-40B4-BE49-F238E27FC236}">
                          <a16:creationId xmlns:a16="http://schemas.microsoft.com/office/drawing/2014/main" id="{CAE0D275-1D7B-334E-A7BE-F6E630E490D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2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404" name="Group 403">
                  <a:extLst>
                    <a:ext uri="{FF2B5EF4-FFF2-40B4-BE49-F238E27FC236}">
                      <a16:creationId xmlns:a16="http://schemas.microsoft.com/office/drawing/2014/main" id="{BDD97C69-785C-3A45-AB55-FF8900B5FCBE}"/>
                    </a:ext>
                  </a:extLst>
                </p:cNvPr>
                <p:cNvGrpSpPr/>
                <p:nvPr/>
              </p:nvGrpSpPr>
              <p:grpSpPr>
                <a:xfrm>
                  <a:off x="7966428" y="1327982"/>
                  <a:ext cx="162220" cy="322351"/>
                  <a:chOff x="4824133" y="1697449"/>
                  <a:chExt cx="90155" cy="179149"/>
                </a:xfrm>
                <a:grpFill/>
              </p:grpSpPr>
              <p:sp>
                <p:nvSpPr>
                  <p:cNvPr id="405" name="Rectangle 404">
                    <a:extLst>
                      <a:ext uri="{FF2B5EF4-FFF2-40B4-BE49-F238E27FC236}">
                        <a16:creationId xmlns:a16="http://schemas.microsoft.com/office/drawing/2014/main" id="{6748BDE6-338C-FE49-A3C6-30090328EF2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06" name="Rectangle 405">
                    <a:extLst>
                      <a:ext uri="{FF2B5EF4-FFF2-40B4-BE49-F238E27FC236}">
                        <a16:creationId xmlns:a16="http://schemas.microsoft.com/office/drawing/2014/main" id="{0EE842BF-1F8A-1B46-AF84-560B6DCDD8BE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3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384" name="Group 383">
                <a:extLst>
                  <a:ext uri="{FF2B5EF4-FFF2-40B4-BE49-F238E27FC236}">
                    <a16:creationId xmlns:a16="http://schemas.microsoft.com/office/drawing/2014/main" id="{532D9031-824C-2C47-982F-BC5FCA5B39BA}"/>
                  </a:ext>
                </a:extLst>
              </p:cNvPr>
              <p:cNvGrpSpPr/>
              <p:nvPr/>
            </p:nvGrpSpPr>
            <p:grpSpPr>
              <a:xfrm>
                <a:off x="9855460" y="3971080"/>
                <a:ext cx="162220" cy="1606554"/>
                <a:chOff x="7966428" y="1327982"/>
                <a:chExt cx="162220" cy="1606554"/>
              </a:xfrm>
              <a:grpFill/>
            </p:grpSpPr>
            <p:grpSp>
              <p:nvGrpSpPr>
                <p:cNvPr id="385" name="Group 384">
                  <a:extLst>
                    <a:ext uri="{FF2B5EF4-FFF2-40B4-BE49-F238E27FC236}">
                      <a16:creationId xmlns:a16="http://schemas.microsoft.com/office/drawing/2014/main" id="{27F6D473-38E1-9B4A-AF29-B47A697FCCFA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396" name="Group 395">
                    <a:extLst>
                      <a:ext uri="{FF2B5EF4-FFF2-40B4-BE49-F238E27FC236}">
                        <a16:creationId xmlns:a16="http://schemas.microsoft.com/office/drawing/2014/main" id="{C2ED5F8A-6CE4-A64F-8515-3A5CC0D8D2D0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400" name="Rectangle 399">
                      <a:extLst>
                        <a:ext uri="{FF2B5EF4-FFF2-40B4-BE49-F238E27FC236}">
                          <a16:creationId xmlns:a16="http://schemas.microsoft.com/office/drawing/2014/main" id="{4A2309E7-E218-7F47-9411-6E52CA3703D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01" name="Rectangle 400">
                      <a:extLst>
                        <a:ext uri="{FF2B5EF4-FFF2-40B4-BE49-F238E27FC236}">
                          <a16:creationId xmlns:a16="http://schemas.microsoft.com/office/drawing/2014/main" id="{9A89C58A-312E-A848-A73A-14B7F4D0D8B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97" name="Group 396">
                    <a:extLst>
                      <a:ext uri="{FF2B5EF4-FFF2-40B4-BE49-F238E27FC236}">
                        <a16:creationId xmlns:a16="http://schemas.microsoft.com/office/drawing/2014/main" id="{AD53B48C-2DCB-2F46-8B1D-5F1F5F1995B7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398" name="Rectangle 397">
                      <a:extLst>
                        <a:ext uri="{FF2B5EF4-FFF2-40B4-BE49-F238E27FC236}">
                          <a16:creationId xmlns:a16="http://schemas.microsoft.com/office/drawing/2014/main" id="{ACCA3042-E385-6A49-AC7B-D68646A73AC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99" name="Rectangle 398">
                      <a:extLst>
                        <a:ext uri="{FF2B5EF4-FFF2-40B4-BE49-F238E27FC236}">
                          <a16:creationId xmlns:a16="http://schemas.microsoft.com/office/drawing/2014/main" id="{1DA2A41E-65B9-184B-AAEC-D3D846FA580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386" name="Group 385">
                  <a:extLst>
                    <a:ext uri="{FF2B5EF4-FFF2-40B4-BE49-F238E27FC236}">
                      <a16:creationId xmlns:a16="http://schemas.microsoft.com/office/drawing/2014/main" id="{4C4ED724-6D96-CB44-B071-D5DB99583AE4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390" name="Group 389">
                    <a:extLst>
                      <a:ext uri="{FF2B5EF4-FFF2-40B4-BE49-F238E27FC236}">
                        <a16:creationId xmlns:a16="http://schemas.microsoft.com/office/drawing/2014/main" id="{CE29E286-8D63-8749-8505-05813C16AFAD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394" name="Rectangle 393">
                      <a:extLst>
                        <a:ext uri="{FF2B5EF4-FFF2-40B4-BE49-F238E27FC236}">
                          <a16:creationId xmlns:a16="http://schemas.microsoft.com/office/drawing/2014/main" id="{A21F0F82-D288-384F-B391-DA661FD8E37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95" name="Rectangle 394">
                      <a:extLst>
                        <a:ext uri="{FF2B5EF4-FFF2-40B4-BE49-F238E27FC236}">
                          <a16:creationId xmlns:a16="http://schemas.microsoft.com/office/drawing/2014/main" id="{1FF6A7D9-E635-8D42-BC72-74E3568B801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91" name="Group 390">
                    <a:extLst>
                      <a:ext uri="{FF2B5EF4-FFF2-40B4-BE49-F238E27FC236}">
                        <a16:creationId xmlns:a16="http://schemas.microsoft.com/office/drawing/2014/main" id="{C8C99C0A-11AA-CF4D-9CF4-1B60D36E24D0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392" name="Rectangle 391">
                      <a:extLst>
                        <a:ext uri="{FF2B5EF4-FFF2-40B4-BE49-F238E27FC236}">
                          <a16:creationId xmlns:a16="http://schemas.microsoft.com/office/drawing/2014/main" id="{676E5D5B-08CB-CA45-B1D6-397B0861EF6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93" name="Rectangle 392">
                      <a:extLst>
                        <a:ext uri="{FF2B5EF4-FFF2-40B4-BE49-F238E27FC236}">
                          <a16:creationId xmlns:a16="http://schemas.microsoft.com/office/drawing/2014/main" id="{F44A738B-DA13-CF44-8E85-10CEC30295A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387" name="Group 386">
                  <a:extLst>
                    <a:ext uri="{FF2B5EF4-FFF2-40B4-BE49-F238E27FC236}">
                      <a16:creationId xmlns:a16="http://schemas.microsoft.com/office/drawing/2014/main" id="{3A3EEECB-5ACC-D54E-BAA5-70CA5A5C41E9}"/>
                    </a:ext>
                  </a:extLst>
                </p:cNvPr>
                <p:cNvGrpSpPr/>
                <p:nvPr/>
              </p:nvGrpSpPr>
              <p:grpSpPr>
                <a:xfrm>
                  <a:off x="7966428" y="1327982"/>
                  <a:ext cx="162220" cy="322351"/>
                  <a:chOff x="4824133" y="1697449"/>
                  <a:chExt cx="90155" cy="179149"/>
                </a:xfrm>
                <a:grpFill/>
              </p:grpSpPr>
              <p:sp>
                <p:nvSpPr>
                  <p:cNvPr id="388" name="Rectangle 387">
                    <a:extLst>
                      <a:ext uri="{FF2B5EF4-FFF2-40B4-BE49-F238E27FC236}">
                        <a16:creationId xmlns:a16="http://schemas.microsoft.com/office/drawing/2014/main" id="{169F0BBC-126F-E945-9273-0A01A0C22AA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89" name="Rectangle 388">
                    <a:extLst>
                      <a:ext uri="{FF2B5EF4-FFF2-40B4-BE49-F238E27FC236}">
                        <a16:creationId xmlns:a16="http://schemas.microsoft.com/office/drawing/2014/main" id="{9DBE88FD-A2D7-CC4E-AFA0-6598D4474726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3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</p:grpSp>
        <p:sp>
          <p:nvSpPr>
            <p:cNvPr id="374" name="Rectangle 373">
              <a:extLst>
                <a:ext uri="{FF2B5EF4-FFF2-40B4-BE49-F238E27FC236}">
                  <a16:creationId xmlns:a16="http://schemas.microsoft.com/office/drawing/2014/main" id="{12D6A056-E644-0949-98A9-6B711C047ED8}"/>
                </a:ext>
              </a:extLst>
            </p:cNvPr>
            <p:cNvSpPr/>
            <p:nvPr/>
          </p:nvSpPr>
          <p:spPr>
            <a:xfrm>
              <a:off x="3080426" y="544749"/>
              <a:ext cx="1611549" cy="1618034"/>
            </a:xfrm>
            <a:prstGeom prst="rect">
              <a:avLst/>
            </a:prstGeom>
            <a:noFill/>
            <a:ln w="28575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VN"/>
            </a:p>
          </p:txBody>
        </p:sp>
      </p:grpSp>
      <p:sp>
        <p:nvSpPr>
          <p:cNvPr id="555" name="TextBox 554">
            <a:extLst>
              <a:ext uri="{FF2B5EF4-FFF2-40B4-BE49-F238E27FC236}">
                <a16:creationId xmlns:a16="http://schemas.microsoft.com/office/drawing/2014/main" id="{32294E2B-7841-3541-9EFF-531AD85DCDD1}"/>
              </a:ext>
            </a:extLst>
          </p:cNvPr>
          <p:cNvSpPr txBox="1"/>
          <p:nvPr/>
        </p:nvSpPr>
        <p:spPr>
          <a:xfrm>
            <a:off x="5998417" y="2212969"/>
            <a:ext cx="90922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VN" sz="2000" dirty="0"/>
              <a:t>2 trăm</a:t>
            </a:r>
          </a:p>
          <a:p>
            <a:pPr algn="ctr"/>
            <a:r>
              <a:rPr lang="en-VN" sz="2000" dirty="0">
                <a:solidFill>
                  <a:srgbClr val="FF0000"/>
                </a:solidFill>
              </a:rPr>
              <a:t>200</a:t>
            </a:r>
          </a:p>
        </p:txBody>
      </p:sp>
      <p:grpSp>
        <p:nvGrpSpPr>
          <p:cNvPr id="556" name="Group 555">
            <a:extLst>
              <a:ext uri="{FF2B5EF4-FFF2-40B4-BE49-F238E27FC236}">
                <a16:creationId xmlns:a16="http://schemas.microsoft.com/office/drawing/2014/main" id="{0060BE63-2D7F-E649-89B0-E87D71E159A5}"/>
              </a:ext>
            </a:extLst>
          </p:cNvPr>
          <p:cNvGrpSpPr/>
          <p:nvPr/>
        </p:nvGrpSpPr>
        <p:grpSpPr>
          <a:xfrm>
            <a:off x="8296371" y="329920"/>
            <a:ext cx="1611549" cy="1618034"/>
            <a:chOff x="3080426" y="544749"/>
            <a:chExt cx="1611549" cy="1618034"/>
          </a:xfrm>
          <a:solidFill>
            <a:schemeClr val="bg1"/>
          </a:solidFill>
        </p:grpSpPr>
        <p:grpSp>
          <p:nvGrpSpPr>
            <p:cNvPr id="557" name="Group 556">
              <a:extLst>
                <a:ext uri="{FF2B5EF4-FFF2-40B4-BE49-F238E27FC236}">
                  <a16:creationId xmlns:a16="http://schemas.microsoft.com/office/drawing/2014/main" id="{9DACF952-7A9B-8646-8F27-A89F4CC211A4}"/>
                </a:ext>
              </a:extLst>
            </p:cNvPr>
            <p:cNvGrpSpPr/>
            <p:nvPr/>
          </p:nvGrpSpPr>
          <p:grpSpPr>
            <a:xfrm>
              <a:off x="3084603" y="551604"/>
              <a:ext cx="1606637" cy="1606802"/>
              <a:chOff x="8411043" y="3970960"/>
              <a:chExt cx="1606637" cy="1606802"/>
            </a:xfrm>
            <a:grpFill/>
          </p:grpSpPr>
          <p:grpSp>
            <p:nvGrpSpPr>
              <p:cNvPr id="559" name="Group 558">
                <a:extLst>
                  <a:ext uri="{FF2B5EF4-FFF2-40B4-BE49-F238E27FC236}">
                    <a16:creationId xmlns:a16="http://schemas.microsoft.com/office/drawing/2014/main" id="{ED2EB957-61C2-9E49-933B-657990C4448D}"/>
                  </a:ext>
                </a:extLst>
              </p:cNvPr>
              <p:cNvGrpSpPr/>
              <p:nvPr/>
            </p:nvGrpSpPr>
            <p:grpSpPr>
              <a:xfrm>
                <a:off x="8411043" y="3971086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722" name="Group 721">
                  <a:extLst>
                    <a:ext uri="{FF2B5EF4-FFF2-40B4-BE49-F238E27FC236}">
                      <a16:creationId xmlns:a16="http://schemas.microsoft.com/office/drawing/2014/main" id="{7D521708-13DA-784C-AAB1-F2CC2AEA72D9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733" name="Group 732">
                    <a:extLst>
                      <a:ext uri="{FF2B5EF4-FFF2-40B4-BE49-F238E27FC236}">
                        <a16:creationId xmlns:a16="http://schemas.microsoft.com/office/drawing/2014/main" id="{7F779582-1676-1045-A123-1A6072DD2C80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737" name="Rectangle 736">
                      <a:extLst>
                        <a:ext uri="{FF2B5EF4-FFF2-40B4-BE49-F238E27FC236}">
                          <a16:creationId xmlns:a16="http://schemas.microsoft.com/office/drawing/2014/main" id="{7608A948-A919-1E4F-B3D0-D9FE1C7FEEC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738" name="Rectangle 737">
                      <a:extLst>
                        <a:ext uri="{FF2B5EF4-FFF2-40B4-BE49-F238E27FC236}">
                          <a16:creationId xmlns:a16="http://schemas.microsoft.com/office/drawing/2014/main" id="{CEEFE087-9972-9842-B456-83B24513263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734" name="Group 733">
                    <a:extLst>
                      <a:ext uri="{FF2B5EF4-FFF2-40B4-BE49-F238E27FC236}">
                        <a16:creationId xmlns:a16="http://schemas.microsoft.com/office/drawing/2014/main" id="{532392CF-5206-524C-BB6C-24F7314402B7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735" name="Rectangle 734">
                      <a:extLst>
                        <a:ext uri="{FF2B5EF4-FFF2-40B4-BE49-F238E27FC236}">
                          <a16:creationId xmlns:a16="http://schemas.microsoft.com/office/drawing/2014/main" id="{D467F715-9BB9-8C41-B49E-851CD39E679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736" name="Rectangle 735">
                      <a:extLst>
                        <a:ext uri="{FF2B5EF4-FFF2-40B4-BE49-F238E27FC236}">
                          <a16:creationId xmlns:a16="http://schemas.microsoft.com/office/drawing/2014/main" id="{443A7091-65E9-1C4F-AFA6-2AE83060DB0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723" name="Group 722">
                  <a:extLst>
                    <a:ext uri="{FF2B5EF4-FFF2-40B4-BE49-F238E27FC236}">
                      <a16:creationId xmlns:a16="http://schemas.microsoft.com/office/drawing/2014/main" id="{2F00AE67-022A-C146-8F8F-F9C564CCEDB6}"/>
                    </a:ext>
                  </a:extLst>
                </p:cNvPr>
                <p:cNvGrpSpPr/>
                <p:nvPr/>
              </p:nvGrpSpPr>
              <p:grpSpPr>
                <a:xfrm>
                  <a:off x="7966428" y="1647023"/>
                  <a:ext cx="162220" cy="645381"/>
                  <a:chOff x="4886412" y="2300673"/>
                  <a:chExt cx="162220" cy="645381"/>
                </a:xfrm>
                <a:grpFill/>
              </p:grpSpPr>
              <p:grpSp>
                <p:nvGrpSpPr>
                  <p:cNvPr id="727" name="Group 726">
                    <a:extLst>
                      <a:ext uri="{FF2B5EF4-FFF2-40B4-BE49-F238E27FC236}">
                        <a16:creationId xmlns:a16="http://schemas.microsoft.com/office/drawing/2014/main" id="{BFBA945C-3A06-7143-A5A2-8F96B8538BD2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731" name="Rectangle 730">
                      <a:extLst>
                        <a:ext uri="{FF2B5EF4-FFF2-40B4-BE49-F238E27FC236}">
                          <a16:creationId xmlns:a16="http://schemas.microsoft.com/office/drawing/2014/main" id="{E7051D50-A587-D042-9E4F-9C7C92A2B81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732" name="Rectangle 731">
                      <a:extLst>
                        <a:ext uri="{FF2B5EF4-FFF2-40B4-BE49-F238E27FC236}">
                          <a16:creationId xmlns:a16="http://schemas.microsoft.com/office/drawing/2014/main" id="{07EE94DC-35B5-2C44-9F30-24B7186729D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728" name="Group 727">
                    <a:extLst>
                      <a:ext uri="{FF2B5EF4-FFF2-40B4-BE49-F238E27FC236}">
                        <a16:creationId xmlns:a16="http://schemas.microsoft.com/office/drawing/2014/main" id="{8F28EC8F-5713-9243-ABC4-0527D77011B9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73"/>
                    <a:ext cx="162220" cy="325591"/>
                    <a:chOff x="4824133" y="1693338"/>
                    <a:chExt cx="90155" cy="180948"/>
                  </a:xfrm>
                  <a:grpFill/>
                </p:grpSpPr>
                <p:sp>
                  <p:nvSpPr>
                    <p:cNvPr id="729" name="Rectangle 728">
                      <a:extLst>
                        <a:ext uri="{FF2B5EF4-FFF2-40B4-BE49-F238E27FC236}">
                          <a16:creationId xmlns:a16="http://schemas.microsoft.com/office/drawing/2014/main" id="{B7EBAF52-5CCE-5D41-AD3F-57C37C5F426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8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730" name="Rectangle 729">
                      <a:extLst>
                        <a:ext uri="{FF2B5EF4-FFF2-40B4-BE49-F238E27FC236}">
                          <a16:creationId xmlns:a16="http://schemas.microsoft.com/office/drawing/2014/main" id="{8E13816D-BC9F-6E44-9028-ED0FC7AF100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31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724" name="Group 723">
                  <a:extLst>
                    <a:ext uri="{FF2B5EF4-FFF2-40B4-BE49-F238E27FC236}">
                      <a16:creationId xmlns:a16="http://schemas.microsoft.com/office/drawing/2014/main" id="{88086BBE-9532-6A49-8D78-600E3791D5B3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725" name="Rectangle 724">
                    <a:extLst>
                      <a:ext uri="{FF2B5EF4-FFF2-40B4-BE49-F238E27FC236}">
                        <a16:creationId xmlns:a16="http://schemas.microsoft.com/office/drawing/2014/main" id="{14B6B5DC-47CB-8C4F-8323-58209027CB77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26" name="Rectangle 725">
                    <a:extLst>
                      <a:ext uri="{FF2B5EF4-FFF2-40B4-BE49-F238E27FC236}">
                        <a16:creationId xmlns:a16="http://schemas.microsoft.com/office/drawing/2014/main" id="{11D1A21E-8774-EB4E-952B-8457B0665213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560" name="Group 559">
                <a:extLst>
                  <a:ext uri="{FF2B5EF4-FFF2-40B4-BE49-F238E27FC236}">
                    <a16:creationId xmlns:a16="http://schemas.microsoft.com/office/drawing/2014/main" id="{05ED4C9C-3EB3-CF44-88F9-8815D43F2AFE}"/>
                  </a:ext>
                </a:extLst>
              </p:cNvPr>
              <p:cNvGrpSpPr/>
              <p:nvPr/>
            </p:nvGrpSpPr>
            <p:grpSpPr>
              <a:xfrm>
                <a:off x="8571419" y="3971212"/>
                <a:ext cx="162220" cy="1606550"/>
                <a:chOff x="7966428" y="1327988"/>
                <a:chExt cx="162220" cy="1606550"/>
              </a:xfrm>
              <a:grpFill/>
            </p:grpSpPr>
            <p:grpSp>
              <p:nvGrpSpPr>
                <p:cNvPr id="705" name="Group 704">
                  <a:extLst>
                    <a:ext uri="{FF2B5EF4-FFF2-40B4-BE49-F238E27FC236}">
                      <a16:creationId xmlns:a16="http://schemas.microsoft.com/office/drawing/2014/main" id="{BFCA0A45-82A0-D746-9FBB-A99D6E378B82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3"/>
                  <a:chOff x="4886412" y="2289085"/>
                  <a:chExt cx="162220" cy="645453"/>
                </a:xfrm>
                <a:grpFill/>
              </p:grpSpPr>
              <p:grpSp>
                <p:nvGrpSpPr>
                  <p:cNvPr id="716" name="Group 715">
                    <a:extLst>
                      <a:ext uri="{FF2B5EF4-FFF2-40B4-BE49-F238E27FC236}">
                        <a16:creationId xmlns:a16="http://schemas.microsoft.com/office/drawing/2014/main" id="{73B148D0-6662-7B48-B319-CD60EDC9DDE9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94"/>
                    <a:ext cx="162220" cy="322344"/>
                    <a:chOff x="4824133" y="1684599"/>
                    <a:chExt cx="90155" cy="179143"/>
                  </a:xfrm>
                  <a:grpFill/>
                </p:grpSpPr>
                <p:sp>
                  <p:nvSpPr>
                    <p:cNvPr id="720" name="Rectangle 719">
                      <a:extLst>
                        <a:ext uri="{FF2B5EF4-FFF2-40B4-BE49-F238E27FC236}">
                          <a16:creationId xmlns:a16="http://schemas.microsoft.com/office/drawing/2014/main" id="{66947BC3-86FB-CF49-A2F6-ABF24A89412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721" name="Rectangle 720">
                      <a:extLst>
                        <a:ext uri="{FF2B5EF4-FFF2-40B4-BE49-F238E27FC236}">
                          <a16:creationId xmlns:a16="http://schemas.microsoft.com/office/drawing/2014/main" id="{51AB1BD5-9F71-2B40-925E-AE6BABF1477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717" name="Group 716">
                    <a:extLst>
                      <a:ext uri="{FF2B5EF4-FFF2-40B4-BE49-F238E27FC236}">
                        <a16:creationId xmlns:a16="http://schemas.microsoft.com/office/drawing/2014/main" id="{F584DAAB-A4A7-9941-A849-226BD81EF452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718" name="Rectangle 717">
                      <a:extLst>
                        <a:ext uri="{FF2B5EF4-FFF2-40B4-BE49-F238E27FC236}">
                          <a16:creationId xmlns:a16="http://schemas.microsoft.com/office/drawing/2014/main" id="{BAA98950-FC7E-0E4B-ADF3-8D33A48AC91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719" name="Rectangle 718">
                      <a:extLst>
                        <a:ext uri="{FF2B5EF4-FFF2-40B4-BE49-F238E27FC236}">
                          <a16:creationId xmlns:a16="http://schemas.microsoft.com/office/drawing/2014/main" id="{4E372B16-3DDC-AB46-A323-50EBA47BBD3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706" name="Group 705">
                  <a:extLst>
                    <a:ext uri="{FF2B5EF4-FFF2-40B4-BE49-F238E27FC236}">
                      <a16:creationId xmlns:a16="http://schemas.microsoft.com/office/drawing/2014/main" id="{88963167-DC49-0D4E-AFC2-3E6A27F43293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710" name="Group 709">
                    <a:extLst>
                      <a:ext uri="{FF2B5EF4-FFF2-40B4-BE49-F238E27FC236}">
                        <a16:creationId xmlns:a16="http://schemas.microsoft.com/office/drawing/2014/main" id="{92340290-A85B-684E-9F36-9CB809224665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714" name="Rectangle 713">
                      <a:extLst>
                        <a:ext uri="{FF2B5EF4-FFF2-40B4-BE49-F238E27FC236}">
                          <a16:creationId xmlns:a16="http://schemas.microsoft.com/office/drawing/2014/main" id="{D7FBA428-9753-4E48-AE60-B473A3E3467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715" name="Rectangle 714">
                      <a:extLst>
                        <a:ext uri="{FF2B5EF4-FFF2-40B4-BE49-F238E27FC236}">
                          <a16:creationId xmlns:a16="http://schemas.microsoft.com/office/drawing/2014/main" id="{C31A8F3F-80BE-824F-A2E2-EFFEB19DF79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711" name="Group 710">
                    <a:extLst>
                      <a:ext uri="{FF2B5EF4-FFF2-40B4-BE49-F238E27FC236}">
                        <a16:creationId xmlns:a16="http://schemas.microsoft.com/office/drawing/2014/main" id="{EA113F4F-225F-7A41-88F8-B6F36E985B66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712" name="Rectangle 711">
                      <a:extLst>
                        <a:ext uri="{FF2B5EF4-FFF2-40B4-BE49-F238E27FC236}">
                          <a16:creationId xmlns:a16="http://schemas.microsoft.com/office/drawing/2014/main" id="{0BE8802D-0F76-234D-884B-412B2AC9D28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713" name="Rectangle 712">
                      <a:extLst>
                        <a:ext uri="{FF2B5EF4-FFF2-40B4-BE49-F238E27FC236}">
                          <a16:creationId xmlns:a16="http://schemas.microsoft.com/office/drawing/2014/main" id="{15F5B451-A9EC-9040-B1CC-D425C2F9F7E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707" name="Group 706">
                  <a:extLst>
                    <a:ext uri="{FF2B5EF4-FFF2-40B4-BE49-F238E27FC236}">
                      <a16:creationId xmlns:a16="http://schemas.microsoft.com/office/drawing/2014/main" id="{3267F1DF-537D-EC47-87E7-06845E447C44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708" name="Rectangle 707">
                    <a:extLst>
                      <a:ext uri="{FF2B5EF4-FFF2-40B4-BE49-F238E27FC236}">
                        <a16:creationId xmlns:a16="http://schemas.microsoft.com/office/drawing/2014/main" id="{21012FB4-F69A-FB41-9C07-556C301698D6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09" name="Rectangle 708">
                    <a:extLst>
                      <a:ext uri="{FF2B5EF4-FFF2-40B4-BE49-F238E27FC236}">
                        <a16:creationId xmlns:a16="http://schemas.microsoft.com/office/drawing/2014/main" id="{083EB29D-01DE-0B43-90E4-1DB0A2E5E98D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561" name="Group 560">
                <a:extLst>
                  <a:ext uri="{FF2B5EF4-FFF2-40B4-BE49-F238E27FC236}">
                    <a16:creationId xmlns:a16="http://schemas.microsoft.com/office/drawing/2014/main" id="{B5D6F76C-B3D3-4C49-AFD1-22A5FB966458}"/>
                  </a:ext>
                </a:extLst>
              </p:cNvPr>
              <p:cNvGrpSpPr/>
              <p:nvPr/>
            </p:nvGrpSpPr>
            <p:grpSpPr>
              <a:xfrm>
                <a:off x="8731795" y="3971086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688" name="Group 687">
                  <a:extLst>
                    <a:ext uri="{FF2B5EF4-FFF2-40B4-BE49-F238E27FC236}">
                      <a16:creationId xmlns:a16="http://schemas.microsoft.com/office/drawing/2014/main" id="{CF83C506-161C-A34C-8B6B-113A2D94810E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699" name="Group 698">
                    <a:extLst>
                      <a:ext uri="{FF2B5EF4-FFF2-40B4-BE49-F238E27FC236}">
                        <a16:creationId xmlns:a16="http://schemas.microsoft.com/office/drawing/2014/main" id="{2033906E-F94C-D54E-BF88-159041B459C1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703" name="Rectangle 702">
                      <a:extLst>
                        <a:ext uri="{FF2B5EF4-FFF2-40B4-BE49-F238E27FC236}">
                          <a16:creationId xmlns:a16="http://schemas.microsoft.com/office/drawing/2014/main" id="{9ABA0916-1C36-374C-A61D-4B2AF22D5DD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704" name="Rectangle 703">
                      <a:extLst>
                        <a:ext uri="{FF2B5EF4-FFF2-40B4-BE49-F238E27FC236}">
                          <a16:creationId xmlns:a16="http://schemas.microsoft.com/office/drawing/2014/main" id="{A6C14637-B305-5648-A6E4-AF627F5A497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700" name="Group 699">
                    <a:extLst>
                      <a:ext uri="{FF2B5EF4-FFF2-40B4-BE49-F238E27FC236}">
                        <a16:creationId xmlns:a16="http://schemas.microsoft.com/office/drawing/2014/main" id="{24199E2B-9116-EC4B-9FE8-82B6CCD3921F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701" name="Rectangle 700">
                      <a:extLst>
                        <a:ext uri="{FF2B5EF4-FFF2-40B4-BE49-F238E27FC236}">
                          <a16:creationId xmlns:a16="http://schemas.microsoft.com/office/drawing/2014/main" id="{4A1D44DB-6E07-994A-9DFF-9712104522A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702" name="Rectangle 701">
                      <a:extLst>
                        <a:ext uri="{FF2B5EF4-FFF2-40B4-BE49-F238E27FC236}">
                          <a16:creationId xmlns:a16="http://schemas.microsoft.com/office/drawing/2014/main" id="{EB3F64C1-49B4-844B-ABFA-9B34F6351D1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689" name="Group 688">
                  <a:extLst>
                    <a:ext uri="{FF2B5EF4-FFF2-40B4-BE49-F238E27FC236}">
                      <a16:creationId xmlns:a16="http://schemas.microsoft.com/office/drawing/2014/main" id="{445590BD-7BFA-424B-9472-D96E935D5418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693" name="Group 692">
                    <a:extLst>
                      <a:ext uri="{FF2B5EF4-FFF2-40B4-BE49-F238E27FC236}">
                        <a16:creationId xmlns:a16="http://schemas.microsoft.com/office/drawing/2014/main" id="{01751C2E-B181-B240-AF56-51F216341FDB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697" name="Rectangle 696">
                      <a:extLst>
                        <a:ext uri="{FF2B5EF4-FFF2-40B4-BE49-F238E27FC236}">
                          <a16:creationId xmlns:a16="http://schemas.microsoft.com/office/drawing/2014/main" id="{BAA73557-70F1-4141-B8CD-D5167B27D77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98" name="Rectangle 697">
                      <a:extLst>
                        <a:ext uri="{FF2B5EF4-FFF2-40B4-BE49-F238E27FC236}">
                          <a16:creationId xmlns:a16="http://schemas.microsoft.com/office/drawing/2014/main" id="{8021CBEA-9A10-9944-AED0-B7FF08146FE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694" name="Group 693">
                    <a:extLst>
                      <a:ext uri="{FF2B5EF4-FFF2-40B4-BE49-F238E27FC236}">
                        <a16:creationId xmlns:a16="http://schemas.microsoft.com/office/drawing/2014/main" id="{903A1F77-2E05-F248-8E16-DE5FCA2CC687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695" name="Rectangle 694">
                      <a:extLst>
                        <a:ext uri="{FF2B5EF4-FFF2-40B4-BE49-F238E27FC236}">
                          <a16:creationId xmlns:a16="http://schemas.microsoft.com/office/drawing/2014/main" id="{68A6769D-1717-3741-91E5-CE422B77FA2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96" name="Rectangle 695">
                      <a:extLst>
                        <a:ext uri="{FF2B5EF4-FFF2-40B4-BE49-F238E27FC236}">
                          <a16:creationId xmlns:a16="http://schemas.microsoft.com/office/drawing/2014/main" id="{76711A0A-509F-F844-B1C4-5F2B251F51B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690" name="Group 689">
                  <a:extLst>
                    <a:ext uri="{FF2B5EF4-FFF2-40B4-BE49-F238E27FC236}">
                      <a16:creationId xmlns:a16="http://schemas.microsoft.com/office/drawing/2014/main" id="{ED106BB6-EE94-6F41-ABCB-B5587A26984F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691" name="Rectangle 690">
                    <a:extLst>
                      <a:ext uri="{FF2B5EF4-FFF2-40B4-BE49-F238E27FC236}">
                        <a16:creationId xmlns:a16="http://schemas.microsoft.com/office/drawing/2014/main" id="{68BA07B1-1240-644D-A279-EEC81ABE68B9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92" name="Rectangle 691">
                    <a:extLst>
                      <a:ext uri="{FF2B5EF4-FFF2-40B4-BE49-F238E27FC236}">
                        <a16:creationId xmlns:a16="http://schemas.microsoft.com/office/drawing/2014/main" id="{C00397EC-7221-B148-8FF3-9E4CB8CAE369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562" name="Group 561">
                <a:extLst>
                  <a:ext uri="{FF2B5EF4-FFF2-40B4-BE49-F238E27FC236}">
                    <a16:creationId xmlns:a16="http://schemas.microsoft.com/office/drawing/2014/main" id="{62D9E2B4-4BA5-BD4A-BCB0-22102A7F46C1}"/>
                  </a:ext>
                </a:extLst>
              </p:cNvPr>
              <p:cNvGrpSpPr/>
              <p:nvPr/>
            </p:nvGrpSpPr>
            <p:grpSpPr>
              <a:xfrm>
                <a:off x="8893889" y="3971086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671" name="Group 670">
                  <a:extLst>
                    <a:ext uri="{FF2B5EF4-FFF2-40B4-BE49-F238E27FC236}">
                      <a16:creationId xmlns:a16="http://schemas.microsoft.com/office/drawing/2014/main" id="{5131029E-F7A7-B54C-9575-ACAE5F61FD87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682" name="Group 681">
                    <a:extLst>
                      <a:ext uri="{FF2B5EF4-FFF2-40B4-BE49-F238E27FC236}">
                        <a16:creationId xmlns:a16="http://schemas.microsoft.com/office/drawing/2014/main" id="{0CB43B78-0E91-B64D-8317-95557791C546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686" name="Rectangle 685">
                      <a:extLst>
                        <a:ext uri="{FF2B5EF4-FFF2-40B4-BE49-F238E27FC236}">
                          <a16:creationId xmlns:a16="http://schemas.microsoft.com/office/drawing/2014/main" id="{4068AE99-949A-EF4F-9299-6590C930E01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87" name="Rectangle 686">
                      <a:extLst>
                        <a:ext uri="{FF2B5EF4-FFF2-40B4-BE49-F238E27FC236}">
                          <a16:creationId xmlns:a16="http://schemas.microsoft.com/office/drawing/2014/main" id="{EBFF13BC-5605-C343-887D-949A02EBE59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683" name="Group 682">
                    <a:extLst>
                      <a:ext uri="{FF2B5EF4-FFF2-40B4-BE49-F238E27FC236}">
                        <a16:creationId xmlns:a16="http://schemas.microsoft.com/office/drawing/2014/main" id="{A6372ECF-9B96-774A-82BF-83FF6E09BA79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684" name="Rectangle 683">
                      <a:extLst>
                        <a:ext uri="{FF2B5EF4-FFF2-40B4-BE49-F238E27FC236}">
                          <a16:creationId xmlns:a16="http://schemas.microsoft.com/office/drawing/2014/main" id="{C3192E1F-066B-B349-88F0-067480AB69F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85" name="Rectangle 684">
                      <a:extLst>
                        <a:ext uri="{FF2B5EF4-FFF2-40B4-BE49-F238E27FC236}">
                          <a16:creationId xmlns:a16="http://schemas.microsoft.com/office/drawing/2014/main" id="{D0FA8405-F8F7-4445-A2E9-FC3F45BF132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672" name="Group 671">
                  <a:extLst>
                    <a:ext uri="{FF2B5EF4-FFF2-40B4-BE49-F238E27FC236}">
                      <a16:creationId xmlns:a16="http://schemas.microsoft.com/office/drawing/2014/main" id="{D415560B-D79C-D64C-891A-40D9A5193C3A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676" name="Group 675">
                    <a:extLst>
                      <a:ext uri="{FF2B5EF4-FFF2-40B4-BE49-F238E27FC236}">
                        <a16:creationId xmlns:a16="http://schemas.microsoft.com/office/drawing/2014/main" id="{5F20176C-3402-BD48-AF1C-09638E03F9A1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680" name="Rectangle 679">
                      <a:extLst>
                        <a:ext uri="{FF2B5EF4-FFF2-40B4-BE49-F238E27FC236}">
                          <a16:creationId xmlns:a16="http://schemas.microsoft.com/office/drawing/2014/main" id="{F0CB4022-7F17-A64F-A420-DEAD04C8724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81" name="Rectangle 680">
                      <a:extLst>
                        <a:ext uri="{FF2B5EF4-FFF2-40B4-BE49-F238E27FC236}">
                          <a16:creationId xmlns:a16="http://schemas.microsoft.com/office/drawing/2014/main" id="{5372115E-FAE3-C143-A06E-EDFED7C4F14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677" name="Group 676">
                    <a:extLst>
                      <a:ext uri="{FF2B5EF4-FFF2-40B4-BE49-F238E27FC236}">
                        <a16:creationId xmlns:a16="http://schemas.microsoft.com/office/drawing/2014/main" id="{C7F3B6B0-7210-AD4F-A2AD-7AA52F4C93F6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678" name="Rectangle 677">
                      <a:extLst>
                        <a:ext uri="{FF2B5EF4-FFF2-40B4-BE49-F238E27FC236}">
                          <a16:creationId xmlns:a16="http://schemas.microsoft.com/office/drawing/2014/main" id="{5DE23F81-1AC3-4540-AF6C-9963048DCF5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79" name="Rectangle 678">
                      <a:extLst>
                        <a:ext uri="{FF2B5EF4-FFF2-40B4-BE49-F238E27FC236}">
                          <a16:creationId xmlns:a16="http://schemas.microsoft.com/office/drawing/2014/main" id="{9BEC031A-7B3B-E14A-83D3-FBB57DE0BF9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673" name="Group 672">
                  <a:extLst>
                    <a:ext uri="{FF2B5EF4-FFF2-40B4-BE49-F238E27FC236}">
                      <a16:creationId xmlns:a16="http://schemas.microsoft.com/office/drawing/2014/main" id="{731AE0E8-B3F7-DD41-BD1B-A6324D8ABAA6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674" name="Rectangle 673">
                    <a:extLst>
                      <a:ext uri="{FF2B5EF4-FFF2-40B4-BE49-F238E27FC236}">
                        <a16:creationId xmlns:a16="http://schemas.microsoft.com/office/drawing/2014/main" id="{070FC6E9-B8E0-764D-8884-B45A39F52198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75" name="Rectangle 674">
                    <a:extLst>
                      <a:ext uri="{FF2B5EF4-FFF2-40B4-BE49-F238E27FC236}">
                        <a16:creationId xmlns:a16="http://schemas.microsoft.com/office/drawing/2014/main" id="{8F62AA3D-1A77-DD41-BB4B-E71A3035F4DB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563" name="Group 562">
                <a:extLst>
                  <a:ext uri="{FF2B5EF4-FFF2-40B4-BE49-F238E27FC236}">
                    <a16:creationId xmlns:a16="http://schemas.microsoft.com/office/drawing/2014/main" id="{A2669A9D-C72C-9E49-9F2C-FB8E2990FD04}"/>
                  </a:ext>
                </a:extLst>
              </p:cNvPr>
              <p:cNvGrpSpPr/>
              <p:nvPr/>
            </p:nvGrpSpPr>
            <p:grpSpPr>
              <a:xfrm>
                <a:off x="9050270" y="3970960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654" name="Group 653">
                  <a:extLst>
                    <a:ext uri="{FF2B5EF4-FFF2-40B4-BE49-F238E27FC236}">
                      <a16:creationId xmlns:a16="http://schemas.microsoft.com/office/drawing/2014/main" id="{03C9AE99-6144-A249-A30F-56D803044606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665" name="Group 664">
                    <a:extLst>
                      <a:ext uri="{FF2B5EF4-FFF2-40B4-BE49-F238E27FC236}">
                        <a16:creationId xmlns:a16="http://schemas.microsoft.com/office/drawing/2014/main" id="{0C5ADD0B-3AEA-584F-831B-2F6AED0975CF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669" name="Rectangle 668">
                      <a:extLst>
                        <a:ext uri="{FF2B5EF4-FFF2-40B4-BE49-F238E27FC236}">
                          <a16:creationId xmlns:a16="http://schemas.microsoft.com/office/drawing/2014/main" id="{51C2B8EB-0D63-1C4C-9600-BC989B8BF3F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70" name="Rectangle 669">
                      <a:extLst>
                        <a:ext uri="{FF2B5EF4-FFF2-40B4-BE49-F238E27FC236}">
                          <a16:creationId xmlns:a16="http://schemas.microsoft.com/office/drawing/2014/main" id="{0341DFFF-E2DA-CA44-B3AD-C44C097D604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666" name="Group 665">
                    <a:extLst>
                      <a:ext uri="{FF2B5EF4-FFF2-40B4-BE49-F238E27FC236}">
                        <a16:creationId xmlns:a16="http://schemas.microsoft.com/office/drawing/2014/main" id="{52E73722-0CB5-AD43-8EAD-9C049006D3F2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667" name="Rectangle 666">
                      <a:extLst>
                        <a:ext uri="{FF2B5EF4-FFF2-40B4-BE49-F238E27FC236}">
                          <a16:creationId xmlns:a16="http://schemas.microsoft.com/office/drawing/2014/main" id="{731976B3-08CD-644E-B8F4-76FB424BA47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68" name="Rectangle 667">
                      <a:extLst>
                        <a:ext uri="{FF2B5EF4-FFF2-40B4-BE49-F238E27FC236}">
                          <a16:creationId xmlns:a16="http://schemas.microsoft.com/office/drawing/2014/main" id="{076F597B-335E-C04D-B20C-7C5C6F63145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655" name="Group 654">
                  <a:extLst>
                    <a:ext uri="{FF2B5EF4-FFF2-40B4-BE49-F238E27FC236}">
                      <a16:creationId xmlns:a16="http://schemas.microsoft.com/office/drawing/2014/main" id="{B70D5617-6FDD-7742-BDE8-CC2488522D90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659" name="Group 658">
                    <a:extLst>
                      <a:ext uri="{FF2B5EF4-FFF2-40B4-BE49-F238E27FC236}">
                        <a16:creationId xmlns:a16="http://schemas.microsoft.com/office/drawing/2014/main" id="{897B8743-F8BB-044C-AD5F-9C54F6B9411F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663" name="Rectangle 662">
                      <a:extLst>
                        <a:ext uri="{FF2B5EF4-FFF2-40B4-BE49-F238E27FC236}">
                          <a16:creationId xmlns:a16="http://schemas.microsoft.com/office/drawing/2014/main" id="{016D41E6-C93F-FD48-82E6-9BE0CAB12E7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64" name="Rectangle 663">
                      <a:extLst>
                        <a:ext uri="{FF2B5EF4-FFF2-40B4-BE49-F238E27FC236}">
                          <a16:creationId xmlns:a16="http://schemas.microsoft.com/office/drawing/2014/main" id="{4D0D25C1-F0A5-2646-B2C3-2B7AD561819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660" name="Group 659">
                    <a:extLst>
                      <a:ext uri="{FF2B5EF4-FFF2-40B4-BE49-F238E27FC236}">
                        <a16:creationId xmlns:a16="http://schemas.microsoft.com/office/drawing/2014/main" id="{5621B535-D6AB-6E48-A4FE-F134CDD358E3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661" name="Rectangle 660">
                      <a:extLst>
                        <a:ext uri="{FF2B5EF4-FFF2-40B4-BE49-F238E27FC236}">
                          <a16:creationId xmlns:a16="http://schemas.microsoft.com/office/drawing/2014/main" id="{93F37AE9-A830-B244-BF11-1E484659CA5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62" name="Rectangle 661">
                      <a:extLst>
                        <a:ext uri="{FF2B5EF4-FFF2-40B4-BE49-F238E27FC236}">
                          <a16:creationId xmlns:a16="http://schemas.microsoft.com/office/drawing/2014/main" id="{FFD58BC6-486B-9D40-9A93-D3A25DF8612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656" name="Group 655">
                  <a:extLst>
                    <a:ext uri="{FF2B5EF4-FFF2-40B4-BE49-F238E27FC236}">
                      <a16:creationId xmlns:a16="http://schemas.microsoft.com/office/drawing/2014/main" id="{2993542D-83CA-9345-9FB7-AFD8D8816ED4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657" name="Rectangle 656">
                    <a:extLst>
                      <a:ext uri="{FF2B5EF4-FFF2-40B4-BE49-F238E27FC236}">
                        <a16:creationId xmlns:a16="http://schemas.microsoft.com/office/drawing/2014/main" id="{9DFBD3D6-6D4C-3C4A-8237-A6EC40A674F1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58" name="Rectangle 657">
                    <a:extLst>
                      <a:ext uri="{FF2B5EF4-FFF2-40B4-BE49-F238E27FC236}">
                        <a16:creationId xmlns:a16="http://schemas.microsoft.com/office/drawing/2014/main" id="{CD19EF88-419F-2E42-B5E2-82EDB6E3A8D6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564" name="Group 563">
                <a:extLst>
                  <a:ext uri="{FF2B5EF4-FFF2-40B4-BE49-F238E27FC236}">
                    <a16:creationId xmlns:a16="http://schemas.microsoft.com/office/drawing/2014/main" id="{0930606A-5BB9-8F46-85DC-96AA4FF06000}"/>
                  </a:ext>
                </a:extLst>
              </p:cNvPr>
              <p:cNvGrpSpPr/>
              <p:nvPr/>
            </p:nvGrpSpPr>
            <p:grpSpPr>
              <a:xfrm>
                <a:off x="9210646" y="3971086"/>
                <a:ext cx="162220" cy="1606550"/>
                <a:chOff x="7966428" y="1327988"/>
                <a:chExt cx="162220" cy="1606550"/>
              </a:xfrm>
              <a:grpFill/>
            </p:grpSpPr>
            <p:grpSp>
              <p:nvGrpSpPr>
                <p:cNvPr id="637" name="Group 636">
                  <a:extLst>
                    <a:ext uri="{FF2B5EF4-FFF2-40B4-BE49-F238E27FC236}">
                      <a16:creationId xmlns:a16="http://schemas.microsoft.com/office/drawing/2014/main" id="{F607E02D-E43A-604A-A813-773207EBEF85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3"/>
                  <a:chOff x="4886412" y="2289085"/>
                  <a:chExt cx="162220" cy="645453"/>
                </a:xfrm>
                <a:grpFill/>
              </p:grpSpPr>
              <p:grpSp>
                <p:nvGrpSpPr>
                  <p:cNvPr id="648" name="Group 647">
                    <a:extLst>
                      <a:ext uri="{FF2B5EF4-FFF2-40B4-BE49-F238E27FC236}">
                        <a16:creationId xmlns:a16="http://schemas.microsoft.com/office/drawing/2014/main" id="{BC39B674-83C7-2B4C-922E-D145554B0B80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94"/>
                    <a:ext cx="162220" cy="322344"/>
                    <a:chOff x="4824133" y="1684599"/>
                    <a:chExt cx="90155" cy="179143"/>
                  </a:xfrm>
                  <a:grpFill/>
                </p:grpSpPr>
                <p:sp>
                  <p:nvSpPr>
                    <p:cNvPr id="652" name="Rectangle 651">
                      <a:extLst>
                        <a:ext uri="{FF2B5EF4-FFF2-40B4-BE49-F238E27FC236}">
                          <a16:creationId xmlns:a16="http://schemas.microsoft.com/office/drawing/2014/main" id="{16825C27-E037-F947-891C-A5E5C6C7ED1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53" name="Rectangle 652">
                      <a:extLst>
                        <a:ext uri="{FF2B5EF4-FFF2-40B4-BE49-F238E27FC236}">
                          <a16:creationId xmlns:a16="http://schemas.microsoft.com/office/drawing/2014/main" id="{7B0F6ED9-DC5D-C542-BD96-92571D47A77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649" name="Group 648">
                    <a:extLst>
                      <a:ext uri="{FF2B5EF4-FFF2-40B4-BE49-F238E27FC236}">
                        <a16:creationId xmlns:a16="http://schemas.microsoft.com/office/drawing/2014/main" id="{2B3E4121-1154-2445-84D8-F5E9F6797B39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650" name="Rectangle 649">
                      <a:extLst>
                        <a:ext uri="{FF2B5EF4-FFF2-40B4-BE49-F238E27FC236}">
                          <a16:creationId xmlns:a16="http://schemas.microsoft.com/office/drawing/2014/main" id="{E7588FD5-D859-6543-9B5F-2606918F186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51" name="Rectangle 650">
                      <a:extLst>
                        <a:ext uri="{FF2B5EF4-FFF2-40B4-BE49-F238E27FC236}">
                          <a16:creationId xmlns:a16="http://schemas.microsoft.com/office/drawing/2014/main" id="{A8735113-1193-1445-B8DC-8CCDAB17877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638" name="Group 637">
                  <a:extLst>
                    <a:ext uri="{FF2B5EF4-FFF2-40B4-BE49-F238E27FC236}">
                      <a16:creationId xmlns:a16="http://schemas.microsoft.com/office/drawing/2014/main" id="{56AF7572-2D21-244D-A26B-7C7DDEE13501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642" name="Group 641">
                    <a:extLst>
                      <a:ext uri="{FF2B5EF4-FFF2-40B4-BE49-F238E27FC236}">
                        <a16:creationId xmlns:a16="http://schemas.microsoft.com/office/drawing/2014/main" id="{49F14FD1-8B64-8B46-8D17-489F8D113296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646" name="Rectangle 645">
                      <a:extLst>
                        <a:ext uri="{FF2B5EF4-FFF2-40B4-BE49-F238E27FC236}">
                          <a16:creationId xmlns:a16="http://schemas.microsoft.com/office/drawing/2014/main" id="{A60DF52B-8B62-3C41-A4A8-B8F3C421692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47" name="Rectangle 646">
                      <a:extLst>
                        <a:ext uri="{FF2B5EF4-FFF2-40B4-BE49-F238E27FC236}">
                          <a16:creationId xmlns:a16="http://schemas.microsoft.com/office/drawing/2014/main" id="{5DEB62C0-9D4F-1A46-B606-D6FE3A63874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643" name="Group 642">
                    <a:extLst>
                      <a:ext uri="{FF2B5EF4-FFF2-40B4-BE49-F238E27FC236}">
                        <a16:creationId xmlns:a16="http://schemas.microsoft.com/office/drawing/2014/main" id="{CFAEFD35-EC92-DD4D-AFC7-E65D308C719F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644" name="Rectangle 643">
                      <a:extLst>
                        <a:ext uri="{FF2B5EF4-FFF2-40B4-BE49-F238E27FC236}">
                          <a16:creationId xmlns:a16="http://schemas.microsoft.com/office/drawing/2014/main" id="{975B0F33-607E-0B4C-B671-6E894427B42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45" name="Rectangle 644">
                      <a:extLst>
                        <a:ext uri="{FF2B5EF4-FFF2-40B4-BE49-F238E27FC236}">
                          <a16:creationId xmlns:a16="http://schemas.microsoft.com/office/drawing/2014/main" id="{1BB83FD3-896C-A945-B423-9E8F9F729A9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639" name="Group 638">
                  <a:extLst>
                    <a:ext uri="{FF2B5EF4-FFF2-40B4-BE49-F238E27FC236}">
                      <a16:creationId xmlns:a16="http://schemas.microsoft.com/office/drawing/2014/main" id="{C38624C4-BA6C-8445-853A-21F58C54A09A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640" name="Rectangle 639">
                    <a:extLst>
                      <a:ext uri="{FF2B5EF4-FFF2-40B4-BE49-F238E27FC236}">
                        <a16:creationId xmlns:a16="http://schemas.microsoft.com/office/drawing/2014/main" id="{E20496C9-176D-CE47-806F-B68E810570B9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41" name="Rectangle 640">
                    <a:extLst>
                      <a:ext uri="{FF2B5EF4-FFF2-40B4-BE49-F238E27FC236}">
                        <a16:creationId xmlns:a16="http://schemas.microsoft.com/office/drawing/2014/main" id="{32C570ED-D062-6E4D-A10B-EBA076B5307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565" name="Group 564">
                <a:extLst>
                  <a:ext uri="{FF2B5EF4-FFF2-40B4-BE49-F238E27FC236}">
                    <a16:creationId xmlns:a16="http://schemas.microsoft.com/office/drawing/2014/main" id="{A482C6E0-5655-4341-9B33-4A9A0B2CD047}"/>
                  </a:ext>
                </a:extLst>
              </p:cNvPr>
              <p:cNvGrpSpPr/>
              <p:nvPr/>
            </p:nvGrpSpPr>
            <p:grpSpPr>
              <a:xfrm>
                <a:off x="9371022" y="3970960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620" name="Group 619">
                  <a:extLst>
                    <a:ext uri="{FF2B5EF4-FFF2-40B4-BE49-F238E27FC236}">
                      <a16:creationId xmlns:a16="http://schemas.microsoft.com/office/drawing/2014/main" id="{5766CAAA-6A7A-4148-8949-24F9E1932498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631" name="Group 630">
                    <a:extLst>
                      <a:ext uri="{FF2B5EF4-FFF2-40B4-BE49-F238E27FC236}">
                        <a16:creationId xmlns:a16="http://schemas.microsoft.com/office/drawing/2014/main" id="{214C01D8-F5BE-6F42-9394-FB5B8A0B7B0F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635" name="Rectangle 634">
                      <a:extLst>
                        <a:ext uri="{FF2B5EF4-FFF2-40B4-BE49-F238E27FC236}">
                          <a16:creationId xmlns:a16="http://schemas.microsoft.com/office/drawing/2014/main" id="{47ED62B5-ED25-834F-B843-ADB0C302FEB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36" name="Rectangle 635">
                      <a:extLst>
                        <a:ext uri="{FF2B5EF4-FFF2-40B4-BE49-F238E27FC236}">
                          <a16:creationId xmlns:a16="http://schemas.microsoft.com/office/drawing/2014/main" id="{2B0B5164-B507-9749-9027-0D40E5EACFC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632" name="Group 631">
                    <a:extLst>
                      <a:ext uri="{FF2B5EF4-FFF2-40B4-BE49-F238E27FC236}">
                        <a16:creationId xmlns:a16="http://schemas.microsoft.com/office/drawing/2014/main" id="{0B7C3284-F6F6-9E4D-ABC1-A6A95F833DF0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633" name="Rectangle 632">
                      <a:extLst>
                        <a:ext uri="{FF2B5EF4-FFF2-40B4-BE49-F238E27FC236}">
                          <a16:creationId xmlns:a16="http://schemas.microsoft.com/office/drawing/2014/main" id="{8CD66399-0058-374C-87E8-7D31A78EF24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34" name="Rectangle 633">
                      <a:extLst>
                        <a:ext uri="{FF2B5EF4-FFF2-40B4-BE49-F238E27FC236}">
                          <a16:creationId xmlns:a16="http://schemas.microsoft.com/office/drawing/2014/main" id="{FEADE987-F7D0-7B48-9D22-60F8097AD07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621" name="Group 620">
                  <a:extLst>
                    <a:ext uri="{FF2B5EF4-FFF2-40B4-BE49-F238E27FC236}">
                      <a16:creationId xmlns:a16="http://schemas.microsoft.com/office/drawing/2014/main" id="{28F1E87D-E73A-204E-9915-E78EC65AE886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625" name="Group 624">
                    <a:extLst>
                      <a:ext uri="{FF2B5EF4-FFF2-40B4-BE49-F238E27FC236}">
                        <a16:creationId xmlns:a16="http://schemas.microsoft.com/office/drawing/2014/main" id="{52B48639-BCA6-D448-8BCE-09716526A0C2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629" name="Rectangle 628">
                      <a:extLst>
                        <a:ext uri="{FF2B5EF4-FFF2-40B4-BE49-F238E27FC236}">
                          <a16:creationId xmlns:a16="http://schemas.microsoft.com/office/drawing/2014/main" id="{076F98D2-1D16-F045-B76A-629FAB0D142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30" name="Rectangle 629">
                      <a:extLst>
                        <a:ext uri="{FF2B5EF4-FFF2-40B4-BE49-F238E27FC236}">
                          <a16:creationId xmlns:a16="http://schemas.microsoft.com/office/drawing/2014/main" id="{D120432F-2191-FC48-8226-B469E03F3E9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626" name="Group 625">
                    <a:extLst>
                      <a:ext uri="{FF2B5EF4-FFF2-40B4-BE49-F238E27FC236}">
                        <a16:creationId xmlns:a16="http://schemas.microsoft.com/office/drawing/2014/main" id="{954B4144-6148-104E-9AD0-9372EAA6861D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627" name="Rectangle 626">
                      <a:extLst>
                        <a:ext uri="{FF2B5EF4-FFF2-40B4-BE49-F238E27FC236}">
                          <a16:creationId xmlns:a16="http://schemas.microsoft.com/office/drawing/2014/main" id="{2308D259-3B83-804F-9F49-37BB611698F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28" name="Rectangle 627">
                      <a:extLst>
                        <a:ext uri="{FF2B5EF4-FFF2-40B4-BE49-F238E27FC236}">
                          <a16:creationId xmlns:a16="http://schemas.microsoft.com/office/drawing/2014/main" id="{C66E4507-BDEC-A04B-9EBF-E2B411669A0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622" name="Group 621">
                  <a:extLst>
                    <a:ext uri="{FF2B5EF4-FFF2-40B4-BE49-F238E27FC236}">
                      <a16:creationId xmlns:a16="http://schemas.microsoft.com/office/drawing/2014/main" id="{85CD5AF9-2BF9-4E48-88D8-0FDAE4FDB7EE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623" name="Rectangle 622">
                    <a:extLst>
                      <a:ext uri="{FF2B5EF4-FFF2-40B4-BE49-F238E27FC236}">
                        <a16:creationId xmlns:a16="http://schemas.microsoft.com/office/drawing/2014/main" id="{15D1616B-6BC3-1248-A741-EA18A189C09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24" name="Rectangle 623">
                    <a:extLst>
                      <a:ext uri="{FF2B5EF4-FFF2-40B4-BE49-F238E27FC236}">
                        <a16:creationId xmlns:a16="http://schemas.microsoft.com/office/drawing/2014/main" id="{3C42B98A-F5C3-8644-8981-2016A1C42E55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566" name="Group 565">
                <a:extLst>
                  <a:ext uri="{FF2B5EF4-FFF2-40B4-BE49-F238E27FC236}">
                    <a16:creationId xmlns:a16="http://schemas.microsoft.com/office/drawing/2014/main" id="{3FE8BF2D-3EB5-204A-9A01-59A8F078B17E}"/>
                  </a:ext>
                </a:extLst>
              </p:cNvPr>
              <p:cNvGrpSpPr/>
              <p:nvPr/>
            </p:nvGrpSpPr>
            <p:grpSpPr>
              <a:xfrm>
                <a:off x="9533116" y="3970960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603" name="Group 602">
                  <a:extLst>
                    <a:ext uri="{FF2B5EF4-FFF2-40B4-BE49-F238E27FC236}">
                      <a16:creationId xmlns:a16="http://schemas.microsoft.com/office/drawing/2014/main" id="{D5A34F5E-EA39-7045-A3B8-74A5183BE6E9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614" name="Group 613">
                    <a:extLst>
                      <a:ext uri="{FF2B5EF4-FFF2-40B4-BE49-F238E27FC236}">
                        <a16:creationId xmlns:a16="http://schemas.microsoft.com/office/drawing/2014/main" id="{C926B385-414D-5147-AD82-5A688209F02D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618" name="Rectangle 617">
                      <a:extLst>
                        <a:ext uri="{FF2B5EF4-FFF2-40B4-BE49-F238E27FC236}">
                          <a16:creationId xmlns:a16="http://schemas.microsoft.com/office/drawing/2014/main" id="{9C47E789-3242-A041-B4D4-F219A4D545B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19" name="Rectangle 618">
                      <a:extLst>
                        <a:ext uri="{FF2B5EF4-FFF2-40B4-BE49-F238E27FC236}">
                          <a16:creationId xmlns:a16="http://schemas.microsoft.com/office/drawing/2014/main" id="{ACD25EED-B84C-FE4F-8658-DFDC66DFC5F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615" name="Group 614">
                    <a:extLst>
                      <a:ext uri="{FF2B5EF4-FFF2-40B4-BE49-F238E27FC236}">
                        <a16:creationId xmlns:a16="http://schemas.microsoft.com/office/drawing/2014/main" id="{84EEFDC4-1D18-2748-A687-297EA8120BB2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616" name="Rectangle 615">
                      <a:extLst>
                        <a:ext uri="{FF2B5EF4-FFF2-40B4-BE49-F238E27FC236}">
                          <a16:creationId xmlns:a16="http://schemas.microsoft.com/office/drawing/2014/main" id="{08912284-8A67-C247-B87D-AA10BA389A5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17" name="Rectangle 616">
                      <a:extLst>
                        <a:ext uri="{FF2B5EF4-FFF2-40B4-BE49-F238E27FC236}">
                          <a16:creationId xmlns:a16="http://schemas.microsoft.com/office/drawing/2014/main" id="{6A281EF8-922B-9047-BDA4-B35C58A05BE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604" name="Group 603">
                  <a:extLst>
                    <a:ext uri="{FF2B5EF4-FFF2-40B4-BE49-F238E27FC236}">
                      <a16:creationId xmlns:a16="http://schemas.microsoft.com/office/drawing/2014/main" id="{BB13645E-F5C3-D644-86B5-608972DCCC97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608" name="Group 607">
                    <a:extLst>
                      <a:ext uri="{FF2B5EF4-FFF2-40B4-BE49-F238E27FC236}">
                        <a16:creationId xmlns:a16="http://schemas.microsoft.com/office/drawing/2014/main" id="{B7896797-F26B-7146-9675-B0D750FAB84B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612" name="Rectangle 611">
                      <a:extLst>
                        <a:ext uri="{FF2B5EF4-FFF2-40B4-BE49-F238E27FC236}">
                          <a16:creationId xmlns:a16="http://schemas.microsoft.com/office/drawing/2014/main" id="{172B15EE-7903-C242-8442-837FC791B24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13" name="Rectangle 612">
                      <a:extLst>
                        <a:ext uri="{FF2B5EF4-FFF2-40B4-BE49-F238E27FC236}">
                          <a16:creationId xmlns:a16="http://schemas.microsoft.com/office/drawing/2014/main" id="{28F125BE-2B65-EA45-A2A0-F1085DBECC4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609" name="Group 608">
                    <a:extLst>
                      <a:ext uri="{FF2B5EF4-FFF2-40B4-BE49-F238E27FC236}">
                        <a16:creationId xmlns:a16="http://schemas.microsoft.com/office/drawing/2014/main" id="{C7372101-DDAF-0345-9316-AA8814FE48B3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610" name="Rectangle 609">
                      <a:extLst>
                        <a:ext uri="{FF2B5EF4-FFF2-40B4-BE49-F238E27FC236}">
                          <a16:creationId xmlns:a16="http://schemas.microsoft.com/office/drawing/2014/main" id="{1D9110F3-68AC-6245-9682-D03CBB31514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11" name="Rectangle 610">
                      <a:extLst>
                        <a:ext uri="{FF2B5EF4-FFF2-40B4-BE49-F238E27FC236}">
                          <a16:creationId xmlns:a16="http://schemas.microsoft.com/office/drawing/2014/main" id="{FC99ACAD-16FF-D64C-8AD8-4BFD0745AE2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605" name="Group 604">
                  <a:extLst>
                    <a:ext uri="{FF2B5EF4-FFF2-40B4-BE49-F238E27FC236}">
                      <a16:creationId xmlns:a16="http://schemas.microsoft.com/office/drawing/2014/main" id="{6C40C302-DBA8-7942-A28E-45A3A0346639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606" name="Rectangle 605">
                    <a:extLst>
                      <a:ext uri="{FF2B5EF4-FFF2-40B4-BE49-F238E27FC236}">
                        <a16:creationId xmlns:a16="http://schemas.microsoft.com/office/drawing/2014/main" id="{AE6F0BC3-594F-6F4E-A459-B8873155EED7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07" name="Rectangle 606">
                    <a:extLst>
                      <a:ext uri="{FF2B5EF4-FFF2-40B4-BE49-F238E27FC236}">
                        <a16:creationId xmlns:a16="http://schemas.microsoft.com/office/drawing/2014/main" id="{E58CA7B6-9B39-BB4B-8AE3-0F5AA41F05EE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567" name="Group 566">
                <a:extLst>
                  <a:ext uri="{FF2B5EF4-FFF2-40B4-BE49-F238E27FC236}">
                    <a16:creationId xmlns:a16="http://schemas.microsoft.com/office/drawing/2014/main" id="{B75CE227-E233-9047-A569-2936465BE033}"/>
                  </a:ext>
                </a:extLst>
              </p:cNvPr>
              <p:cNvGrpSpPr/>
              <p:nvPr/>
            </p:nvGrpSpPr>
            <p:grpSpPr>
              <a:xfrm>
                <a:off x="9693366" y="3971080"/>
                <a:ext cx="162220" cy="1606554"/>
                <a:chOff x="7966428" y="1327982"/>
                <a:chExt cx="162220" cy="1606554"/>
              </a:xfrm>
              <a:grpFill/>
            </p:grpSpPr>
            <p:grpSp>
              <p:nvGrpSpPr>
                <p:cNvPr id="586" name="Group 585">
                  <a:extLst>
                    <a:ext uri="{FF2B5EF4-FFF2-40B4-BE49-F238E27FC236}">
                      <a16:creationId xmlns:a16="http://schemas.microsoft.com/office/drawing/2014/main" id="{16D41AB0-8C2B-2741-948E-0B8DDCA4123B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597" name="Group 596">
                    <a:extLst>
                      <a:ext uri="{FF2B5EF4-FFF2-40B4-BE49-F238E27FC236}">
                        <a16:creationId xmlns:a16="http://schemas.microsoft.com/office/drawing/2014/main" id="{F962A085-A773-564C-AF67-C0B640A48FC1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601" name="Rectangle 600">
                      <a:extLst>
                        <a:ext uri="{FF2B5EF4-FFF2-40B4-BE49-F238E27FC236}">
                          <a16:creationId xmlns:a16="http://schemas.microsoft.com/office/drawing/2014/main" id="{37679193-EBFA-3845-AE41-8314A7E3B95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02" name="Rectangle 601">
                      <a:extLst>
                        <a:ext uri="{FF2B5EF4-FFF2-40B4-BE49-F238E27FC236}">
                          <a16:creationId xmlns:a16="http://schemas.microsoft.com/office/drawing/2014/main" id="{FB81D67E-8CDA-2046-A2E9-BB542A829D2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598" name="Group 597">
                    <a:extLst>
                      <a:ext uri="{FF2B5EF4-FFF2-40B4-BE49-F238E27FC236}">
                        <a16:creationId xmlns:a16="http://schemas.microsoft.com/office/drawing/2014/main" id="{A5A6428C-96AE-7846-BE06-7699CA3FA431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599" name="Rectangle 598">
                      <a:extLst>
                        <a:ext uri="{FF2B5EF4-FFF2-40B4-BE49-F238E27FC236}">
                          <a16:creationId xmlns:a16="http://schemas.microsoft.com/office/drawing/2014/main" id="{6145E0D0-EBBA-3E4C-9458-116725C0237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00" name="Rectangle 599">
                      <a:extLst>
                        <a:ext uri="{FF2B5EF4-FFF2-40B4-BE49-F238E27FC236}">
                          <a16:creationId xmlns:a16="http://schemas.microsoft.com/office/drawing/2014/main" id="{4A7BA181-C2D2-934A-AF85-6327784826B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587" name="Group 586">
                  <a:extLst>
                    <a:ext uri="{FF2B5EF4-FFF2-40B4-BE49-F238E27FC236}">
                      <a16:creationId xmlns:a16="http://schemas.microsoft.com/office/drawing/2014/main" id="{D266C162-3920-CB42-A009-201D89260114}"/>
                    </a:ext>
                  </a:extLst>
                </p:cNvPr>
                <p:cNvGrpSpPr/>
                <p:nvPr/>
              </p:nvGrpSpPr>
              <p:grpSpPr>
                <a:xfrm>
                  <a:off x="7966428" y="1647010"/>
                  <a:ext cx="162220" cy="645394"/>
                  <a:chOff x="4886412" y="2300660"/>
                  <a:chExt cx="162220" cy="645394"/>
                </a:xfrm>
                <a:grpFill/>
              </p:grpSpPr>
              <p:grpSp>
                <p:nvGrpSpPr>
                  <p:cNvPr id="591" name="Group 590">
                    <a:extLst>
                      <a:ext uri="{FF2B5EF4-FFF2-40B4-BE49-F238E27FC236}">
                        <a16:creationId xmlns:a16="http://schemas.microsoft.com/office/drawing/2014/main" id="{1F5573E1-8D51-454A-9668-822C4F564851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595" name="Rectangle 594">
                      <a:extLst>
                        <a:ext uri="{FF2B5EF4-FFF2-40B4-BE49-F238E27FC236}">
                          <a16:creationId xmlns:a16="http://schemas.microsoft.com/office/drawing/2014/main" id="{E653601A-7253-4341-8DBA-F60CBE7CEDB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596" name="Rectangle 595">
                      <a:extLst>
                        <a:ext uri="{FF2B5EF4-FFF2-40B4-BE49-F238E27FC236}">
                          <a16:creationId xmlns:a16="http://schemas.microsoft.com/office/drawing/2014/main" id="{3D61C4D2-5D8C-B047-AA1E-B186A1017C2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592" name="Group 591">
                    <a:extLst>
                      <a:ext uri="{FF2B5EF4-FFF2-40B4-BE49-F238E27FC236}">
                        <a16:creationId xmlns:a16="http://schemas.microsoft.com/office/drawing/2014/main" id="{3CEFCA26-4DE6-F643-8732-7C07943E4F80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0"/>
                    <a:ext cx="162220" cy="325603"/>
                    <a:chOff x="4824133" y="1693341"/>
                    <a:chExt cx="90155" cy="180956"/>
                  </a:xfrm>
                  <a:grpFill/>
                </p:grpSpPr>
                <p:sp>
                  <p:nvSpPr>
                    <p:cNvPr id="593" name="Rectangle 592">
                      <a:extLst>
                        <a:ext uri="{FF2B5EF4-FFF2-40B4-BE49-F238E27FC236}">
                          <a16:creationId xmlns:a16="http://schemas.microsoft.com/office/drawing/2014/main" id="{EB11FF0B-4A65-3241-A386-7026034A2F9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41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594" name="Rectangle 593">
                      <a:extLst>
                        <a:ext uri="{FF2B5EF4-FFF2-40B4-BE49-F238E27FC236}">
                          <a16:creationId xmlns:a16="http://schemas.microsoft.com/office/drawing/2014/main" id="{C328E26A-9ECE-8549-9967-7EE9E404AB9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2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588" name="Group 587">
                  <a:extLst>
                    <a:ext uri="{FF2B5EF4-FFF2-40B4-BE49-F238E27FC236}">
                      <a16:creationId xmlns:a16="http://schemas.microsoft.com/office/drawing/2014/main" id="{17689799-C7E1-9847-8AAA-1612213E229B}"/>
                    </a:ext>
                  </a:extLst>
                </p:cNvPr>
                <p:cNvGrpSpPr/>
                <p:nvPr/>
              </p:nvGrpSpPr>
              <p:grpSpPr>
                <a:xfrm>
                  <a:off x="7966428" y="1327982"/>
                  <a:ext cx="162220" cy="322351"/>
                  <a:chOff x="4824133" y="1697449"/>
                  <a:chExt cx="90155" cy="179149"/>
                </a:xfrm>
                <a:grpFill/>
              </p:grpSpPr>
              <p:sp>
                <p:nvSpPr>
                  <p:cNvPr id="589" name="Rectangle 588">
                    <a:extLst>
                      <a:ext uri="{FF2B5EF4-FFF2-40B4-BE49-F238E27FC236}">
                        <a16:creationId xmlns:a16="http://schemas.microsoft.com/office/drawing/2014/main" id="{C08C91C8-E9D1-4645-BC82-32EFAB0ECD6E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90" name="Rectangle 589">
                    <a:extLst>
                      <a:ext uri="{FF2B5EF4-FFF2-40B4-BE49-F238E27FC236}">
                        <a16:creationId xmlns:a16="http://schemas.microsoft.com/office/drawing/2014/main" id="{01FDF4C3-16BB-584C-803A-5D88AD4953D8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3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568" name="Group 567">
                <a:extLst>
                  <a:ext uri="{FF2B5EF4-FFF2-40B4-BE49-F238E27FC236}">
                    <a16:creationId xmlns:a16="http://schemas.microsoft.com/office/drawing/2014/main" id="{37FD5B0B-07AB-C54B-BD63-835E23072A3C}"/>
                  </a:ext>
                </a:extLst>
              </p:cNvPr>
              <p:cNvGrpSpPr/>
              <p:nvPr/>
            </p:nvGrpSpPr>
            <p:grpSpPr>
              <a:xfrm>
                <a:off x="9855460" y="3971080"/>
                <a:ext cx="162220" cy="1606554"/>
                <a:chOff x="7966428" y="1327982"/>
                <a:chExt cx="162220" cy="1606554"/>
              </a:xfrm>
              <a:grpFill/>
            </p:grpSpPr>
            <p:grpSp>
              <p:nvGrpSpPr>
                <p:cNvPr id="569" name="Group 568">
                  <a:extLst>
                    <a:ext uri="{FF2B5EF4-FFF2-40B4-BE49-F238E27FC236}">
                      <a16:creationId xmlns:a16="http://schemas.microsoft.com/office/drawing/2014/main" id="{C2C0FD10-8560-3C48-A78D-F0EA571B2BC7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580" name="Group 579">
                    <a:extLst>
                      <a:ext uri="{FF2B5EF4-FFF2-40B4-BE49-F238E27FC236}">
                        <a16:creationId xmlns:a16="http://schemas.microsoft.com/office/drawing/2014/main" id="{59D0AC6E-2C65-674E-80B7-F1021E4373C8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584" name="Rectangle 583">
                      <a:extLst>
                        <a:ext uri="{FF2B5EF4-FFF2-40B4-BE49-F238E27FC236}">
                          <a16:creationId xmlns:a16="http://schemas.microsoft.com/office/drawing/2014/main" id="{8A1639E2-9F2E-0D4E-87C6-8EB239C92BB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585" name="Rectangle 584">
                      <a:extLst>
                        <a:ext uri="{FF2B5EF4-FFF2-40B4-BE49-F238E27FC236}">
                          <a16:creationId xmlns:a16="http://schemas.microsoft.com/office/drawing/2014/main" id="{AE19D790-AC61-1245-9B0B-826D26F3905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581" name="Group 580">
                    <a:extLst>
                      <a:ext uri="{FF2B5EF4-FFF2-40B4-BE49-F238E27FC236}">
                        <a16:creationId xmlns:a16="http://schemas.microsoft.com/office/drawing/2014/main" id="{2AFA8E4C-E25D-EF45-A9B8-DE576CEA3F64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582" name="Rectangle 581">
                      <a:extLst>
                        <a:ext uri="{FF2B5EF4-FFF2-40B4-BE49-F238E27FC236}">
                          <a16:creationId xmlns:a16="http://schemas.microsoft.com/office/drawing/2014/main" id="{1BB53B6A-7FBC-5945-AC8D-D2E4DC71A44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583" name="Rectangle 582">
                      <a:extLst>
                        <a:ext uri="{FF2B5EF4-FFF2-40B4-BE49-F238E27FC236}">
                          <a16:creationId xmlns:a16="http://schemas.microsoft.com/office/drawing/2014/main" id="{66438D43-C1EA-3948-9DF1-CDFE3931F8F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570" name="Group 569">
                  <a:extLst>
                    <a:ext uri="{FF2B5EF4-FFF2-40B4-BE49-F238E27FC236}">
                      <a16:creationId xmlns:a16="http://schemas.microsoft.com/office/drawing/2014/main" id="{A5B771FF-62CF-ED45-B9DC-C076B5480D89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574" name="Group 573">
                    <a:extLst>
                      <a:ext uri="{FF2B5EF4-FFF2-40B4-BE49-F238E27FC236}">
                        <a16:creationId xmlns:a16="http://schemas.microsoft.com/office/drawing/2014/main" id="{E8581D89-B96A-6A48-B5D0-0F651140EFA5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578" name="Rectangle 577">
                      <a:extLst>
                        <a:ext uri="{FF2B5EF4-FFF2-40B4-BE49-F238E27FC236}">
                          <a16:creationId xmlns:a16="http://schemas.microsoft.com/office/drawing/2014/main" id="{1B33312B-BBDD-6F46-985E-2FA52A94AF5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579" name="Rectangle 578">
                      <a:extLst>
                        <a:ext uri="{FF2B5EF4-FFF2-40B4-BE49-F238E27FC236}">
                          <a16:creationId xmlns:a16="http://schemas.microsoft.com/office/drawing/2014/main" id="{6D559AB8-1601-0647-AA4F-3009D6D9BFA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575" name="Group 574">
                    <a:extLst>
                      <a:ext uri="{FF2B5EF4-FFF2-40B4-BE49-F238E27FC236}">
                        <a16:creationId xmlns:a16="http://schemas.microsoft.com/office/drawing/2014/main" id="{7815BEAF-E0DE-7949-8DA0-71BEE520D53D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576" name="Rectangle 575">
                      <a:extLst>
                        <a:ext uri="{FF2B5EF4-FFF2-40B4-BE49-F238E27FC236}">
                          <a16:creationId xmlns:a16="http://schemas.microsoft.com/office/drawing/2014/main" id="{AE05C530-B9B3-9B49-B8E4-8F764E94891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577" name="Rectangle 576">
                      <a:extLst>
                        <a:ext uri="{FF2B5EF4-FFF2-40B4-BE49-F238E27FC236}">
                          <a16:creationId xmlns:a16="http://schemas.microsoft.com/office/drawing/2014/main" id="{36FC5FA5-A1F9-094B-920F-F6C68AF7BE4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571" name="Group 570">
                  <a:extLst>
                    <a:ext uri="{FF2B5EF4-FFF2-40B4-BE49-F238E27FC236}">
                      <a16:creationId xmlns:a16="http://schemas.microsoft.com/office/drawing/2014/main" id="{0AC4ECB6-B0DB-0845-B796-B4B682FEC6A1}"/>
                    </a:ext>
                  </a:extLst>
                </p:cNvPr>
                <p:cNvGrpSpPr/>
                <p:nvPr/>
              </p:nvGrpSpPr>
              <p:grpSpPr>
                <a:xfrm>
                  <a:off x="7966428" y="1327982"/>
                  <a:ext cx="162220" cy="322351"/>
                  <a:chOff x="4824133" y="1697449"/>
                  <a:chExt cx="90155" cy="179149"/>
                </a:xfrm>
                <a:grpFill/>
              </p:grpSpPr>
              <p:sp>
                <p:nvSpPr>
                  <p:cNvPr id="572" name="Rectangle 571">
                    <a:extLst>
                      <a:ext uri="{FF2B5EF4-FFF2-40B4-BE49-F238E27FC236}">
                        <a16:creationId xmlns:a16="http://schemas.microsoft.com/office/drawing/2014/main" id="{D4EFAD1E-77DA-ED43-A9DA-C72FCDF6B7B9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73" name="Rectangle 572">
                    <a:extLst>
                      <a:ext uri="{FF2B5EF4-FFF2-40B4-BE49-F238E27FC236}">
                        <a16:creationId xmlns:a16="http://schemas.microsoft.com/office/drawing/2014/main" id="{9C5DF3CF-B292-6943-B8C2-12B23CCA4841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3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</p:grpSp>
        <p:sp>
          <p:nvSpPr>
            <p:cNvPr id="558" name="Rectangle 557">
              <a:extLst>
                <a:ext uri="{FF2B5EF4-FFF2-40B4-BE49-F238E27FC236}">
                  <a16:creationId xmlns:a16="http://schemas.microsoft.com/office/drawing/2014/main" id="{D94FFD05-AF90-234A-86CE-A9A162A7AE7C}"/>
                </a:ext>
              </a:extLst>
            </p:cNvPr>
            <p:cNvSpPr/>
            <p:nvPr/>
          </p:nvSpPr>
          <p:spPr>
            <a:xfrm>
              <a:off x="3080426" y="544749"/>
              <a:ext cx="1611549" cy="1618034"/>
            </a:xfrm>
            <a:prstGeom prst="rect">
              <a:avLst/>
            </a:prstGeom>
            <a:noFill/>
            <a:ln w="28575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VN"/>
            </a:p>
          </p:txBody>
        </p:sp>
      </p:grpSp>
      <p:grpSp>
        <p:nvGrpSpPr>
          <p:cNvPr id="739" name="Group 738">
            <a:extLst>
              <a:ext uri="{FF2B5EF4-FFF2-40B4-BE49-F238E27FC236}">
                <a16:creationId xmlns:a16="http://schemas.microsoft.com/office/drawing/2014/main" id="{A48BA49E-103C-9645-A99F-FDDAEA71469D}"/>
              </a:ext>
            </a:extLst>
          </p:cNvPr>
          <p:cNvGrpSpPr/>
          <p:nvPr/>
        </p:nvGrpSpPr>
        <p:grpSpPr>
          <a:xfrm>
            <a:off x="8515719" y="453309"/>
            <a:ext cx="1611549" cy="1618034"/>
            <a:chOff x="3080426" y="544749"/>
            <a:chExt cx="1611549" cy="1618034"/>
          </a:xfrm>
          <a:solidFill>
            <a:schemeClr val="bg1"/>
          </a:solidFill>
        </p:grpSpPr>
        <p:grpSp>
          <p:nvGrpSpPr>
            <p:cNvPr id="740" name="Group 739">
              <a:extLst>
                <a:ext uri="{FF2B5EF4-FFF2-40B4-BE49-F238E27FC236}">
                  <a16:creationId xmlns:a16="http://schemas.microsoft.com/office/drawing/2014/main" id="{1C98B359-D632-7841-BA00-9C076CF88063}"/>
                </a:ext>
              </a:extLst>
            </p:cNvPr>
            <p:cNvGrpSpPr/>
            <p:nvPr/>
          </p:nvGrpSpPr>
          <p:grpSpPr>
            <a:xfrm>
              <a:off x="3084603" y="551604"/>
              <a:ext cx="1606637" cy="1606802"/>
              <a:chOff x="8411043" y="3970960"/>
              <a:chExt cx="1606637" cy="1606802"/>
            </a:xfrm>
            <a:grpFill/>
          </p:grpSpPr>
          <p:grpSp>
            <p:nvGrpSpPr>
              <p:cNvPr id="742" name="Group 741">
                <a:extLst>
                  <a:ext uri="{FF2B5EF4-FFF2-40B4-BE49-F238E27FC236}">
                    <a16:creationId xmlns:a16="http://schemas.microsoft.com/office/drawing/2014/main" id="{42A44660-39A0-4A4E-9BD9-D62BB66EEE83}"/>
                  </a:ext>
                </a:extLst>
              </p:cNvPr>
              <p:cNvGrpSpPr/>
              <p:nvPr/>
            </p:nvGrpSpPr>
            <p:grpSpPr>
              <a:xfrm>
                <a:off x="8411043" y="3971086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905" name="Group 904">
                  <a:extLst>
                    <a:ext uri="{FF2B5EF4-FFF2-40B4-BE49-F238E27FC236}">
                      <a16:creationId xmlns:a16="http://schemas.microsoft.com/office/drawing/2014/main" id="{AA273EE2-91B8-5B42-A674-763110DA76BB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916" name="Group 915">
                    <a:extLst>
                      <a:ext uri="{FF2B5EF4-FFF2-40B4-BE49-F238E27FC236}">
                        <a16:creationId xmlns:a16="http://schemas.microsoft.com/office/drawing/2014/main" id="{E7BD0883-6138-4A4B-80D3-EB6A1AA60D7A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920" name="Rectangle 919">
                      <a:extLst>
                        <a:ext uri="{FF2B5EF4-FFF2-40B4-BE49-F238E27FC236}">
                          <a16:creationId xmlns:a16="http://schemas.microsoft.com/office/drawing/2014/main" id="{7F0F419A-CBAD-CA4A-9CE2-AEE8B24C842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921" name="Rectangle 920">
                      <a:extLst>
                        <a:ext uri="{FF2B5EF4-FFF2-40B4-BE49-F238E27FC236}">
                          <a16:creationId xmlns:a16="http://schemas.microsoft.com/office/drawing/2014/main" id="{C12FDE9B-663B-284A-990E-810FBF7E531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917" name="Group 916">
                    <a:extLst>
                      <a:ext uri="{FF2B5EF4-FFF2-40B4-BE49-F238E27FC236}">
                        <a16:creationId xmlns:a16="http://schemas.microsoft.com/office/drawing/2014/main" id="{9E1404C2-A9C4-B54F-B296-E60537E1F6D2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918" name="Rectangle 917">
                      <a:extLst>
                        <a:ext uri="{FF2B5EF4-FFF2-40B4-BE49-F238E27FC236}">
                          <a16:creationId xmlns:a16="http://schemas.microsoft.com/office/drawing/2014/main" id="{BFCF8A6A-0E47-4146-BDAC-84AA471C7C0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919" name="Rectangle 918">
                      <a:extLst>
                        <a:ext uri="{FF2B5EF4-FFF2-40B4-BE49-F238E27FC236}">
                          <a16:creationId xmlns:a16="http://schemas.microsoft.com/office/drawing/2014/main" id="{E8A19A9E-5068-924F-91B8-895C31DFE42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906" name="Group 905">
                  <a:extLst>
                    <a:ext uri="{FF2B5EF4-FFF2-40B4-BE49-F238E27FC236}">
                      <a16:creationId xmlns:a16="http://schemas.microsoft.com/office/drawing/2014/main" id="{525A8F59-63C0-3945-AAD2-2BFF1273E95D}"/>
                    </a:ext>
                  </a:extLst>
                </p:cNvPr>
                <p:cNvGrpSpPr/>
                <p:nvPr/>
              </p:nvGrpSpPr>
              <p:grpSpPr>
                <a:xfrm>
                  <a:off x="7966428" y="1647023"/>
                  <a:ext cx="162220" cy="645381"/>
                  <a:chOff x="4886412" y="2300673"/>
                  <a:chExt cx="162220" cy="645381"/>
                </a:xfrm>
                <a:grpFill/>
              </p:grpSpPr>
              <p:grpSp>
                <p:nvGrpSpPr>
                  <p:cNvPr id="910" name="Group 909">
                    <a:extLst>
                      <a:ext uri="{FF2B5EF4-FFF2-40B4-BE49-F238E27FC236}">
                        <a16:creationId xmlns:a16="http://schemas.microsoft.com/office/drawing/2014/main" id="{D974B07D-C9A1-CD48-B9F5-D13A122CD97A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914" name="Rectangle 913">
                      <a:extLst>
                        <a:ext uri="{FF2B5EF4-FFF2-40B4-BE49-F238E27FC236}">
                          <a16:creationId xmlns:a16="http://schemas.microsoft.com/office/drawing/2014/main" id="{B48183AE-4A1D-E64A-A604-9D2667F5AD8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915" name="Rectangle 914">
                      <a:extLst>
                        <a:ext uri="{FF2B5EF4-FFF2-40B4-BE49-F238E27FC236}">
                          <a16:creationId xmlns:a16="http://schemas.microsoft.com/office/drawing/2014/main" id="{EFC48864-E795-EC4A-96A1-81823607B7D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911" name="Group 910">
                    <a:extLst>
                      <a:ext uri="{FF2B5EF4-FFF2-40B4-BE49-F238E27FC236}">
                        <a16:creationId xmlns:a16="http://schemas.microsoft.com/office/drawing/2014/main" id="{24763BA8-D98F-794A-A3E6-284A98213A19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73"/>
                    <a:ext cx="162220" cy="325591"/>
                    <a:chOff x="4824133" y="1693338"/>
                    <a:chExt cx="90155" cy="180948"/>
                  </a:xfrm>
                  <a:grpFill/>
                </p:grpSpPr>
                <p:sp>
                  <p:nvSpPr>
                    <p:cNvPr id="912" name="Rectangle 911">
                      <a:extLst>
                        <a:ext uri="{FF2B5EF4-FFF2-40B4-BE49-F238E27FC236}">
                          <a16:creationId xmlns:a16="http://schemas.microsoft.com/office/drawing/2014/main" id="{4B8CFF58-9B50-4C4B-BC50-F0090BC589F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8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913" name="Rectangle 912">
                      <a:extLst>
                        <a:ext uri="{FF2B5EF4-FFF2-40B4-BE49-F238E27FC236}">
                          <a16:creationId xmlns:a16="http://schemas.microsoft.com/office/drawing/2014/main" id="{DAB06763-63DA-394B-A43B-82E6B65BA28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31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907" name="Group 906">
                  <a:extLst>
                    <a:ext uri="{FF2B5EF4-FFF2-40B4-BE49-F238E27FC236}">
                      <a16:creationId xmlns:a16="http://schemas.microsoft.com/office/drawing/2014/main" id="{EF0FCBD6-5FEB-A84B-B888-F6D86867910C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908" name="Rectangle 907">
                    <a:extLst>
                      <a:ext uri="{FF2B5EF4-FFF2-40B4-BE49-F238E27FC236}">
                        <a16:creationId xmlns:a16="http://schemas.microsoft.com/office/drawing/2014/main" id="{20EFB2E1-DE87-104B-AC50-64205C0A0F3D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09" name="Rectangle 908">
                    <a:extLst>
                      <a:ext uri="{FF2B5EF4-FFF2-40B4-BE49-F238E27FC236}">
                        <a16:creationId xmlns:a16="http://schemas.microsoft.com/office/drawing/2014/main" id="{5487FBFC-2A2D-AF47-A752-3E25412C9535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743" name="Group 742">
                <a:extLst>
                  <a:ext uri="{FF2B5EF4-FFF2-40B4-BE49-F238E27FC236}">
                    <a16:creationId xmlns:a16="http://schemas.microsoft.com/office/drawing/2014/main" id="{A687BB2E-21DF-564A-84C9-1BB8F02E73E8}"/>
                  </a:ext>
                </a:extLst>
              </p:cNvPr>
              <p:cNvGrpSpPr/>
              <p:nvPr/>
            </p:nvGrpSpPr>
            <p:grpSpPr>
              <a:xfrm>
                <a:off x="8571419" y="3971212"/>
                <a:ext cx="162220" cy="1606550"/>
                <a:chOff x="7966428" y="1327988"/>
                <a:chExt cx="162220" cy="1606550"/>
              </a:xfrm>
              <a:grpFill/>
            </p:grpSpPr>
            <p:grpSp>
              <p:nvGrpSpPr>
                <p:cNvPr id="888" name="Group 887">
                  <a:extLst>
                    <a:ext uri="{FF2B5EF4-FFF2-40B4-BE49-F238E27FC236}">
                      <a16:creationId xmlns:a16="http://schemas.microsoft.com/office/drawing/2014/main" id="{DB95A788-FB56-1244-B910-AAC621FE3307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3"/>
                  <a:chOff x="4886412" y="2289085"/>
                  <a:chExt cx="162220" cy="645453"/>
                </a:xfrm>
                <a:grpFill/>
              </p:grpSpPr>
              <p:grpSp>
                <p:nvGrpSpPr>
                  <p:cNvPr id="899" name="Group 898">
                    <a:extLst>
                      <a:ext uri="{FF2B5EF4-FFF2-40B4-BE49-F238E27FC236}">
                        <a16:creationId xmlns:a16="http://schemas.microsoft.com/office/drawing/2014/main" id="{03AD0CE0-BE48-7942-AAB2-E775C2CDED61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94"/>
                    <a:ext cx="162220" cy="322344"/>
                    <a:chOff x="4824133" y="1684599"/>
                    <a:chExt cx="90155" cy="179143"/>
                  </a:xfrm>
                  <a:grpFill/>
                </p:grpSpPr>
                <p:sp>
                  <p:nvSpPr>
                    <p:cNvPr id="903" name="Rectangle 902">
                      <a:extLst>
                        <a:ext uri="{FF2B5EF4-FFF2-40B4-BE49-F238E27FC236}">
                          <a16:creationId xmlns:a16="http://schemas.microsoft.com/office/drawing/2014/main" id="{CA300306-AB8E-884F-B3CE-57D775B53D1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904" name="Rectangle 903">
                      <a:extLst>
                        <a:ext uri="{FF2B5EF4-FFF2-40B4-BE49-F238E27FC236}">
                          <a16:creationId xmlns:a16="http://schemas.microsoft.com/office/drawing/2014/main" id="{EE72223A-9F20-564C-B901-E29EB45388A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900" name="Group 899">
                    <a:extLst>
                      <a:ext uri="{FF2B5EF4-FFF2-40B4-BE49-F238E27FC236}">
                        <a16:creationId xmlns:a16="http://schemas.microsoft.com/office/drawing/2014/main" id="{A17F3278-A5AC-C647-B9FA-9B93B1F95B6E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901" name="Rectangle 900">
                      <a:extLst>
                        <a:ext uri="{FF2B5EF4-FFF2-40B4-BE49-F238E27FC236}">
                          <a16:creationId xmlns:a16="http://schemas.microsoft.com/office/drawing/2014/main" id="{9D8BF467-126E-B64F-8B4A-55081E078BA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902" name="Rectangle 901">
                      <a:extLst>
                        <a:ext uri="{FF2B5EF4-FFF2-40B4-BE49-F238E27FC236}">
                          <a16:creationId xmlns:a16="http://schemas.microsoft.com/office/drawing/2014/main" id="{C220F3D7-0F13-B94E-BC6A-77BBF4FEF07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889" name="Group 888">
                  <a:extLst>
                    <a:ext uri="{FF2B5EF4-FFF2-40B4-BE49-F238E27FC236}">
                      <a16:creationId xmlns:a16="http://schemas.microsoft.com/office/drawing/2014/main" id="{6B7C48CD-2D31-3B41-9B23-A2D2140D67FC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893" name="Group 892">
                    <a:extLst>
                      <a:ext uri="{FF2B5EF4-FFF2-40B4-BE49-F238E27FC236}">
                        <a16:creationId xmlns:a16="http://schemas.microsoft.com/office/drawing/2014/main" id="{00967A32-A195-1745-9172-60D143C3D478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897" name="Rectangle 896">
                      <a:extLst>
                        <a:ext uri="{FF2B5EF4-FFF2-40B4-BE49-F238E27FC236}">
                          <a16:creationId xmlns:a16="http://schemas.microsoft.com/office/drawing/2014/main" id="{D48B7449-0860-3041-8D32-990D4CB5BAF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98" name="Rectangle 897">
                      <a:extLst>
                        <a:ext uri="{FF2B5EF4-FFF2-40B4-BE49-F238E27FC236}">
                          <a16:creationId xmlns:a16="http://schemas.microsoft.com/office/drawing/2014/main" id="{02F5642A-F356-7B46-89B2-BDBA0D3F052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894" name="Group 893">
                    <a:extLst>
                      <a:ext uri="{FF2B5EF4-FFF2-40B4-BE49-F238E27FC236}">
                        <a16:creationId xmlns:a16="http://schemas.microsoft.com/office/drawing/2014/main" id="{FEC7E5E8-13E0-774F-8E31-D5FC16968EBF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895" name="Rectangle 894">
                      <a:extLst>
                        <a:ext uri="{FF2B5EF4-FFF2-40B4-BE49-F238E27FC236}">
                          <a16:creationId xmlns:a16="http://schemas.microsoft.com/office/drawing/2014/main" id="{4B775BF9-95C0-8245-BDDF-FDE9B251834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96" name="Rectangle 895">
                      <a:extLst>
                        <a:ext uri="{FF2B5EF4-FFF2-40B4-BE49-F238E27FC236}">
                          <a16:creationId xmlns:a16="http://schemas.microsoft.com/office/drawing/2014/main" id="{62B41859-F721-C64E-8517-E7A4D5CEF25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890" name="Group 889">
                  <a:extLst>
                    <a:ext uri="{FF2B5EF4-FFF2-40B4-BE49-F238E27FC236}">
                      <a16:creationId xmlns:a16="http://schemas.microsoft.com/office/drawing/2014/main" id="{86C0ED37-B58F-8E44-8F2D-F5C4B62D9C69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891" name="Rectangle 890">
                    <a:extLst>
                      <a:ext uri="{FF2B5EF4-FFF2-40B4-BE49-F238E27FC236}">
                        <a16:creationId xmlns:a16="http://schemas.microsoft.com/office/drawing/2014/main" id="{00BEEA91-F7A6-4D4E-835D-3DB05513D04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92" name="Rectangle 891">
                    <a:extLst>
                      <a:ext uri="{FF2B5EF4-FFF2-40B4-BE49-F238E27FC236}">
                        <a16:creationId xmlns:a16="http://schemas.microsoft.com/office/drawing/2014/main" id="{EEC55526-CED3-5E40-AAE8-AD9834FC3A82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744" name="Group 743">
                <a:extLst>
                  <a:ext uri="{FF2B5EF4-FFF2-40B4-BE49-F238E27FC236}">
                    <a16:creationId xmlns:a16="http://schemas.microsoft.com/office/drawing/2014/main" id="{065050A2-17CF-8049-8A06-B929809BFD20}"/>
                  </a:ext>
                </a:extLst>
              </p:cNvPr>
              <p:cNvGrpSpPr/>
              <p:nvPr/>
            </p:nvGrpSpPr>
            <p:grpSpPr>
              <a:xfrm>
                <a:off x="8731795" y="3971086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871" name="Group 870">
                  <a:extLst>
                    <a:ext uri="{FF2B5EF4-FFF2-40B4-BE49-F238E27FC236}">
                      <a16:creationId xmlns:a16="http://schemas.microsoft.com/office/drawing/2014/main" id="{5EA32F40-6F42-2843-B0F9-80EB7E51DCD1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882" name="Group 881">
                    <a:extLst>
                      <a:ext uri="{FF2B5EF4-FFF2-40B4-BE49-F238E27FC236}">
                        <a16:creationId xmlns:a16="http://schemas.microsoft.com/office/drawing/2014/main" id="{94E8DFFB-1E40-1045-AB31-58E8096A11A4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886" name="Rectangle 885">
                      <a:extLst>
                        <a:ext uri="{FF2B5EF4-FFF2-40B4-BE49-F238E27FC236}">
                          <a16:creationId xmlns:a16="http://schemas.microsoft.com/office/drawing/2014/main" id="{9FC98D23-D86E-F045-957C-3F033B6E6D5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87" name="Rectangle 886">
                      <a:extLst>
                        <a:ext uri="{FF2B5EF4-FFF2-40B4-BE49-F238E27FC236}">
                          <a16:creationId xmlns:a16="http://schemas.microsoft.com/office/drawing/2014/main" id="{CB67C734-E715-7A4B-B27C-ED59F59A845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883" name="Group 882">
                    <a:extLst>
                      <a:ext uri="{FF2B5EF4-FFF2-40B4-BE49-F238E27FC236}">
                        <a16:creationId xmlns:a16="http://schemas.microsoft.com/office/drawing/2014/main" id="{233D7CED-5D2E-794E-A834-785036AAF72D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884" name="Rectangle 883">
                      <a:extLst>
                        <a:ext uri="{FF2B5EF4-FFF2-40B4-BE49-F238E27FC236}">
                          <a16:creationId xmlns:a16="http://schemas.microsoft.com/office/drawing/2014/main" id="{E5A4BB98-84CE-6B4A-88C1-ABF6E3B8047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85" name="Rectangle 884">
                      <a:extLst>
                        <a:ext uri="{FF2B5EF4-FFF2-40B4-BE49-F238E27FC236}">
                          <a16:creationId xmlns:a16="http://schemas.microsoft.com/office/drawing/2014/main" id="{5D718176-EEB7-3B49-8D7F-12CDD801220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872" name="Group 871">
                  <a:extLst>
                    <a:ext uri="{FF2B5EF4-FFF2-40B4-BE49-F238E27FC236}">
                      <a16:creationId xmlns:a16="http://schemas.microsoft.com/office/drawing/2014/main" id="{EB57C9EF-06AA-F04F-BD27-E214FCD2B733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876" name="Group 875">
                    <a:extLst>
                      <a:ext uri="{FF2B5EF4-FFF2-40B4-BE49-F238E27FC236}">
                        <a16:creationId xmlns:a16="http://schemas.microsoft.com/office/drawing/2014/main" id="{FEC4F751-6F2F-9044-8D73-B51D6E0B22E9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880" name="Rectangle 879">
                      <a:extLst>
                        <a:ext uri="{FF2B5EF4-FFF2-40B4-BE49-F238E27FC236}">
                          <a16:creationId xmlns:a16="http://schemas.microsoft.com/office/drawing/2014/main" id="{13F31CA2-B78F-B143-BA5A-B62079A8DF7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81" name="Rectangle 880">
                      <a:extLst>
                        <a:ext uri="{FF2B5EF4-FFF2-40B4-BE49-F238E27FC236}">
                          <a16:creationId xmlns:a16="http://schemas.microsoft.com/office/drawing/2014/main" id="{5EA4215E-606F-D541-995E-85FA6E9A3A2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877" name="Group 876">
                    <a:extLst>
                      <a:ext uri="{FF2B5EF4-FFF2-40B4-BE49-F238E27FC236}">
                        <a16:creationId xmlns:a16="http://schemas.microsoft.com/office/drawing/2014/main" id="{15DDDB29-4900-F042-96BF-6111A72D4034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878" name="Rectangle 877">
                      <a:extLst>
                        <a:ext uri="{FF2B5EF4-FFF2-40B4-BE49-F238E27FC236}">
                          <a16:creationId xmlns:a16="http://schemas.microsoft.com/office/drawing/2014/main" id="{BB852BA4-B4BF-1C4A-9C5E-6D5250FD97D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79" name="Rectangle 878">
                      <a:extLst>
                        <a:ext uri="{FF2B5EF4-FFF2-40B4-BE49-F238E27FC236}">
                          <a16:creationId xmlns:a16="http://schemas.microsoft.com/office/drawing/2014/main" id="{6AA938A7-C302-2E4A-9375-314CA509190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873" name="Group 872">
                  <a:extLst>
                    <a:ext uri="{FF2B5EF4-FFF2-40B4-BE49-F238E27FC236}">
                      <a16:creationId xmlns:a16="http://schemas.microsoft.com/office/drawing/2014/main" id="{880E7EB4-D37A-784C-BEAF-7B1193349FEB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874" name="Rectangle 873">
                    <a:extLst>
                      <a:ext uri="{FF2B5EF4-FFF2-40B4-BE49-F238E27FC236}">
                        <a16:creationId xmlns:a16="http://schemas.microsoft.com/office/drawing/2014/main" id="{8AF0794A-8F7D-A242-875D-399853646869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75" name="Rectangle 874">
                    <a:extLst>
                      <a:ext uri="{FF2B5EF4-FFF2-40B4-BE49-F238E27FC236}">
                        <a16:creationId xmlns:a16="http://schemas.microsoft.com/office/drawing/2014/main" id="{5D62BC4F-4B3D-8546-B7ED-5AB721EC29AE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745" name="Group 744">
                <a:extLst>
                  <a:ext uri="{FF2B5EF4-FFF2-40B4-BE49-F238E27FC236}">
                    <a16:creationId xmlns:a16="http://schemas.microsoft.com/office/drawing/2014/main" id="{4E1F9B41-5A6C-564D-B8F4-A531D1026694}"/>
                  </a:ext>
                </a:extLst>
              </p:cNvPr>
              <p:cNvGrpSpPr/>
              <p:nvPr/>
            </p:nvGrpSpPr>
            <p:grpSpPr>
              <a:xfrm>
                <a:off x="8893889" y="3971086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854" name="Group 853">
                  <a:extLst>
                    <a:ext uri="{FF2B5EF4-FFF2-40B4-BE49-F238E27FC236}">
                      <a16:creationId xmlns:a16="http://schemas.microsoft.com/office/drawing/2014/main" id="{BFEB5E15-D81C-6940-80F3-50A16680BC43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865" name="Group 864">
                    <a:extLst>
                      <a:ext uri="{FF2B5EF4-FFF2-40B4-BE49-F238E27FC236}">
                        <a16:creationId xmlns:a16="http://schemas.microsoft.com/office/drawing/2014/main" id="{221ADF26-2D46-C149-82DC-E3E3AB230EF8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869" name="Rectangle 868">
                      <a:extLst>
                        <a:ext uri="{FF2B5EF4-FFF2-40B4-BE49-F238E27FC236}">
                          <a16:creationId xmlns:a16="http://schemas.microsoft.com/office/drawing/2014/main" id="{9E165997-ECD1-8745-ACB2-3DFED0E5200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70" name="Rectangle 869">
                      <a:extLst>
                        <a:ext uri="{FF2B5EF4-FFF2-40B4-BE49-F238E27FC236}">
                          <a16:creationId xmlns:a16="http://schemas.microsoft.com/office/drawing/2014/main" id="{E81E9615-B3EC-3740-8113-E903DFE7680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866" name="Group 865">
                    <a:extLst>
                      <a:ext uri="{FF2B5EF4-FFF2-40B4-BE49-F238E27FC236}">
                        <a16:creationId xmlns:a16="http://schemas.microsoft.com/office/drawing/2014/main" id="{8325F38A-AD6B-B94D-96D2-F34EF17AA959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867" name="Rectangle 866">
                      <a:extLst>
                        <a:ext uri="{FF2B5EF4-FFF2-40B4-BE49-F238E27FC236}">
                          <a16:creationId xmlns:a16="http://schemas.microsoft.com/office/drawing/2014/main" id="{DE51CC06-AEEA-7542-B550-C1DED38850E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68" name="Rectangle 867">
                      <a:extLst>
                        <a:ext uri="{FF2B5EF4-FFF2-40B4-BE49-F238E27FC236}">
                          <a16:creationId xmlns:a16="http://schemas.microsoft.com/office/drawing/2014/main" id="{F9B74697-3236-D648-BB42-859A6657EC8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855" name="Group 854">
                  <a:extLst>
                    <a:ext uri="{FF2B5EF4-FFF2-40B4-BE49-F238E27FC236}">
                      <a16:creationId xmlns:a16="http://schemas.microsoft.com/office/drawing/2014/main" id="{AABD1DD9-EC2A-FF4B-A9B8-CA345A978C3E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859" name="Group 858">
                    <a:extLst>
                      <a:ext uri="{FF2B5EF4-FFF2-40B4-BE49-F238E27FC236}">
                        <a16:creationId xmlns:a16="http://schemas.microsoft.com/office/drawing/2014/main" id="{619BA73B-6A05-6349-A266-26744D6E91E7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863" name="Rectangle 862">
                      <a:extLst>
                        <a:ext uri="{FF2B5EF4-FFF2-40B4-BE49-F238E27FC236}">
                          <a16:creationId xmlns:a16="http://schemas.microsoft.com/office/drawing/2014/main" id="{3396090E-8315-D74C-9D1F-4AEB7D4102A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64" name="Rectangle 863">
                      <a:extLst>
                        <a:ext uri="{FF2B5EF4-FFF2-40B4-BE49-F238E27FC236}">
                          <a16:creationId xmlns:a16="http://schemas.microsoft.com/office/drawing/2014/main" id="{7216C4A4-33DB-0642-B3F1-4A90C4DF121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860" name="Group 859">
                    <a:extLst>
                      <a:ext uri="{FF2B5EF4-FFF2-40B4-BE49-F238E27FC236}">
                        <a16:creationId xmlns:a16="http://schemas.microsoft.com/office/drawing/2014/main" id="{9FCFC66B-1C56-9B4C-A03A-DD4A163A793D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861" name="Rectangle 860">
                      <a:extLst>
                        <a:ext uri="{FF2B5EF4-FFF2-40B4-BE49-F238E27FC236}">
                          <a16:creationId xmlns:a16="http://schemas.microsoft.com/office/drawing/2014/main" id="{BBFA21A1-25C3-C94A-98B8-BF641122FB1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62" name="Rectangle 861">
                      <a:extLst>
                        <a:ext uri="{FF2B5EF4-FFF2-40B4-BE49-F238E27FC236}">
                          <a16:creationId xmlns:a16="http://schemas.microsoft.com/office/drawing/2014/main" id="{8CB077C9-70F9-BF40-A260-0EB200C0EB3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856" name="Group 855">
                  <a:extLst>
                    <a:ext uri="{FF2B5EF4-FFF2-40B4-BE49-F238E27FC236}">
                      <a16:creationId xmlns:a16="http://schemas.microsoft.com/office/drawing/2014/main" id="{387179B8-DCDC-6946-BF9A-C46148D92357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857" name="Rectangle 856">
                    <a:extLst>
                      <a:ext uri="{FF2B5EF4-FFF2-40B4-BE49-F238E27FC236}">
                        <a16:creationId xmlns:a16="http://schemas.microsoft.com/office/drawing/2014/main" id="{F873B730-E6BF-6B47-995D-6BF0A841B1C1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58" name="Rectangle 857">
                    <a:extLst>
                      <a:ext uri="{FF2B5EF4-FFF2-40B4-BE49-F238E27FC236}">
                        <a16:creationId xmlns:a16="http://schemas.microsoft.com/office/drawing/2014/main" id="{653C227E-A37F-494D-A76B-291F64376AF9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746" name="Group 745">
                <a:extLst>
                  <a:ext uri="{FF2B5EF4-FFF2-40B4-BE49-F238E27FC236}">
                    <a16:creationId xmlns:a16="http://schemas.microsoft.com/office/drawing/2014/main" id="{02B308AB-0D99-A44C-83A3-2D0959DDA348}"/>
                  </a:ext>
                </a:extLst>
              </p:cNvPr>
              <p:cNvGrpSpPr/>
              <p:nvPr/>
            </p:nvGrpSpPr>
            <p:grpSpPr>
              <a:xfrm>
                <a:off x="9050270" y="3970960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837" name="Group 836">
                  <a:extLst>
                    <a:ext uri="{FF2B5EF4-FFF2-40B4-BE49-F238E27FC236}">
                      <a16:creationId xmlns:a16="http://schemas.microsoft.com/office/drawing/2014/main" id="{A65BD350-120D-B44D-8278-F31DE5BD9138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848" name="Group 847">
                    <a:extLst>
                      <a:ext uri="{FF2B5EF4-FFF2-40B4-BE49-F238E27FC236}">
                        <a16:creationId xmlns:a16="http://schemas.microsoft.com/office/drawing/2014/main" id="{CB74A5F5-9EB8-7640-A9A1-5CCA42DE0B48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852" name="Rectangle 851">
                      <a:extLst>
                        <a:ext uri="{FF2B5EF4-FFF2-40B4-BE49-F238E27FC236}">
                          <a16:creationId xmlns:a16="http://schemas.microsoft.com/office/drawing/2014/main" id="{4EFAE2BD-2C96-4046-8A38-6C06B41FB2F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53" name="Rectangle 852">
                      <a:extLst>
                        <a:ext uri="{FF2B5EF4-FFF2-40B4-BE49-F238E27FC236}">
                          <a16:creationId xmlns:a16="http://schemas.microsoft.com/office/drawing/2014/main" id="{E2A534CE-D487-2D41-8E35-0348202B5E5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849" name="Group 848">
                    <a:extLst>
                      <a:ext uri="{FF2B5EF4-FFF2-40B4-BE49-F238E27FC236}">
                        <a16:creationId xmlns:a16="http://schemas.microsoft.com/office/drawing/2014/main" id="{0D391ADA-F80F-024E-A5EC-171B3A5190B7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850" name="Rectangle 849">
                      <a:extLst>
                        <a:ext uri="{FF2B5EF4-FFF2-40B4-BE49-F238E27FC236}">
                          <a16:creationId xmlns:a16="http://schemas.microsoft.com/office/drawing/2014/main" id="{4F43A2AC-28C4-C84C-8097-E5EE384147C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51" name="Rectangle 850">
                      <a:extLst>
                        <a:ext uri="{FF2B5EF4-FFF2-40B4-BE49-F238E27FC236}">
                          <a16:creationId xmlns:a16="http://schemas.microsoft.com/office/drawing/2014/main" id="{0DDC684C-B1D8-B342-B551-CB8CDAAC680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838" name="Group 837">
                  <a:extLst>
                    <a:ext uri="{FF2B5EF4-FFF2-40B4-BE49-F238E27FC236}">
                      <a16:creationId xmlns:a16="http://schemas.microsoft.com/office/drawing/2014/main" id="{59F526C0-6767-F54F-A0CD-756A87F151AA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842" name="Group 841">
                    <a:extLst>
                      <a:ext uri="{FF2B5EF4-FFF2-40B4-BE49-F238E27FC236}">
                        <a16:creationId xmlns:a16="http://schemas.microsoft.com/office/drawing/2014/main" id="{19F7CB55-57F7-6A4D-B286-012E59929E03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846" name="Rectangle 845">
                      <a:extLst>
                        <a:ext uri="{FF2B5EF4-FFF2-40B4-BE49-F238E27FC236}">
                          <a16:creationId xmlns:a16="http://schemas.microsoft.com/office/drawing/2014/main" id="{17F916DF-075B-A049-8795-FCBAB3596C6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47" name="Rectangle 846">
                      <a:extLst>
                        <a:ext uri="{FF2B5EF4-FFF2-40B4-BE49-F238E27FC236}">
                          <a16:creationId xmlns:a16="http://schemas.microsoft.com/office/drawing/2014/main" id="{FFF87D73-1DDA-8C46-8BF4-D3852549003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843" name="Group 842">
                    <a:extLst>
                      <a:ext uri="{FF2B5EF4-FFF2-40B4-BE49-F238E27FC236}">
                        <a16:creationId xmlns:a16="http://schemas.microsoft.com/office/drawing/2014/main" id="{C21A3867-DBB1-A949-8234-C26C5AF107E8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844" name="Rectangle 843">
                      <a:extLst>
                        <a:ext uri="{FF2B5EF4-FFF2-40B4-BE49-F238E27FC236}">
                          <a16:creationId xmlns:a16="http://schemas.microsoft.com/office/drawing/2014/main" id="{9CDA8289-BED1-F043-8C0E-3B25F4A5EF0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45" name="Rectangle 844">
                      <a:extLst>
                        <a:ext uri="{FF2B5EF4-FFF2-40B4-BE49-F238E27FC236}">
                          <a16:creationId xmlns:a16="http://schemas.microsoft.com/office/drawing/2014/main" id="{548DFDE0-30ED-0D40-BAE7-B336E000A59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839" name="Group 838">
                  <a:extLst>
                    <a:ext uri="{FF2B5EF4-FFF2-40B4-BE49-F238E27FC236}">
                      <a16:creationId xmlns:a16="http://schemas.microsoft.com/office/drawing/2014/main" id="{665E32C3-67CD-684F-A378-FC7A9A1F4277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840" name="Rectangle 839">
                    <a:extLst>
                      <a:ext uri="{FF2B5EF4-FFF2-40B4-BE49-F238E27FC236}">
                        <a16:creationId xmlns:a16="http://schemas.microsoft.com/office/drawing/2014/main" id="{2D6543D5-F005-7341-A0DA-868E88517F5A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41" name="Rectangle 840">
                    <a:extLst>
                      <a:ext uri="{FF2B5EF4-FFF2-40B4-BE49-F238E27FC236}">
                        <a16:creationId xmlns:a16="http://schemas.microsoft.com/office/drawing/2014/main" id="{BE85322E-B59A-5C4C-9EEE-6D2BEC9988C1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747" name="Group 746">
                <a:extLst>
                  <a:ext uri="{FF2B5EF4-FFF2-40B4-BE49-F238E27FC236}">
                    <a16:creationId xmlns:a16="http://schemas.microsoft.com/office/drawing/2014/main" id="{1DDB5D9E-C4CD-F44C-BA33-39B1A3897754}"/>
                  </a:ext>
                </a:extLst>
              </p:cNvPr>
              <p:cNvGrpSpPr/>
              <p:nvPr/>
            </p:nvGrpSpPr>
            <p:grpSpPr>
              <a:xfrm>
                <a:off x="9210646" y="3971086"/>
                <a:ext cx="162220" cy="1606550"/>
                <a:chOff x="7966428" y="1327988"/>
                <a:chExt cx="162220" cy="1606550"/>
              </a:xfrm>
              <a:grpFill/>
            </p:grpSpPr>
            <p:grpSp>
              <p:nvGrpSpPr>
                <p:cNvPr id="820" name="Group 819">
                  <a:extLst>
                    <a:ext uri="{FF2B5EF4-FFF2-40B4-BE49-F238E27FC236}">
                      <a16:creationId xmlns:a16="http://schemas.microsoft.com/office/drawing/2014/main" id="{584796D4-DEF1-BF49-A419-C9513F215682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3"/>
                  <a:chOff x="4886412" y="2289085"/>
                  <a:chExt cx="162220" cy="645453"/>
                </a:xfrm>
                <a:grpFill/>
              </p:grpSpPr>
              <p:grpSp>
                <p:nvGrpSpPr>
                  <p:cNvPr id="831" name="Group 830">
                    <a:extLst>
                      <a:ext uri="{FF2B5EF4-FFF2-40B4-BE49-F238E27FC236}">
                        <a16:creationId xmlns:a16="http://schemas.microsoft.com/office/drawing/2014/main" id="{DC999673-3F85-BF41-B011-88A09FE225F6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94"/>
                    <a:ext cx="162220" cy="322344"/>
                    <a:chOff x="4824133" y="1684599"/>
                    <a:chExt cx="90155" cy="179143"/>
                  </a:xfrm>
                  <a:grpFill/>
                </p:grpSpPr>
                <p:sp>
                  <p:nvSpPr>
                    <p:cNvPr id="835" name="Rectangle 834">
                      <a:extLst>
                        <a:ext uri="{FF2B5EF4-FFF2-40B4-BE49-F238E27FC236}">
                          <a16:creationId xmlns:a16="http://schemas.microsoft.com/office/drawing/2014/main" id="{7685A0F2-FA27-3E4F-9BE9-0E78319F621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36" name="Rectangle 835">
                      <a:extLst>
                        <a:ext uri="{FF2B5EF4-FFF2-40B4-BE49-F238E27FC236}">
                          <a16:creationId xmlns:a16="http://schemas.microsoft.com/office/drawing/2014/main" id="{A2CF6E2F-A7BA-5742-9165-B60D8239049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832" name="Group 831">
                    <a:extLst>
                      <a:ext uri="{FF2B5EF4-FFF2-40B4-BE49-F238E27FC236}">
                        <a16:creationId xmlns:a16="http://schemas.microsoft.com/office/drawing/2014/main" id="{FDE84AB7-7DC2-CA40-8D59-FE179EFF58C8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833" name="Rectangle 832">
                      <a:extLst>
                        <a:ext uri="{FF2B5EF4-FFF2-40B4-BE49-F238E27FC236}">
                          <a16:creationId xmlns:a16="http://schemas.microsoft.com/office/drawing/2014/main" id="{6E81CC8C-C8F8-FE4B-9529-7DF8737CBAB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34" name="Rectangle 833">
                      <a:extLst>
                        <a:ext uri="{FF2B5EF4-FFF2-40B4-BE49-F238E27FC236}">
                          <a16:creationId xmlns:a16="http://schemas.microsoft.com/office/drawing/2014/main" id="{E9E1F576-7FC8-D84B-BEA3-AAAD9B13707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821" name="Group 820">
                  <a:extLst>
                    <a:ext uri="{FF2B5EF4-FFF2-40B4-BE49-F238E27FC236}">
                      <a16:creationId xmlns:a16="http://schemas.microsoft.com/office/drawing/2014/main" id="{B2F8F936-82BA-7941-B2E0-0A0DAD372ACF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825" name="Group 824">
                    <a:extLst>
                      <a:ext uri="{FF2B5EF4-FFF2-40B4-BE49-F238E27FC236}">
                        <a16:creationId xmlns:a16="http://schemas.microsoft.com/office/drawing/2014/main" id="{0EA59B85-3E48-7644-8331-79BBEF6695D8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829" name="Rectangle 828">
                      <a:extLst>
                        <a:ext uri="{FF2B5EF4-FFF2-40B4-BE49-F238E27FC236}">
                          <a16:creationId xmlns:a16="http://schemas.microsoft.com/office/drawing/2014/main" id="{53E134AD-AF0B-CE4B-B5AB-53BFD1CCBE9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30" name="Rectangle 829">
                      <a:extLst>
                        <a:ext uri="{FF2B5EF4-FFF2-40B4-BE49-F238E27FC236}">
                          <a16:creationId xmlns:a16="http://schemas.microsoft.com/office/drawing/2014/main" id="{521EF00B-F117-1548-BAF9-EFBD739A752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826" name="Group 825">
                    <a:extLst>
                      <a:ext uri="{FF2B5EF4-FFF2-40B4-BE49-F238E27FC236}">
                        <a16:creationId xmlns:a16="http://schemas.microsoft.com/office/drawing/2014/main" id="{E72CD6BC-6B49-ED45-A300-B6EE730C7111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827" name="Rectangle 826">
                      <a:extLst>
                        <a:ext uri="{FF2B5EF4-FFF2-40B4-BE49-F238E27FC236}">
                          <a16:creationId xmlns:a16="http://schemas.microsoft.com/office/drawing/2014/main" id="{0DF0E17E-7EC0-8E40-89BE-BA5F2B947E8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28" name="Rectangle 827">
                      <a:extLst>
                        <a:ext uri="{FF2B5EF4-FFF2-40B4-BE49-F238E27FC236}">
                          <a16:creationId xmlns:a16="http://schemas.microsoft.com/office/drawing/2014/main" id="{F2E1BC02-C19E-A04F-BEAD-2FDCFDE9A63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822" name="Group 821">
                  <a:extLst>
                    <a:ext uri="{FF2B5EF4-FFF2-40B4-BE49-F238E27FC236}">
                      <a16:creationId xmlns:a16="http://schemas.microsoft.com/office/drawing/2014/main" id="{49951534-2265-884E-ADDF-4297F638FFB0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823" name="Rectangle 822">
                    <a:extLst>
                      <a:ext uri="{FF2B5EF4-FFF2-40B4-BE49-F238E27FC236}">
                        <a16:creationId xmlns:a16="http://schemas.microsoft.com/office/drawing/2014/main" id="{02A52825-54A7-BA47-8B18-892C6563652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24" name="Rectangle 823">
                    <a:extLst>
                      <a:ext uri="{FF2B5EF4-FFF2-40B4-BE49-F238E27FC236}">
                        <a16:creationId xmlns:a16="http://schemas.microsoft.com/office/drawing/2014/main" id="{06B49B53-D333-F548-B14C-647C7E476CA2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748" name="Group 747">
                <a:extLst>
                  <a:ext uri="{FF2B5EF4-FFF2-40B4-BE49-F238E27FC236}">
                    <a16:creationId xmlns:a16="http://schemas.microsoft.com/office/drawing/2014/main" id="{71C5C422-0D74-A04E-B948-DD464E42B903}"/>
                  </a:ext>
                </a:extLst>
              </p:cNvPr>
              <p:cNvGrpSpPr/>
              <p:nvPr/>
            </p:nvGrpSpPr>
            <p:grpSpPr>
              <a:xfrm>
                <a:off x="9371022" y="3970960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803" name="Group 802">
                  <a:extLst>
                    <a:ext uri="{FF2B5EF4-FFF2-40B4-BE49-F238E27FC236}">
                      <a16:creationId xmlns:a16="http://schemas.microsoft.com/office/drawing/2014/main" id="{26EF6D0D-0AAB-B24D-92FF-923E28AAE89F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814" name="Group 813">
                    <a:extLst>
                      <a:ext uri="{FF2B5EF4-FFF2-40B4-BE49-F238E27FC236}">
                        <a16:creationId xmlns:a16="http://schemas.microsoft.com/office/drawing/2014/main" id="{FED4912E-FF79-B042-8492-1EB5496B50D1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818" name="Rectangle 817">
                      <a:extLst>
                        <a:ext uri="{FF2B5EF4-FFF2-40B4-BE49-F238E27FC236}">
                          <a16:creationId xmlns:a16="http://schemas.microsoft.com/office/drawing/2014/main" id="{9E3B5331-83C6-B345-BF08-3FAAF0B1B46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19" name="Rectangle 818">
                      <a:extLst>
                        <a:ext uri="{FF2B5EF4-FFF2-40B4-BE49-F238E27FC236}">
                          <a16:creationId xmlns:a16="http://schemas.microsoft.com/office/drawing/2014/main" id="{0E4CF335-FEBB-FE49-9F26-7812E0C0576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815" name="Group 814">
                    <a:extLst>
                      <a:ext uri="{FF2B5EF4-FFF2-40B4-BE49-F238E27FC236}">
                        <a16:creationId xmlns:a16="http://schemas.microsoft.com/office/drawing/2014/main" id="{E16D74CA-12CF-344B-9B8C-D2D534D02494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816" name="Rectangle 815">
                      <a:extLst>
                        <a:ext uri="{FF2B5EF4-FFF2-40B4-BE49-F238E27FC236}">
                          <a16:creationId xmlns:a16="http://schemas.microsoft.com/office/drawing/2014/main" id="{B3DF1DC5-3A7C-954F-8219-2E9A320B4E9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17" name="Rectangle 816">
                      <a:extLst>
                        <a:ext uri="{FF2B5EF4-FFF2-40B4-BE49-F238E27FC236}">
                          <a16:creationId xmlns:a16="http://schemas.microsoft.com/office/drawing/2014/main" id="{03C40E4C-7C8A-134C-9A78-4DEA3C6BBD0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804" name="Group 803">
                  <a:extLst>
                    <a:ext uri="{FF2B5EF4-FFF2-40B4-BE49-F238E27FC236}">
                      <a16:creationId xmlns:a16="http://schemas.microsoft.com/office/drawing/2014/main" id="{F78BA755-D99E-1547-B95A-94F0532F95CB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808" name="Group 807">
                    <a:extLst>
                      <a:ext uri="{FF2B5EF4-FFF2-40B4-BE49-F238E27FC236}">
                        <a16:creationId xmlns:a16="http://schemas.microsoft.com/office/drawing/2014/main" id="{FD7A0EC9-33B9-DD4B-8BF2-DA874119B842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812" name="Rectangle 811">
                      <a:extLst>
                        <a:ext uri="{FF2B5EF4-FFF2-40B4-BE49-F238E27FC236}">
                          <a16:creationId xmlns:a16="http://schemas.microsoft.com/office/drawing/2014/main" id="{2312BA4D-B654-C640-A430-EC56052D11A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13" name="Rectangle 812">
                      <a:extLst>
                        <a:ext uri="{FF2B5EF4-FFF2-40B4-BE49-F238E27FC236}">
                          <a16:creationId xmlns:a16="http://schemas.microsoft.com/office/drawing/2014/main" id="{C371AE4D-3832-5B45-B0EF-4254DAAF5F9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809" name="Group 808">
                    <a:extLst>
                      <a:ext uri="{FF2B5EF4-FFF2-40B4-BE49-F238E27FC236}">
                        <a16:creationId xmlns:a16="http://schemas.microsoft.com/office/drawing/2014/main" id="{D82AD5AB-57F2-284D-A6AD-381D88371917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810" name="Rectangle 809">
                      <a:extLst>
                        <a:ext uri="{FF2B5EF4-FFF2-40B4-BE49-F238E27FC236}">
                          <a16:creationId xmlns:a16="http://schemas.microsoft.com/office/drawing/2014/main" id="{9C5A342B-6FAE-354E-B7BC-DBA01B1B67F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11" name="Rectangle 810">
                      <a:extLst>
                        <a:ext uri="{FF2B5EF4-FFF2-40B4-BE49-F238E27FC236}">
                          <a16:creationId xmlns:a16="http://schemas.microsoft.com/office/drawing/2014/main" id="{4023309F-A064-4C4C-8F40-0C09E0C3E14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805" name="Group 804">
                  <a:extLst>
                    <a:ext uri="{FF2B5EF4-FFF2-40B4-BE49-F238E27FC236}">
                      <a16:creationId xmlns:a16="http://schemas.microsoft.com/office/drawing/2014/main" id="{DE19BC85-1851-2143-85D0-A8D0A35A6DC5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806" name="Rectangle 805">
                    <a:extLst>
                      <a:ext uri="{FF2B5EF4-FFF2-40B4-BE49-F238E27FC236}">
                        <a16:creationId xmlns:a16="http://schemas.microsoft.com/office/drawing/2014/main" id="{E1D024E3-A4B9-3745-85B4-C730397438C7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07" name="Rectangle 806">
                    <a:extLst>
                      <a:ext uri="{FF2B5EF4-FFF2-40B4-BE49-F238E27FC236}">
                        <a16:creationId xmlns:a16="http://schemas.microsoft.com/office/drawing/2014/main" id="{E9A62F7F-4BAA-794B-8EF4-51884DED3938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749" name="Group 748">
                <a:extLst>
                  <a:ext uri="{FF2B5EF4-FFF2-40B4-BE49-F238E27FC236}">
                    <a16:creationId xmlns:a16="http://schemas.microsoft.com/office/drawing/2014/main" id="{0F58B923-9A56-BA41-96BA-8FA92B42C13A}"/>
                  </a:ext>
                </a:extLst>
              </p:cNvPr>
              <p:cNvGrpSpPr/>
              <p:nvPr/>
            </p:nvGrpSpPr>
            <p:grpSpPr>
              <a:xfrm>
                <a:off x="9533116" y="3970960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786" name="Group 785">
                  <a:extLst>
                    <a:ext uri="{FF2B5EF4-FFF2-40B4-BE49-F238E27FC236}">
                      <a16:creationId xmlns:a16="http://schemas.microsoft.com/office/drawing/2014/main" id="{D336AE68-CEFE-7644-8AC4-8FA4CDD0E50E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797" name="Group 796">
                    <a:extLst>
                      <a:ext uri="{FF2B5EF4-FFF2-40B4-BE49-F238E27FC236}">
                        <a16:creationId xmlns:a16="http://schemas.microsoft.com/office/drawing/2014/main" id="{7D4F9962-03C6-4F45-AF54-20845660FE16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801" name="Rectangle 800">
                      <a:extLst>
                        <a:ext uri="{FF2B5EF4-FFF2-40B4-BE49-F238E27FC236}">
                          <a16:creationId xmlns:a16="http://schemas.microsoft.com/office/drawing/2014/main" id="{D34021FE-2FB8-4A40-B46A-086BF19D48F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02" name="Rectangle 801">
                      <a:extLst>
                        <a:ext uri="{FF2B5EF4-FFF2-40B4-BE49-F238E27FC236}">
                          <a16:creationId xmlns:a16="http://schemas.microsoft.com/office/drawing/2014/main" id="{33B79DC1-D417-CB40-A2B4-098A8585AB8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798" name="Group 797">
                    <a:extLst>
                      <a:ext uri="{FF2B5EF4-FFF2-40B4-BE49-F238E27FC236}">
                        <a16:creationId xmlns:a16="http://schemas.microsoft.com/office/drawing/2014/main" id="{31AC7920-B05F-6645-AA6E-F967E44B8943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799" name="Rectangle 798">
                      <a:extLst>
                        <a:ext uri="{FF2B5EF4-FFF2-40B4-BE49-F238E27FC236}">
                          <a16:creationId xmlns:a16="http://schemas.microsoft.com/office/drawing/2014/main" id="{294EA1DE-8009-7A43-8FC0-53CB44C28FF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800" name="Rectangle 799">
                      <a:extLst>
                        <a:ext uri="{FF2B5EF4-FFF2-40B4-BE49-F238E27FC236}">
                          <a16:creationId xmlns:a16="http://schemas.microsoft.com/office/drawing/2014/main" id="{DDE8E495-E5E3-CD4D-8839-979D6035062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787" name="Group 786">
                  <a:extLst>
                    <a:ext uri="{FF2B5EF4-FFF2-40B4-BE49-F238E27FC236}">
                      <a16:creationId xmlns:a16="http://schemas.microsoft.com/office/drawing/2014/main" id="{5CD57B63-ADB6-B74C-B8BB-F5B3967FE175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791" name="Group 790">
                    <a:extLst>
                      <a:ext uri="{FF2B5EF4-FFF2-40B4-BE49-F238E27FC236}">
                        <a16:creationId xmlns:a16="http://schemas.microsoft.com/office/drawing/2014/main" id="{70EFE10B-5992-4648-8AE5-79082A3A45C2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795" name="Rectangle 794">
                      <a:extLst>
                        <a:ext uri="{FF2B5EF4-FFF2-40B4-BE49-F238E27FC236}">
                          <a16:creationId xmlns:a16="http://schemas.microsoft.com/office/drawing/2014/main" id="{EE118D06-6457-6C4B-9224-076935F10CB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796" name="Rectangle 795">
                      <a:extLst>
                        <a:ext uri="{FF2B5EF4-FFF2-40B4-BE49-F238E27FC236}">
                          <a16:creationId xmlns:a16="http://schemas.microsoft.com/office/drawing/2014/main" id="{C35B17D1-CBB4-F04C-AFAD-26BA7048DE8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792" name="Group 791">
                    <a:extLst>
                      <a:ext uri="{FF2B5EF4-FFF2-40B4-BE49-F238E27FC236}">
                        <a16:creationId xmlns:a16="http://schemas.microsoft.com/office/drawing/2014/main" id="{0B83E8CE-C120-134E-A45E-36C145FA0DE3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793" name="Rectangle 792">
                      <a:extLst>
                        <a:ext uri="{FF2B5EF4-FFF2-40B4-BE49-F238E27FC236}">
                          <a16:creationId xmlns:a16="http://schemas.microsoft.com/office/drawing/2014/main" id="{E0803698-C3DE-D548-9F9C-C7AF9DC403D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794" name="Rectangle 793">
                      <a:extLst>
                        <a:ext uri="{FF2B5EF4-FFF2-40B4-BE49-F238E27FC236}">
                          <a16:creationId xmlns:a16="http://schemas.microsoft.com/office/drawing/2014/main" id="{5F142A8D-8A2B-2B41-90D0-E6A682C3265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788" name="Group 787">
                  <a:extLst>
                    <a:ext uri="{FF2B5EF4-FFF2-40B4-BE49-F238E27FC236}">
                      <a16:creationId xmlns:a16="http://schemas.microsoft.com/office/drawing/2014/main" id="{67CB09AE-A783-8948-9329-2C2F59F158AB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789" name="Rectangle 788">
                    <a:extLst>
                      <a:ext uri="{FF2B5EF4-FFF2-40B4-BE49-F238E27FC236}">
                        <a16:creationId xmlns:a16="http://schemas.microsoft.com/office/drawing/2014/main" id="{117DB259-9E47-AE48-A172-E7E37407ADEC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90" name="Rectangle 789">
                    <a:extLst>
                      <a:ext uri="{FF2B5EF4-FFF2-40B4-BE49-F238E27FC236}">
                        <a16:creationId xmlns:a16="http://schemas.microsoft.com/office/drawing/2014/main" id="{4739810D-222A-0547-A52E-E317B8E07403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750" name="Group 749">
                <a:extLst>
                  <a:ext uri="{FF2B5EF4-FFF2-40B4-BE49-F238E27FC236}">
                    <a16:creationId xmlns:a16="http://schemas.microsoft.com/office/drawing/2014/main" id="{999171EF-1344-BE4E-87C5-7262762A259B}"/>
                  </a:ext>
                </a:extLst>
              </p:cNvPr>
              <p:cNvGrpSpPr/>
              <p:nvPr/>
            </p:nvGrpSpPr>
            <p:grpSpPr>
              <a:xfrm>
                <a:off x="9693366" y="3971080"/>
                <a:ext cx="162220" cy="1606554"/>
                <a:chOff x="7966428" y="1327982"/>
                <a:chExt cx="162220" cy="1606554"/>
              </a:xfrm>
              <a:grpFill/>
            </p:grpSpPr>
            <p:grpSp>
              <p:nvGrpSpPr>
                <p:cNvPr id="769" name="Group 768">
                  <a:extLst>
                    <a:ext uri="{FF2B5EF4-FFF2-40B4-BE49-F238E27FC236}">
                      <a16:creationId xmlns:a16="http://schemas.microsoft.com/office/drawing/2014/main" id="{BE3BAB39-1842-D446-86C2-7C3A062CD10E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780" name="Group 779">
                    <a:extLst>
                      <a:ext uri="{FF2B5EF4-FFF2-40B4-BE49-F238E27FC236}">
                        <a16:creationId xmlns:a16="http://schemas.microsoft.com/office/drawing/2014/main" id="{A9D49159-DA9F-B64D-B7A6-0D350E9E6C37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784" name="Rectangle 783">
                      <a:extLst>
                        <a:ext uri="{FF2B5EF4-FFF2-40B4-BE49-F238E27FC236}">
                          <a16:creationId xmlns:a16="http://schemas.microsoft.com/office/drawing/2014/main" id="{AE44B557-7654-A141-B26F-FC622558E59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785" name="Rectangle 784">
                      <a:extLst>
                        <a:ext uri="{FF2B5EF4-FFF2-40B4-BE49-F238E27FC236}">
                          <a16:creationId xmlns:a16="http://schemas.microsoft.com/office/drawing/2014/main" id="{9B62889B-1825-9740-8FF8-CDA5D543AA1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781" name="Group 780">
                    <a:extLst>
                      <a:ext uri="{FF2B5EF4-FFF2-40B4-BE49-F238E27FC236}">
                        <a16:creationId xmlns:a16="http://schemas.microsoft.com/office/drawing/2014/main" id="{A9F565A1-CF7B-FA4C-84CD-4D3BB99D688F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782" name="Rectangle 781">
                      <a:extLst>
                        <a:ext uri="{FF2B5EF4-FFF2-40B4-BE49-F238E27FC236}">
                          <a16:creationId xmlns:a16="http://schemas.microsoft.com/office/drawing/2014/main" id="{DC1D86BE-CBC7-DD4C-9656-F0CB95977A1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783" name="Rectangle 782">
                      <a:extLst>
                        <a:ext uri="{FF2B5EF4-FFF2-40B4-BE49-F238E27FC236}">
                          <a16:creationId xmlns:a16="http://schemas.microsoft.com/office/drawing/2014/main" id="{7BFE41A6-741E-4041-AAAE-DB68762C58E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770" name="Group 769">
                  <a:extLst>
                    <a:ext uri="{FF2B5EF4-FFF2-40B4-BE49-F238E27FC236}">
                      <a16:creationId xmlns:a16="http://schemas.microsoft.com/office/drawing/2014/main" id="{2AFC6095-78CE-7044-BD8B-5E76B550702D}"/>
                    </a:ext>
                  </a:extLst>
                </p:cNvPr>
                <p:cNvGrpSpPr/>
                <p:nvPr/>
              </p:nvGrpSpPr>
              <p:grpSpPr>
                <a:xfrm>
                  <a:off x="7966428" y="1647010"/>
                  <a:ext cx="162220" cy="645394"/>
                  <a:chOff x="4886412" y="2300660"/>
                  <a:chExt cx="162220" cy="645394"/>
                </a:xfrm>
                <a:grpFill/>
              </p:grpSpPr>
              <p:grpSp>
                <p:nvGrpSpPr>
                  <p:cNvPr id="774" name="Group 773">
                    <a:extLst>
                      <a:ext uri="{FF2B5EF4-FFF2-40B4-BE49-F238E27FC236}">
                        <a16:creationId xmlns:a16="http://schemas.microsoft.com/office/drawing/2014/main" id="{D5453544-FC80-1144-9F52-6B4AFB12FA9B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778" name="Rectangle 777">
                      <a:extLst>
                        <a:ext uri="{FF2B5EF4-FFF2-40B4-BE49-F238E27FC236}">
                          <a16:creationId xmlns:a16="http://schemas.microsoft.com/office/drawing/2014/main" id="{12DD77AD-3500-9B48-9433-8ABED7C47DB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779" name="Rectangle 778">
                      <a:extLst>
                        <a:ext uri="{FF2B5EF4-FFF2-40B4-BE49-F238E27FC236}">
                          <a16:creationId xmlns:a16="http://schemas.microsoft.com/office/drawing/2014/main" id="{2D4A55B0-CB3C-B143-AB32-B02E96F58E5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775" name="Group 774">
                    <a:extLst>
                      <a:ext uri="{FF2B5EF4-FFF2-40B4-BE49-F238E27FC236}">
                        <a16:creationId xmlns:a16="http://schemas.microsoft.com/office/drawing/2014/main" id="{D19009D4-C1DF-1749-BAD5-5AFF517E9E5D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0"/>
                    <a:ext cx="162220" cy="325603"/>
                    <a:chOff x="4824133" y="1693341"/>
                    <a:chExt cx="90155" cy="180956"/>
                  </a:xfrm>
                  <a:grpFill/>
                </p:grpSpPr>
                <p:sp>
                  <p:nvSpPr>
                    <p:cNvPr id="776" name="Rectangle 775">
                      <a:extLst>
                        <a:ext uri="{FF2B5EF4-FFF2-40B4-BE49-F238E27FC236}">
                          <a16:creationId xmlns:a16="http://schemas.microsoft.com/office/drawing/2014/main" id="{61E6E8EB-41C0-C247-8A57-34D16D133F0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41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777" name="Rectangle 776">
                      <a:extLst>
                        <a:ext uri="{FF2B5EF4-FFF2-40B4-BE49-F238E27FC236}">
                          <a16:creationId xmlns:a16="http://schemas.microsoft.com/office/drawing/2014/main" id="{FF47B2D8-9078-6D46-B734-9C05A481ACF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2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771" name="Group 770">
                  <a:extLst>
                    <a:ext uri="{FF2B5EF4-FFF2-40B4-BE49-F238E27FC236}">
                      <a16:creationId xmlns:a16="http://schemas.microsoft.com/office/drawing/2014/main" id="{EB6BAB49-35C8-4F4D-848D-70518F94089B}"/>
                    </a:ext>
                  </a:extLst>
                </p:cNvPr>
                <p:cNvGrpSpPr/>
                <p:nvPr/>
              </p:nvGrpSpPr>
              <p:grpSpPr>
                <a:xfrm>
                  <a:off x="7966428" y="1327982"/>
                  <a:ext cx="162220" cy="322351"/>
                  <a:chOff x="4824133" y="1697449"/>
                  <a:chExt cx="90155" cy="179149"/>
                </a:xfrm>
                <a:grpFill/>
              </p:grpSpPr>
              <p:sp>
                <p:nvSpPr>
                  <p:cNvPr id="772" name="Rectangle 771">
                    <a:extLst>
                      <a:ext uri="{FF2B5EF4-FFF2-40B4-BE49-F238E27FC236}">
                        <a16:creationId xmlns:a16="http://schemas.microsoft.com/office/drawing/2014/main" id="{66EDC700-256D-8246-B139-B9291EFCAD7F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73" name="Rectangle 772">
                    <a:extLst>
                      <a:ext uri="{FF2B5EF4-FFF2-40B4-BE49-F238E27FC236}">
                        <a16:creationId xmlns:a16="http://schemas.microsoft.com/office/drawing/2014/main" id="{CDE2CC04-C7BE-7747-8E49-99E0C324A015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3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751" name="Group 750">
                <a:extLst>
                  <a:ext uri="{FF2B5EF4-FFF2-40B4-BE49-F238E27FC236}">
                    <a16:creationId xmlns:a16="http://schemas.microsoft.com/office/drawing/2014/main" id="{4769BE8B-D299-234B-B75C-9D175364EF1F}"/>
                  </a:ext>
                </a:extLst>
              </p:cNvPr>
              <p:cNvGrpSpPr/>
              <p:nvPr/>
            </p:nvGrpSpPr>
            <p:grpSpPr>
              <a:xfrm>
                <a:off x="9855460" y="3971080"/>
                <a:ext cx="162220" cy="1606554"/>
                <a:chOff x="7966428" y="1327982"/>
                <a:chExt cx="162220" cy="1606554"/>
              </a:xfrm>
              <a:grpFill/>
            </p:grpSpPr>
            <p:grpSp>
              <p:nvGrpSpPr>
                <p:cNvPr id="752" name="Group 751">
                  <a:extLst>
                    <a:ext uri="{FF2B5EF4-FFF2-40B4-BE49-F238E27FC236}">
                      <a16:creationId xmlns:a16="http://schemas.microsoft.com/office/drawing/2014/main" id="{C2E34D26-84E1-694E-A9FD-4FAD8C6ACB3B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763" name="Group 762">
                    <a:extLst>
                      <a:ext uri="{FF2B5EF4-FFF2-40B4-BE49-F238E27FC236}">
                        <a16:creationId xmlns:a16="http://schemas.microsoft.com/office/drawing/2014/main" id="{7A9431B2-06AE-2144-B555-A7BD236DEE9D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767" name="Rectangle 766">
                      <a:extLst>
                        <a:ext uri="{FF2B5EF4-FFF2-40B4-BE49-F238E27FC236}">
                          <a16:creationId xmlns:a16="http://schemas.microsoft.com/office/drawing/2014/main" id="{9CA991A1-190C-CA41-8CF2-7351D8002ED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768" name="Rectangle 767">
                      <a:extLst>
                        <a:ext uri="{FF2B5EF4-FFF2-40B4-BE49-F238E27FC236}">
                          <a16:creationId xmlns:a16="http://schemas.microsoft.com/office/drawing/2014/main" id="{3CC04BF8-FC37-2948-B5C7-7B38F65957B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764" name="Group 763">
                    <a:extLst>
                      <a:ext uri="{FF2B5EF4-FFF2-40B4-BE49-F238E27FC236}">
                        <a16:creationId xmlns:a16="http://schemas.microsoft.com/office/drawing/2014/main" id="{B391ACFA-1396-3F45-B1B6-5C6DA56CCC90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765" name="Rectangle 764">
                      <a:extLst>
                        <a:ext uri="{FF2B5EF4-FFF2-40B4-BE49-F238E27FC236}">
                          <a16:creationId xmlns:a16="http://schemas.microsoft.com/office/drawing/2014/main" id="{F0C60951-327D-174D-B689-6D881D9A1FF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766" name="Rectangle 765">
                      <a:extLst>
                        <a:ext uri="{FF2B5EF4-FFF2-40B4-BE49-F238E27FC236}">
                          <a16:creationId xmlns:a16="http://schemas.microsoft.com/office/drawing/2014/main" id="{6DE5A524-2DFA-734B-A283-4A3A3659460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753" name="Group 752">
                  <a:extLst>
                    <a:ext uri="{FF2B5EF4-FFF2-40B4-BE49-F238E27FC236}">
                      <a16:creationId xmlns:a16="http://schemas.microsoft.com/office/drawing/2014/main" id="{CCC26B5A-44E8-DE46-97F8-0F70D1DDF036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757" name="Group 756">
                    <a:extLst>
                      <a:ext uri="{FF2B5EF4-FFF2-40B4-BE49-F238E27FC236}">
                        <a16:creationId xmlns:a16="http://schemas.microsoft.com/office/drawing/2014/main" id="{AF48F4A4-A2E3-DB48-8871-D9B710A12D0D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761" name="Rectangle 760">
                      <a:extLst>
                        <a:ext uri="{FF2B5EF4-FFF2-40B4-BE49-F238E27FC236}">
                          <a16:creationId xmlns:a16="http://schemas.microsoft.com/office/drawing/2014/main" id="{53D1AFFD-6DDD-944C-BC2C-A4270E5CFEC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762" name="Rectangle 761">
                      <a:extLst>
                        <a:ext uri="{FF2B5EF4-FFF2-40B4-BE49-F238E27FC236}">
                          <a16:creationId xmlns:a16="http://schemas.microsoft.com/office/drawing/2014/main" id="{5EF16EBE-C629-6C44-B25B-F29A4F232D3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758" name="Group 757">
                    <a:extLst>
                      <a:ext uri="{FF2B5EF4-FFF2-40B4-BE49-F238E27FC236}">
                        <a16:creationId xmlns:a16="http://schemas.microsoft.com/office/drawing/2014/main" id="{EA2FDA57-26A5-D34D-B015-83FD48320981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759" name="Rectangle 758">
                      <a:extLst>
                        <a:ext uri="{FF2B5EF4-FFF2-40B4-BE49-F238E27FC236}">
                          <a16:creationId xmlns:a16="http://schemas.microsoft.com/office/drawing/2014/main" id="{72428F2E-0D1B-6B4E-A83B-6F34E65B872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760" name="Rectangle 759">
                      <a:extLst>
                        <a:ext uri="{FF2B5EF4-FFF2-40B4-BE49-F238E27FC236}">
                          <a16:creationId xmlns:a16="http://schemas.microsoft.com/office/drawing/2014/main" id="{19C1C6DC-3EDA-C048-92FD-4BFD8767F8C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754" name="Group 753">
                  <a:extLst>
                    <a:ext uri="{FF2B5EF4-FFF2-40B4-BE49-F238E27FC236}">
                      <a16:creationId xmlns:a16="http://schemas.microsoft.com/office/drawing/2014/main" id="{A3E00D26-2902-304F-81FA-913721EDB656}"/>
                    </a:ext>
                  </a:extLst>
                </p:cNvPr>
                <p:cNvGrpSpPr/>
                <p:nvPr/>
              </p:nvGrpSpPr>
              <p:grpSpPr>
                <a:xfrm>
                  <a:off x="7966428" y="1327982"/>
                  <a:ext cx="162220" cy="322351"/>
                  <a:chOff x="4824133" y="1697449"/>
                  <a:chExt cx="90155" cy="179149"/>
                </a:xfrm>
                <a:grpFill/>
              </p:grpSpPr>
              <p:sp>
                <p:nvSpPr>
                  <p:cNvPr id="755" name="Rectangle 754">
                    <a:extLst>
                      <a:ext uri="{FF2B5EF4-FFF2-40B4-BE49-F238E27FC236}">
                        <a16:creationId xmlns:a16="http://schemas.microsoft.com/office/drawing/2014/main" id="{9B96A948-BBD0-4140-B604-F1BD1E36AFB8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56" name="Rectangle 755">
                    <a:extLst>
                      <a:ext uri="{FF2B5EF4-FFF2-40B4-BE49-F238E27FC236}">
                        <a16:creationId xmlns:a16="http://schemas.microsoft.com/office/drawing/2014/main" id="{11E778B1-4692-9749-9DA7-F52101A65291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3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</p:grpSp>
        <p:sp>
          <p:nvSpPr>
            <p:cNvPr id="741" name="Rectangle 740">
              <a:extLst>
                <a:ext uri="{FF2B5EF4-FFF2-40B4-BE49-F238E27FC236}">
                  <a16:creationId xmlns:a16="http://schemas.microsoft.com/office/drawing/2014/main" id="{60EC874D-A1F0-5D44-B035-541A01A6407C}"/>
                </a:ext>
              </a:extLst>
            </p:cNvPr>
            <p:cNvSpPr/>
            <p:nvPr/>
          </p:nvSpPr>
          <p:spPr>
            <a:xfrm>
              <a:off x="3080426" y="544749"/>
              <a:ext cx="1611549" cy="1618034"/>
            </a:xfrm>
            <a:prstGeom prst="rect">
              <a:avLst/>
            </a:prstGeom>
            <a:noFill/>
            <a:ln w="28575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VN"/>
            </a:p>
          </p:txBody>
        </p:sp>
      </p:grpSp>
      <p:grpSp>
        <p:nvGrpSpPr>
          <p:cNvPr id="922" name="Group 921">
            <a:extLst>
              <a:ext uri="{FF2B5EF4-FFF2-40B4-BE49-F238E27FC236}">
                <a16:creationId xmlns:a16="http://schemas.microsoft.com/office/drawing/2014/main" id="{0B98BD8B-D589-ED48-8A79-A510DD408932}"/>
              </a:ext>
            </a:extLst>
          </p:cNvPr>
          <p:cNvGrpSpPr/>
          <p:nvPr/>
        </p:nvGrpSpPr>
        <p:grpSpPr>
          <a:xfrm>
            <a:off x="8725359" y="629240"/>
            <a:ext cx="1611549" cy="1618034"/>
            <a:chOff x="3080426" y="544749"/>
            <a:chExt cx="1611549" cy="1618034"/>
          </a:xfrm>
          <a:solidFill>
            <a:schemeClr val="bg1"/>
          </a:solidFill>
        </p:grpSpPr>
        <p:grpSp>
          <p:nvGrpSpPr>
            <p:cNvPr id="923" name="Group 922">
              <a:extLst>
                <a:ext uri="{FF2B5EF4-FFF2-40B4-BE49-F238E27FC236}">
                  <a16:creationId xmlns:a16="http://schemas.microsoft.com/office/drawing/2014/main" id="{ADBDECDB-5954-D344-B0BB-DA0A9FC57E75}"/>
                </a:ext>
              </a:extLst>
            </p:cNvPr>
            <p:cNvGrpSpPr/>
            <p:nvPr/>
          </p:nvGrpSpPr>
          <p:grpSpPr>
            <a:xfrm>
              <a:off x="3084603" y="551604"/>
              <a:ext cx="1606637" cy="1606802"/>
              <a:chOff x="8411043" y="3970960"/>
              <a:chExt cx="1606637" cy="1606802"/>
            </a:xfrm>
            <a:grpFill/>
          </p:grpSpPr>
          <p:grpSp>
            <p:nvGrpSpPr>
              <p:cNvPr id="925" name="Group 924">
                <a:extLst>
                  <a:ext uri="{FF2B5EF4-FFF2-40B4-BE49-F238E27FC236}">
                    <a16:creationId xmlns:a16="http://schemas.microsoft.com/office/drawing/2014/main" id="{633BC544-22F3-3446-AEA7-2AAEDBD0C0E8}"/>
                  </a:ext>
                </a:extLst>
              </p:cNvPr>
              <p:cNvGrpSpPr/>
              <p:nvPr/>
            </p:nvGrpSpPr>
            <p:grpSpPr>
              <a:xfrm>
                <a:off x="8411043" y="3971086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1088" name="Group 1087">
                  <a:extLst>
                    <a:ext uri="{FF2B5EF4-FFF2-40B4-BE49-F238E27FC236}">
                      <a16:creationId xmlns:a16="http://schemas.microsoft.com/office/drawing/2014/main" id="{B6AD6B4B-F921-4B48-9E76-566384F17969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1099" name="Group 1098">
                    <a:extLst>
                      <a:ext uri="{FF2B5EF4-FFF2-40B4-BE49-F238E27FC236}">
                        <a16:creationId xmlns:a16="http://schemas.microsoft.com/office/drawing/2014/main" id="{628F9D10-A638-F440-8125-45878CAC9A4C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1103" name="Rectangle 1102">
                      <a:extLst>
                        <a:ext uri="{FF2B5EF4-FFF2-40B4-BE49-F238E27FC236}">
                          <a16:creationId xmlns:a16="http://schemas.microsoft.com/office/drawing/2014/main" id="{BDC24295-5AC8-3146-8211-C69B28BD466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104" name="Rectangle 1103">
                      <a:extLst>
                        <a:ext uri="{FF2B5EF4-FFF2-40B4-BE49-F238E27FC236}">
                          <a16:creationId xmlns:a16="http://schemas.microsoft.com/office/drawing/2014/main" id="{5359018B-7FB2-C54D-9545-F050C2BB2D5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100" name="Group 1099">
                    <a:extLst>
                      <a:ext uri="{FF2B5EF4-FFF2-40B4-BE49-F238E27FC236}">
                        <a16:creationId xmlns:a16="http://schemas.microsoft.com/office/drawing/2014/main" id="{327CC5BB-0603-554A-966C-9EFB1CD835FB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1101" name="Rectangle 1100">
                      <a:extLst>
                        <a:ext uri="{FF2B5EF4-FFF2-40B4-BE49-F238E27FC236}">
                          <a16:creationId xmlns:a16="http://schemas.microsoft.com/office/drawing/2014/main" id="{E1892F0A-4B62-1C45-B371-6EE954E1C96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102" name="Rectangle 1101">
                      <a:extLst>
                        <a:ext uri="{FF2B5EF4-FFF2-40B4-BE49-F238E27FC236}">
                          <a16:creationId xmlns:a16="http://schemas.microsoft.com/office/drawing/2014/main" id="{091D27DD-6676-194C-9C0C-98AC5F713E1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1089" name="Group 1088">
                  <a:extLst>
                    <a:ext uri="{FF2B5EF4-FFF2-40B4-BE49-F238E27FC236}">
                      <a16:creationId xmlns:a16="http://schemas.microsoft.com/office/drawing/2014/main" id="{0F9C3AA1-0830-B148-A276-32CF41DF1436}"/>
                    </a:ext>
                  </a:extLst>
                </p:cNvPr>
                <p:cNvGrpSpPr/>
                <p:nvPr/>
              </p:nvGrpSpPr>
              <p:grpSpPr>
                <a:xfrm>
                  <a:off x="7966428" y="1647023"/>
                  <a:ext cx="162220" cy="645381"/>
                  <a:chOff x="4886412" y="2300673"/>
                  <a:chExt cx="162220" cy="645381"/>
                </a:xfrm>
                <a:grpFill/>
              </p:grpSpPr>
              <p:grpSp>
                <p:nvGrpSpPr>
                  <p:cNvPr id="1093" name="Group 1092">
                    <a:extLst>
                      <a:ext uri="{FF2B5EF4-FFF2-40B4-BE49-F238E27FC236}">
                        <a16:creationId xmlns:a16="http://schemas.microsoft.com/office/drawing/2014/main" id="{6B3C9355-26E1-4E41-8A4A-9C6411E9AC9D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1097" name="Rectangle 1096">
                      <a:extLst>
                        <a:ext uri="{FF2B5EF4-FFF2-40B4-BE49-F238E27FC236}">
                          <a16:creationId xmlns:a16="http://schemas.microsoft.com/office/drawing/2014/main" id="{7A1F366F-04BE-AF48-A6B4-E5681D6E17F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098" name="Rectangle 1097">
                      <a:extLst>
                        <a:ext uri="{FF2B5EF4-FFF2-40B4-BE49-F238E27FC236}">
                          <a16:creationId xmlns:a16="http://schemas.microsoft.com/office/drawing/2014/main" id="{F9D70646-E1CD-494A-A5AA-60D838EA6D3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094" name="Group 1093">
                    <a:extLst>
                      <a:ext uri="{FF2B5EF4-FFF2-40B4-BE49-F238E27FC236}">
                        <a16:creationId xmlns:a16="http://schemas.microsoft.com/office/drawing/2014/main" id="{0A805873-5004-484B-BA04-3EBEF72DFBB8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73"/>
                    <a:ext cx="162220" cy="325591"/>
                    <a:chOff x="4824133" y="1693338"/>
                    <a:chExt cx="90155" cy="180948"/>
                  </a:xfrm>
                  <a:grpFill/>
                </p:grpSpPr>
                <p:sp>
                  <p:nvSpPr>
                    <p:cNvPr id="1095" name="Rectangle 1094">
                      <a:extLst>
                        <a:ext uri="{FF2B5EF4-FFF2-40B4-BE49-F238E27FC236}">
                          <a16:creationId xmlns:a16="http://schemas.microsoft.com/office/drawing/2014/main" id="{05CC12C1-FF9D-034D-8FDC-8FF9FD2FFFB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8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096" name="Rectangle 1095">
                      <a:extLst>
                        <a:ext uri="{FF2B5EF4-FFF2-40B4-BE49-F238E27FC236}">
                          <a16:creationId xmlns:a16="http://schemas.microsoft.com/office/drawing/2014/main" id="{593D9B5C-D6B5-E846-8627-1AAC87D03AF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31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1090" name="Group 1089">
                  <a:extLst>
                    <a:ext uri="{FF2B5EF4-FFF2-40B4-BE49-F238E27FC236}">
                      <a16:creationId xmlns:a16="http://schemas.microsoft.com/office/drawing/2014/main" id="{52548B31-6724-0D4C-BF92-1593C779A935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1091" name="Rectangle 1090">
                    <a:extLst>
                      <a:ext uri="{FF2B5EF4-FFF2-40B4-BE49-F238E27FC236}">
                        <a16:creationId xmlns:a16="http://schemas.microsoft.com/office/drawing/2014/main" id="{D141831C-8294-2F49-BEAE-03865C5BD4D8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92" name="Rectangle 1091">
                    <a:extLst>
                      <a:ext uri="{FF2B5EF4-FFF2-40B4-BE49-F238E27FC236}">
                        <a16:creationId xmlns:a16="http://schemas.microsoft.com/office/drawing/2014/main" id="{3B37BC70-5C6C-7440-B7B1-BD16EFF618B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926" name="Group 925">
                <a:extLst>
                  <a:ext uri="{FF2B5EF4-FFF2-40B4-BE49-F238E27FC236}">
                    <a16:creationId xmlns:a16="http://schemas.microsoft.com/office/drawing/2014/main" id="{147DB34C-364A-E240-BA93-EECA69FFF40B}"/>
                  </a:ext>
                </a:extLst>
              </p:cNvPr>
              <p:cNvGrpSpPr/>
              <p:nvPr/>
            </p:nvGrpSpPr>
            <p:grpSpPr>
              <a:xfrm>
                <a:off x="8571419" y="3971212"/>
                <a:ext cx="162220" cy="1606550"/>
                <a:chOff x="7966428" y="1327988"/>
                <a:chExt cx="162220" cy="1606550"/>
              </a:xfrm>
              <a:grpFill/>
            </p:grpSpPr>
            <p:grpSp>
              <p:nvGrpSpPr>
                <p:cNvPr id="1071" name="Group 1070">
                  <a:extLst>
                    <a:ext uri="{FF2B5EF4-FFF2-40B4-BE49-F238E27FC236}">
                      <a16:creationId xmlns:a16="http://schemas.microsoft.com/office/drawing/2014/main" id="{F0A7760A-6E0F-9749-82CA-527FAF8F6B63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3"/>
                  <a:chOff x="4886412" y="2289085"/>
                  <a:chExt cx="162220" cy="645453"/>
                </a:xfrm>
                <a:grpFill/>
              </p:grpSpPr>
              <p:grpSp>
                <p:nvGrpSpPr>
                  <p:cNvPr id="1082" name="Group 1081">
                    <a:extLst>
                      <a:ext uri="{FF2B5EF4-FFF2-40B4-BE49-F238E27FC236}">
                        <a16:creationId xmlns:a16="http://schemas.microsoft.com/office/drawing/2014/main" id="{245B5431-7211-2F42-B3EC-F5D709885F2F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94"/>
                    <a:ext cx="162220" cy="322344"/>
                    <a:chOff x="4824133" y="1684599"/>
                    <a:chExt cx="90155" cy="179143"/>
                  </a:xfrm>
                  <a:grpFill/>
                </p:grpSpPr>
                <p:sp>
                  <p:nvSpPr>
                    <p:cNvPr id="1086" name="Rectangle 1085">
                      <a:extLst>
                        <a:ext uri="{FF2B5EF4-FFF2-40B4-BE49-F238E27FC236}">
                          <a16:creationId xmlns:a16="http://schemas.microsoft.com/office/drawing/2014/main" id="{150C7307-AFA1-CB46-A770-2584AB47755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087" name="Rectangle 1086">
                      <a:extLst>
                        <a:ext uri="{FF2B5EF4-FFF2-40B4-BE49-F238E27FC236}">
                          <a16:creationId xmlns:a16="http://schemas.microsoft.com/office/drawing/2014/main" id="{B80FD11D-0260-C24F-8901-AFBFE49A77A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083" name="Group 1082">
                    <a:extLst>
                      <a:ext uri="{FF2B5EF4-FFF2-40B4-BE49-F238E27FC236}">
                        <a16:creationId xmlns:a16="http://schemas.microsoft.com/office/drawing/2014/main" id="{6E113832-81C0-504A-91C2-80F3F435DD56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1084" name="Rectangle 1083">
                      <a:extLst>
                        <a:ext uri="{FF2B5EF4-FFF2-40B4-BE49-F238E27FC236}">
                          <a16:creationId xmlns:a16="http://schemas.microsoft.com/office/drawing/2014/main" id="{B1F9BDFD-EBD9-B144-B3D4-751C2FB2BFD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085" name="Rectangle 1084">
                      <a:extLst>
                        <a:ext uri="{FF2B5EF4-FFF2-40B4-BE49-F238E27FC236}">
                          <a16:creationId xmlns:a16="http://schemas.microsoft.com/office/drawing/2014/main" id="{D203800A-560E-1942-9C59-3AD6ED88918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1072" name="Group 1071">
                  <a:extLst>
                    <a:ext uri="{FF2B5EF4-FFF2-40B4-BE49-F238E27FC236}">
                      <a16:creationId xmlns:a16="http://schemas.microsoft.com/office/drawing/2014/main" id="{CE1FB67E-9FB7-004D-9895-58893441DD07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1076" name="Group 1075">
                    <a:extLst>
                      <a:ext uri="{FF2B5EF4-FFF2-40B4-BE49-F238E27FC236}">
                        <a16:creationId xmlns:a16="http://schemas.microsoft.com/office/drawing/2014/main" id="{C8BE10A0-054B-264D-8C71-09FFAC45E4DE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1080" name="Rectangle 1079">
                      <a:extLst>
                        <a:ext uri="{FF2B5EF4-FFF2-40B4-BE49-F238E27FC236}">
                          <a16:creationId xmlns:a16="http://schemas.microsoft.com/office/drawing/2014/main" id="{D0DB9C43-E6A0-4741-9CFC-22D7DD7843D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081" name="Rectangle 1080">
                      <a:extLst>
                        <a:ext uri="{FF2B5EF4-FFF2-40B4-BE49-F238E27FC236}">
                          <a16:creationId xmlns:a16="http://schemas.microsoft.com/office/drawing/2014/main" id="{319362D4-283D-AF48-8855-8DAFADAFECB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077" name="Group 1076">
                    <a:extLst>
                      <a:ext uri="{FF2B5EF4-FFF2-40B4-BE49-F238E27FC236}">
                        <a16:creationId xmlns:a16="http://schemas.microsoft.com/office/drawing/2014/main" id="{F4F74DB8-CAC5-A043-A27F-9A6AA7341B83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1078" name="Rectangle 1077">
                      <a:extLst>
                        <a:ext uri="{FF2B5EF4-FFF2-40B4-BE49-F238E27FC236}">
                          <a16:creationId xmlns:a16="http://schemas.microsoft.com/office/drawing/2014/main" id="{D3CEC710-645C-C344-AAEE-020657E9554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079" name="Rectangle 1078">
                      <a:extLst>
                        <a:ext uri="{FF2B5EF4-FFF2-40B4-BE49-F238E27FC236}">
                          <a16:creationId xmlns:a16="http://schemas.microsoft.com/office/drawing/2014/main" id="{55F938FF-9A5A-0D4F-825D-7252D60F48E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1073" name="Group 1072">
                  <a:extLst>
                    <a:ext uri="{FF2B5EF4-FFF2-40B4-BE49-F238E27FC236}">
                      <a16:creationId xmlns:a16="http://schemas.microsoft.com/office/drawing/2014/main" id="{9101B2BB-7B67-E14E-8343-612D0AEE1334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1074" name="Rectangle 1073">
                    <a:extLst>
                      <a:ext uri="{FF2B5EF4-FFF2-40B4-BE49-F238E27FC236}">
                        <a16:creationId xmlns:a16="http://schemas.microsoft.com/office/drawing/2014/main" id="{CFC38927-BA84-AC4C-B621-738EC040C683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75" name="Rectangle 1074">
                    <a:extLst>
                      <a:ext uri="{FF2B5EF4-FFF2-40B4-BE49-F238E27FC236}">
                        <a16:creationId xmlns:a16="http://schemas.microsoft.com/office/drawing/2014/main" id="{8995C001-B948-A44E-BD56-A8A5A9CFE37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927" name="Group 926">
                <a:extLst>
                  <a:ext uri="{FF2B5EF4-FFF2-40B4-BE49-F238E27FC236}">
                    <a16:creationId xmlns:a16="http://schemas.microsoft.com/office/drawing/2014/main" id="{99BB5F3D-2B5C-804F-BDB0-0C38EB82FD3F}"/>
                  </a:ext>
                </a:extLst>
              </p:cNvPr>
              <p:cNvGrpSpPr/>
              <p:nvPr/>
            </p:nvGrpSpPr>
            <p:grpSpPr>
              <a:xfrm>
                <a:off x="8731795" y="3971086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1054" name="Group 1053">
                  <a:extLst>
                    <a:ext uri="{FF2B5EF4-FFF2-40B4-BE49-F238E27FC236}">
                      <a16:creationId xmlns:a16="http://schemas.microsoft.com/office/drawing/2014/main" id="{DC07C8E5-9B6B-AB47-933C-66F522A0A6B9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1065" name="Group 1064">
                    <a:extLst>
                      <a:ext uri="{FF2B5EF4-FFF2-40B4-BE49-F238E27FC236}">
                        <a16:creationId xmlns:a16="http://schemas.microsoft.com/office/drawing/2014/main" id="{4149B30F-3A07-BC43-8338-ABE6A3B6645A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1069" name="Rectangle 1068">
                      <a:extLst>
                        <a:ext uri="{FF2B5EF4-FFF2-40B4-BE49-F238E27FC236}">
                          <a16:creationId xmlns:a16="http://schemas.microsoft.com/office/drawing/2014/main" id="{10559266-9E17-4E4E-AA80-B7FC56C64F1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070" name="Rectangle 1069">
                      <a:extLst>
                        <a:ext uri="{FF2B5EF4-FFF2-40B4-BE49-F238E27FC236}">
                          <a16:creationId xmlns:a16="http://schemas.microsoft.com/office/drawing/2014/main" id="{5A93A148-BA85-ED4B-AD27-E6EA5A814D6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066" name="Group 1065">
                    <a:extLst>
                      <a:ext uri="{FF2B5EF4-FFF2-40B4-BE49-F238E27FC236}">
                        <a16:creationId xmlns:a16="http://schemas.microsoft.com/office/drawing/2014/main" id="{EA14B487-62A6-D34C-8740-DAEA5D95A08E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1067" name="Rectangle 1066">
                      <a:extLst>
                        <a:ext uri="{FF2B5EF4-FFF2-40B4-BE49-F238E27FC236}">
                          <a16:creationId xmlns:a16="http://schemas.microsoft.com/office/drawing/2014/main" id="{D847D45B-D242-7B43-8F63-AE17D5AC7C2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068" name="Rectangle 1067">
                      <a:extLst>
                        <a:ext uri="{FF2B5EF4-FFF2-40B4-BE49-F238E27FC236}">
                          <a16:creationId xmlns:a16="http://schemas.microsoft.com/office/drawing/2014/main" id="{13492D26-8807-1748-8EE4-D7D330FDA85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1055" name="Group 1054">
                  <a:extLst>
                    <a:ext uri="{FF2B5EF4-FFF2-40B4-BE49-F238E27FC236}">
                      <a16:creationId xmlns:a16="http://schemas.microsoft.com/office/drawing/2014/main" id="{5D9CE6B6-80B3-434D-A5C0-E4C0AF64C307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1059" name="Group 1058">
                    <a:extLst>
                      <a:ext uri="{FF2B5EF4-FFF2-40B4-BE49-F238E27FC236}">
                        <a16:creationId xmlns:a16="http://schemas.microsoft.com/office/drawing/2014/main" id="{12CE3AA2-7583-8144-9D97-2A4A42922DDC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1063" name="Rectangle 1062">
                      <a:extLst>
                        <a:ext uri="{FF2B5EF4-FFF2-40B4-BE49-F238E27FC236}">
                          <a16:creationId xmlns:a16="http://schemas.microsoft.com/office/drawing/2014/main" id="{EF1D978C-CFF2-7E46-A126-81498930A38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064" name="Rectangle 1063">
                      <a:extLst>
                        <a:ext uri="{FF2B5EF4-FFF2-40B4-BE49-F238E27FC236}">
                          <a16:creationId xmlns:a16="http://schemas.microsoft.com/office/drawing/2014/main" id="{AD713E80-1F80-CF45-93BF-13B14F1E3C0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060" name="Group 1059">
                    <a:extLst>
                      <a:ext uri="{FF2B5EF4-FFF2-40B4-BE49-F238E27FC236}">
                        <a16:creationId xmlns:a16="http://schemas.microsoft.com/office/drawing/2014/main" id="{2D2A16FF-6C98-3D4D-9D45-B02B0895A3D0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1061" name="Rectangle 1060">
                      <a:extLst>
                        <a:ext uri="{FF2B5EF4-FFF2-40B4-BE49-F238E27FC236}">
                          <a16:creationId xmlns:a16="http://schemas.microsoft.com/office/drawing/2014/main" id="{2FCDB184-D1A3-7E41-8C2A-98B95BC2216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062" name="Rectangle 1061">
                      <a:extLst>
                        <a:ext uri="{FF2B5EF4-FFF2-40B4-BE49-F238E27FC236}">
                          <a16:creationId xmlns:a16="http://schemas.microsoft.com/office/drawing/2014/main" id="{457C6205-729F-3B45-BF3C-811E533CD89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1056" name="Group 1055">
                  <a:extLst>
                    <a:ext uri="{FF2B5EF4-FFF2-40B4-BE49-F238E27FC236}">
                      <a16:creationId xmlns:a16="http://schemas.microsoft.com/office/drawing/2014/main" id="{7ACA1A86-1527-014A-A090-3AFF076751B6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1057" name="Rectangle 1056">
                    <a:extLst>
                      <a:ext uri="{FF2B5EF4-FFF2-40B4-BE49-F238E27FC236}">
                        <a16:creationId xmlns:a16="http://schemas.microsoft.com/office/drawing/2014/main" id="{97BC533E-F3D6-5C49-8B1D-98B896DC9C4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58" name="Rectangle 1057">
                    <a:extLst>
                      <a:ext uri="{FF2B5EF4-FFF2-40B4-BE49-F238E27FC236}">
                        <a16:creationId xmlns:a16="http://schemas.microsoft.com/office/drawing/2014/main" id="{89ECDE83-2723-AE48-8CB9-4C2DA5000FC9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928" name="Group 927">
                <a:extLst>
                  <a:ext uri="{FF2B5EF4-FFF2-40B4-BE49-F238E27FC236}">
                    <a16:creationId xmlns:a16="http://schemas.microsoft.com/office/drawing/2014/main" id="{5C763688-F419-074B-9162-BAF2A4BADF1B}"/>
                  </a:ext>
                </a:extLst>
              </p:cNvPr>
              <p:cNvGrpSpPr/>
              <p:nvPr/>
            </p:nvGrpSpPr>
            <p:grpSpPr>
              <a:xfrm>
                <a:off x="8893889" y="3971086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1037" name="Group 1036">
                  <a:extLst>
                    <a:ext uri="{FF2B5EF4-FFF2-40B4-BE49-F238E27FC236}">
                      <a16:creationId xmlns:a16="http://schemas.microsoft.com/office/drawing/2014/main" id="{5FEFC49D-E631-624B-9EC7-EA8517DF1B80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1048" name="Group 1047">
                    <a:extLst>
                      <a:ext uri="{FF2B5EF4-FFF2-40B4-BE49-F238E27FC236}">
                        <a16:creationId xmlns:a16="http://schemas.microsoft.com/office/drawing/2014/main" id="{C7BC6361-9E87-1543-9870-E4A2492B3B25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1052" name="Rectangle 1051">
                      <a:extLst>
                        <a:ext uri="{FF2B5EF4-FFF2-40B4-BE49-F238E27FC236}">
                          <a16:creationId xmlns:a16="http://schemas.microsoft.com/office/drawing/2014/main" id="{1139FE74-BB6F-EC4E-8CA3-81F0AB11B85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053" name="Rectangle 1052">
                      <a:extLst>
                        <a:ext uri="{FF2B5EF4-FFF2-40B4-BE49-F238E27FC236}">
                          <a16:creationId xmlns:a16="http://schemas.microsoft.com/office/drawing/2014/main" id="{315E8A0B-6A1B-CC45-947E-3834F10166F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049" name="Group 1048">
                    <a:extLst>
                      <a:ext uri="{FF2B5EF4-FFF2-40B4-BE49-F238E27FC236}">
                        <a16:creationId xmlns:a16="http://schemas.microsoft.com/office/drawing/2014/main" id="{A43DB20A-19EB-404D-8E0A-190677F903A2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1050" name="Rectangle 1049">
                      <a:extLst>
                        <a:ext uri="{FF2B5EF4-FFF2-40B4-BE49-F238E27FC236}">
                          <a16:creationId xmlns:a16="http://schemas.microsoft.com/office/drawing/2014/main" id="{FE056E8B-E338-7747-87F0-DE20CC5EB2B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051" name="Rectangle 1050">
                      <a:extLst>
                        <a:ext uri="{FF2B5EF4-FFF2-40B4-BE49-F238E27FC236}">
                          <a16:creationId xmlns:a16="http://schemas.microsoft.com/office/drawing/2014/main" id="{438E5B3A-F2E3-6F4F-8474-79269E26FFB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1038" name="Group 1037">
                  <a:extLst>
                    <a:ext uri="{FF2B5EF4-FFF2-40B4-BE49-F238E27FC236}">
                      <a16:creationId xmlns:a16="http://schemas.microsoft.com/office/drawing/2014/main" id="{B42F730A-7C52-684C-8601-911047492BBD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1042" name="Group 1041">
                    <a:extLst>
                      <a:ext uri="{FF2B5EF4-FFF2-40B4-BE49-F238E27FC236}">
                        <a16:creationId xmlns:a16="http://schemas.microsoft.com/office/drawing/2014/main" id="{A60589F7-454C-F74E-8181-47BE02330DAC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1046" name="Rectangle 1045">
                      <a:extLst>
                        <a:ext uri="{FF2B5EF4-FFF2-40B4-BE49-F238E27FC236}">
                          <a16:creationId xmlns:a16="http://schemas.microsoft.com/office/drawing/2014/main" id="{641505AA-832C-D941-B3B2-64353A52DC3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047" name="Rectangle 1046">
                      <a:extLst>
                        <a:ext uri="{FF2B5EF4-FFF2-40B4-BE49-F238E27FC236}">
                          <a16:creationId xmlns:a16="http://schemas.microsoft.com/office/drawing/2014/main" id="{15545E7A-2E45-D449-812A-9238F135F76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043" name="Group 1042">
                    <a:extLst>
                      <a:ext uri="{FF2B5EF4-FFF2-40B4-BE49-F238E27FC236}">
                        <a16:creationId xmlns:a16="http://schemas.microsoft.com/office/drawing/2014/main" id="{C1FEB291-8FFC-3D4B-B3C0-A8367423C653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1044" name="Rectangle 1043">
                      <a:extLst>
                        <a:ext uri="{FF2B5EF4-FFF2-40B4-BE49-F238E27FC236}">
                          <a16:creationId xmlns:a16="http://schemas.microsoft.com/office/drawing/2014/main" id="{230BEF23-1360-5544-A1A6-67E123E6179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045" name="Rectangle 1044">
                      <a:extLst>
                        <a:ext uri="{FF2B5EF4-FFF2-40B4-BE49-F238E27FC236}">
                          <a16:creationId xmlns:a16="http://schemas.microsoft.com/office/drawing/2014/main" id="{280A3BF8-3B9C-DD4B-97A6-8F1E3E9D6CF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1039" name="Group 1038">
                  <a:extLst>
                    <a:ext uri="{FF2B5EF4-FFF2-40B4-BE49-F238E27FC236}">
                      <a16:creationId xmlns:a16="http://schemas.microsoft.com/office/drawing/2014/main" id="{647B46E1-C589-C949-9EC9-91E03CA980E3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1040" name="Rectangle 1039">
                    <a:extLst>
                      <a:ext uri="{FF2B5EF4-FFF2-40B4-BE49-F238E27FC236}">
                        <a16:creationId xmlns:a16="http://schemas.microsoft.com/office/drawing/2014/main" id="{9D1FE759-1055-AB4D-BE07-F7390BCC87BF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41" name="Rectangle 1040">
                    <a:extLst>
                      <a:ext uri="{FF2B5EF4-FFF2-40B4-BE49-F238E27FC236}">
                        <a16:creationId xmlns:a16="http://schemas.microsoft.com/office/drawing/2014/main" id="{F0AF4B6D-C8A8-BE4C-8BF3-201E0AC08399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929" name="Group 928">
                <a:extLst>
                  <a:ext uri="{FF2B5EF4-FFF2-40B4-BE49-F238E27FC236}">
                    <a16:creationId xmlns:a16="http://schemas.microsoft.com/office/drawing/2014/main" id="{275245E6-50FC-C549-A16B-CB0A314FF79E}"/>
                  </a:ext>
                </a:extLst>
              </p:cNvPr>
              <p:cNvGrpSpPr/>
              <p:nvPr/>
            </p:nvGrpSpPr>
            <p:grpSpPr>
              <a:xfrm>
                <a:off x="9050270" y="3970960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1020" name="Group 1019">
                  <a:extLst>
                    <a:ext uri="{FF2B5EF4-FFF2-40B4-BE49-F238E27FC236}">
                      <a16:creationId xmlns:a16="http://schemas.microsoft.com/office/drawing/2014/main" id="{31A7817D-DB71-1A41-BC06-2DF83094BFA0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1031" name="Group 1030">
                    <a:extLst>
                      <a:ext uri="{FF2B5EF4-FFF2-40B4-BE49-F238E27FC236}">
                        <a16:creationId xmlns:a16="http://schemas.microsoft.com/office/drawing/2014/main" id="{5EDC27A8-B0DE-FD4A-898D-3D5EC6008E9A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1035" name="Rectangle 1034">
                      <a:extLst>
                        <a:ext uri="{FF2B5EF4-FFF2-40B4-BE49-F238E27FC236}">
                          <a16:creationId xmlns:a16="http://schemas.microsoft.com/office/drawing/2014/main" id="{89E0BCD0-E1D9-8C42-8F87-AB52DE742A8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036" name="Rectangle 1035">
                      <a:extLst>
                        <a:ext uri="{FF2B5EF4-FFF2-40B4-BE49-F238E27FC236}">
                          <a16:creationId xmlns:a16="http://schemas.microsoft.com/office/drawing/2014/main" id="{2905745D-5FDF-C144-8025-033961DFEBE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032" name="Group 1031">
                    <a:extLst>
                      <a:ext uri="{FF2B5EF4-FFF2-40B4-BE49-F238E27FC236}">
                        <a16:creationId xmlns:a16="http://schemas.microsoft.com/office/drawing/2014/main" id="{A8D7B6D3-E72F-534B-B5CD-A3FBBDB5507D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1033" name="Rectangle 1032">
                      <a:extLst>
                        <a:ext uri="{FF2B5EF4-FFF2-40B4-BE49-F238E27FC236}">
                          <a16:creationId xmlns:a16="http://schemas.microsoft.com/office/drawing/2014/main" id="{A35F4EFB-E420-EE4E-AD8C-D0A57659ABD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034" name="Rectangle 1033">
                      <a:extLst>
                        <a:ext uri="{FF2B5EF4-FFF2-40B4-BE49-F238E27FC236}">
                          <a16:creationId xmlns:a16="http://schemas.microsoft.com/office/drawing/2014/main" id="{0885BCD4-A68E-D540-8A6A-B762A1F6B6C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1021" name="Group 1020">
                  <a:extLst>
                    <a:ext uri="{FF2B5EF4-FFF2-40B4-BE49-F238E27FC236}">
                      <a16:creationId xmlns:a16="http://schemas.microsoft.com/office/drawing/2014/main" id="{D813E9AA-F91A-5244-9636-5BEBFBEEDC57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1025" name="Group 1024">
                    <a:extLst>
                      <a:ext uri="{FF2B5EF4-FFF2-40B4-BE49-F238E27FC236}">
                        <a16:creationId xmlns:a16="http://schemas.microsoft.com/office/drawing/2014/main" id="{5825F160-A2F2-964B-AA90-70404925CA90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1029" name="Rectangle 1028">
                      <a:extLst>
                        <a:ext uri="{FF2B5EF4-FFF2-40B4-BE49-F238E27FC236}">
                          <a16:creationId xmlns:a16="http://schemas.microsoft.com/office/drawing/2014/main" id="{3B8C070D-5B6F-A948-A788-4A888A30A57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030" name="Rectangle 1029">
                      <a:extLst>
                        <a:ext uri="{FF2B5EF4-FFF2-40B4-BE49-F238E27FC236}">
                          <a16:creationId xmlns:a16="http://schemas.microsoft.com/office/drawing/2014/main" id="{1EDD1C03-0A22-2546-954F-C897F095D79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026" name="Group 1025">
                    <a:extLst>
                      <a:ext uri="{FF2B5EF4-FFF2-40B4-BE49-F238E27FC236}">
                        <a16:creationId xmlns:a16="http://schemas.microsoft.com/office/drawing/2014/main" id="{CD2E5701-79C2-3040-BB41-5B99D3E60227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1027" name="Rectangle 1026">
                      <a:extLst>
                        <a:ext uri="{FF2B5EF4-FFF2-40B4-BE49-F238E27FC236}">
                          <a16:creationId xmlns:a16="http://schemas.microsoft.com/office/drawing/2014/main" id="{57110BA2-EDA6-6F40-8046-42816C381C4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028" name="Rectangle 1027">
                      <a:extLst>
                        <a:ext uri="{FF2B5EF4-FFF2-40B4-BE49-F238E27FC236}">
                          <a16:creationId xmlns:a16="http://schemas.microsoft.com/office/drawing/2014/main" id="{A7BFB1EF-4026-C140-8453-70FC813F7D1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1022" name="Group 1021">
                  <a:extLst>
                    <a:ext uri="{FF2B5EF4-FFF2-40B4-BE49-F238E27FC236}">
                      <a16:creationId xmlns:a16="http://schemas.microsoft.com/office/drawing/2014/main" id="{C25C69A2-B95E-F84E-912D-D99277C35178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1023" name="Rectangle 1022">
                    <a:extLst>
                      <a:ext uri="{FF2B5EF4-FFF2-40B4-BE49-F238E27FC236}">
                        <a16:creationId xmlns:a16="http://schemas.microsoft.com/office/drawing/2014/main" id="{0C0EDE92-5671-B140-A3DE-678C07D81E1A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24" name="Rectangle 1023">
                    <a:extLst>
                      <a:ext uri="{FF2B5EF4-FFF2-40B4-BE49-F238E27FC236}">
                        <a16:creationId xmlns:a16="http://schemas.microsoft.com/office/drawing/2014/main" id="{FC5D2511-4011-6A4F-81E8-5076AE32F813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930" name="Group 929">
                <a:extLst>
                  <a:ext uri="{FF2B5EF4-FFF2-40B4-BE49-F238E27FC236}">
                    <a16:creationId xmlns:a16="http://schemas.microsoft.com/office/drawing/2014/main" id="{5A03FB6F-51F4-FD4D-B8AF-8E3EB70D317D}"/>
                  </a:ext>
                </a:extLst>
              </p:cNvPr>
              <p:cNvGrpSpPr/>
              <p:nvPr/>
            </p:nvGrpSpPr>
            <p:grpSpPr>
              <a:xfrm>
                <a:off x="9210646" y="3971086"/>
                <a:ext cx="162220" cy="1606550"/>
                <a:chOff x="7966428" y="1327988"/>
                <a:chExt cx="162220" cy="1606550"/>
              </a:xfrm>
              <a:grpFill/>
            </p:grpSpPr>
            <p:grpSp>
              <p:nvGrpSpPr>
                <p:cNvPr id="1003" name="Group 1002">
                  <a:extLst>
                    <a:ext uri="{FF2B5EF4-FFF2-40B4-BE49-F238E27FC236}">
                      <a16:creationId xmlns:a16="http://schemas.microsoft.com/office/drawing/2014/main" id="{9C508402-22A9-B844-8DBC-86A39C54E4E9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3"/>
                  <a:chOff x="4886412" y="2289085"/>
                  <a:chExt cx="162220" cy="645453"/>
                </a:xfrm>
                <a:grpFill/>
              </p:grpSpPr>
              <p:grpSp>
                <p:nvGrpSpPr>
                  <p:cNvPr id="1014" name="Group 1013">
                    <a:extLst>
                      <a:ext uri="{FF2B5EF4-FFF2-40B4-BE49-F238E27FC236}">
                        <a16:creationId xmlns:a16="http://schemas.microsoft.com/office/drawing/2014/main" id="{B255DC94-DE89-E047-BA5D-1B848A3EF213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94"/>
                    <a:ext cx="162220" cy="322344"/>
                    <a:chOff x="4824133" y="1684599"/>
                    <a:chExt cx="90155" cy="179143"/>
                  </a:xfrm>
                  <a:grpFill/>
                </p:grpSpPr>
                <p:sp>
                  <p:nvSpPr>
                    <p:cNvPr id="1018" name="Rectangle 1017">
                      <a:extLst>
                        <a:ext uri="{FF2B5EF4-FFF2-40B4-BE49-F238E27FC236}">
                          <a16:creationId xmlns:a16="http://schemas.microsoft.com/office/drawing/2014/main" id="{3D783B11-778C-6F4F-B6C3-79FC1929962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019" name="Rectangle 1018">
                      <a:extLst>
                        <a:ext uri="{FF2B5EF4-FFF2-40B4-BE49-F238E27FC236}">
                          <a16:creationId xmlns:a16="http://schemas.microsoft.com/office/drawing/2014/main" id="{7439F6E2-ECBC-4B47-83D2-38160AD2FE0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015" name="Group 1014">
                    <a:extLst>
                      <a:ext uri="{FF2B5EF4-FFF2-40B4-BE49-F238E27FC236}">
                        <a16:creationId xmlns:a16="http://schemas.microsoft.com/office/drawing/2014/main" id="{7E89F667-3EA2-C84B-AFDB-63825DECBD00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1016" name="Rectangle 1015">
                      <a:extLst>
                        <a:ext uri="{FF2B5EF4-FFF2-40B4-BE49-F238E27FC236}">
                          <a16:creationId xmlns:a16="http://schemas.microsoft.com/office/drawing/2014/main" id="{83012395-DE72-CC4E-8448-B68E709819C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017" name="Rectangle 1016">
                      <a:extLst>
                        <a:ext uri="{FF2B5EF4-FFF2-40B4-BE49-F238E27FC236}">
                          <a16:creationId xmlns:a16="http://schemas.microsoft.com/office/drawing/2014/main" id="{2E5D343E-79FF-0C46-BD3C-547D729B241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1004" name="Group 1003">
                  <a:extLst>
                    <a:ext uri="{FF2B5EF4-FFF2-40B4-BE49-F238E27FC236}">
                      <a16:creationId xmlns:a16="http://schemas.microsoft.com/office/drawing/2014/main" id="{21974478-95A6-DD4C-964F-92306B115E2B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1008" name="Group 1007">
                    <a:extLst>
                      <a:ext uri="{FF2B5EF4-FFF2-40B4-BE49-F238E27FC236}">
                        <a16:creationId xmlns:a16="http://schemas.microsoft.com/office/drawing/2014/main" id="{1BA7698D-BB4F-6941-9CFD-8E9708C19719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1012" name="Rectangle 1011">
                      <a:extLst>
                        <a:ext uri="{FF2B5EF4-FFF2-40B4-BE49-F238E27FC236}">
                          <a16:creationId xmlns:a16="http://schemas.microsoft.com/office/drawing/2014/main" id="{30545917-C0E5-B045-B1E6-3BE8534CE1F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013" name="Rectangle 1012">
                      <a:extLst>
                        <a:ext uri="{FF2B5EF4-FFF2-40B4-BE49-F238E27FC236}">
                          <a16:creationId xmlns:a16="http://schemas.microsoft.com/office/drawing/2014/main" id="{FAB2508C-25E0-834A-A72B-074BFD94EE8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009" name="Group 1008">
                    <a:extLst>
                      <a:ext uri="{FF2B5EF4-FFF2-40B4-BE49-F238E27FC236}">
                        <a16:creationId xmlns:a16="http://schemas.microsoft.com/office/drawing/2014/main" id="{D9FCD745-AED8-EE4F-938F-633741F7F636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1010" name="Rectangle 1009">
                      <a:extLst>
                        <a:ext uri="{FF2B5EF4-FFF2-40B4-BE49-F238E27FC236}">
                          <a16:creationId xmlns:a16="http://schemas.microsoft.com/office/drawing/2014/main" id="{E80D638E-E523-A446-AF9A-80E8A3B6F05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011" name="Rectangle 1010">
                      <a:extLst>
                        <a:ext uri="{FF2B5EF4-FFF2-40B4-BE49-F238E27FC236}">
                          <a16:creationId xmlns:a16="http://schemas.microsoft.com/office/drawing/2014/main" id="{D509A634-6D7A-DC4A-9E65-28C855F39C2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1005" name="Group 1004">
                  <a:extLst>
                    <a:ext uri="{FF2B5EF4-FFF2-40B4-BE49-F238E27FC236}">
                      <a16:creationId xmlns:a16="http://schemas.microsoft.com/office/drawing/2014/main" id="{68476F59-9813-6A4F-865F-31D5F22F1E6F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1006" name="Rectangle 1005">
                    <a:extLst>
                      <a:ext uri="{FF2B5EF4-FFF2-40B4-BE49-F238E27FC236}">
                        <a16:creationId xmlns:a16="http://schemas.microsoft.com/office/drawing/2014/main" id="{12ED0F6C-9A35-EB45-9FD1-41A596733241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07" name="Rectangle 1006">
                    <a:extLst>
                      <a:ext uri="{FF2B5EF4-FFF2-40B4-BE49-F238E27FC236}">
                        <a16:creationId xmlns:a16="http://schemas.microsoft.com/office/drawing/2014/main" id="{268ECD64-EECD-6746-AE02-D33A578A4E69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931" name="Group 930">
                <a:extLst>
                  <a:ext uri="{FF2B5EF4-FFF2-40B4-BE49-F238E27FC236}">
                    <a16:creationId xmlns:a16="http://schemas.microsoft.com/office/drawing/2014/main" id="{A77C8A5A-6DDB-3C41-B920-42E8502238FC}"/>
                  </a:ext>
                </a:extLst>
              </p:cNvPr>
              <p:cNvGrpSpPr/>
              <p:nvPr/>
            </p:nvGrpSpPr>
            <p:grpSpPr>
              <a:xfrm>
                <a:off x="9371022" y="3970960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986" name="Group 985">
                  <a:extLst>
                    <a:ext uri="{FF2B5EF4-FFF2-40B4-BE49-F238E27FC236}">
                      <a16:creationId xmlns:a16="http://schemas.microsoft.com/office/drawing/2014/main" id="{5FB945E0-AB0D-3644-B4F2-7B94545C9859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997" name="Group 996">
                    <a:extLst>
                      <a:ext uri="{FF2B5EF4-FFF2-40B4-BE49-F238E27FC236}">
                        <a16:creationId xmlns:a16="http://schemas.microsoft.com/office/drawing/2014/main" id="{5B1B7969-3CEE-EE4B-BFA7-16B5E20B9D83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1001" name="Rectangle 1000">
                      <a:extLst>
                        <a:ext uri="{FF2B5EF4-FFF2-40B4-BE49-F238E27FC236}">
                          <a16:creationId xmlns:a16="http://schemas.microsoft.com/office/drawing/2014/main" id="{FEE5D515-8E9C-EA48-A77C-CB025D213F4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002" name="Rectangle 1001">
                      <a:extLst>
                        <a:ext uri="{FF2B5EF4-FFF2-40B4-BE49-F238E27FC236}">
                          <a16:creationId xmlns:a16="http://schemas.microsoft.com/office/drawing/2014/main" id="{72E95FC2-F338-0E4E-A5A1-3416F4BCD8C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998" name="Group 997">
                    <a:extLst>
                      <a:ext uri="{FF2B5EF4-FFF2-40B4-BE49-F238E27FC236}">
                        <a16:creationId xmlns:a16="http://schemas.microsoft.com/office/drawing/2014/main" id="{E131B7A7-849B-684D-82C7-789091FB70BD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999" name="Rectangle 998">
                      <a:extLst>
                        <a:ext uri="{FF2B5EF4-FFF2-40B4-BE49-F238E27FC236}">
                          <a16:creationId xmlns:a16="http://schemas.microsoft.com/office/drawing/2014/main" id="{BE2891C5-BB09-1847-935A-B28A02794A0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000" name="Rectangle 999">
                      <a:extLst>
                        <a:ext uri="{FF2B5EF4-FFF2-40B4-BE49-F238E27FC236}">
                          <a16:creationId xmlns:a16="http://schemas.microsoft.com/office/drawing/2014/main" id="{5704222E-00AF-6D40-84A4-9D2CC2E68D5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987" name="Group 986">
                  <a:extLst>
                    <a:ext uri="{FF2B5EF4-FFF2-40B4-BE49-F238E27FC236}">
                      <a16:creationId xmlns:a16="http://schemas.microsoft.com/office/drawing/2014/main" id="{7997AE03-EE72-7947-9F8E-6D9B1BB5748C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991" name="Group 990">
                    <a:extLst>
                      <a:ext uri="{FF2B5EF4-FFF2-40B4-BE49-F238E27FC236}">
                        <a16:creationId xmlns:a16="http://schemas.microsoft.com/office/drawing/2014/main" id="{0B2247DD-64C3-ED42-A68B-A21A97CA642A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995" name="Rectangle 994">
                      <a:extLst>
                        <a:ext uri="{FF2B5EF4-FFF2-40B4-BE49-F238E27FC236}">
                          <a16:creationId xmlns:a16="http://schemas.microsoft.com/office/drawing/2014/main" id="{1BD68C0D-7B65-F84F-B4F1-E35C5788C76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996" name="Rectangle 995">
                      <a:extLst>
                        <a:ext uri="{FF2B5EF4-FFF2-40B4-BE49-F238E27FC236}">
                          <a16:creationId xmlns:a16="http://schemas.microsoft.com/office/drawing/2014/main" id="{0F5A3D35-E5D2-3A44-8A9C-ADFD3AAD4A1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992" name="Group 991">
                    <a:extLst>
                      <a:ext uri="{FF2B5EF4-FFF2-40B4-BE49-F238E27FC236}">
                        <a16:creationId xmlns:a16="http://schemas.microsoft.com/office/drawing/2014/main" id="{4AB2388B-A70D-6B43-9D87-7CDAC8D16560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993" name="Rectangle 992">
                      <a:extLst>
                        <a:ext uri="{FF2B5EF4-FFF2-40B4-BE49-F238E27FC236}">
                          <a16:creationId xmlns:a16="http://schemas.microsoft.com/office/drawing/2014/main" id="{469240BA-9575-6A4A-9BE8-3C086C8A6CF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994" name="Rectangle 993">
                      <a:extLst>
                        <a:ext uri="{FF2B5EF4-FFF2-40B4-BE49-F238E27FC236}">
                          <a16:creationId xmlns:a16="http://schemas.microsoft.com/office/drawing/2014/main" id="{B48C44F0-BDCE-4549-B537-67678C44C04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988" name="Group 987">
                  <a:extLst>
                    <a:ext uri="{FF2B5EF4-FFF2-40B4-BE49-F238E27FC236}">
                      <a16:creationId xmlns:a16="http://schemas.microsoft.com/office/drawing/2014/main" id="{0138A2C7-6DA2-FD42-B734-8E86CCCAE64C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989" name="Rectangle 988">
                    <a:extLst>
                      <a:ext uri="{FF2B5EF4-FFF2-40B4-BE49-F238E27FC236}">
                        <a16:creationId xmlns:a16="http://schemas.microsoft.com/office/drawing/2014/main" id="{9E5F1971-83AC-4748-99EA-828DCA07D389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90" name="Rectangle 989">
                    <a:extLst>
                      <a:ext uri="{FF2B5EF4-FFF2-40B4-BE49-F238E27FC236}">
                        <a16:creationId xmlns:a16="http://schemas.microsoft.com/office/drawing/2014/main" id="{3082DE27-162B-BF43-8808-9CFCF4C20787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932" name="Group 931">
                <a:extLst>
                  <a:ext uri="{FF2B5EF4-FFF2-40B4-BE49-F238E27FC236}">
                    <a16:creationId xmlns:a16="http://schemas.microsoft.com/office/drawing/2014/main" id="{6198C764-72FE-4C4D-8FCE-3F0D91209225}"/>
                  </a:ext>
                </a:extLst>
              </p:cNvPr>
              <p:cNvGrpSpPr/>
              <p:nvPr/>
            </p:nvGrpSpPr>
            <p:grpSpPr>
              <a:xfrm>
                <a:off x="9533116" y="3970960"/>
                <a:ext cx="162220" cy="1606548"/>
                <a:chOff x="7966428" y="1327988"/>
                <a:chExt cx="162220" cy="1606548"/>
              </a:xfrm>
              <a:grpFill/>
            </p:grpSpPr>
            <p:grpSp>
              <p:nvGrpSpPr>
                <p:cNvPr id="969" name="Group 968">
                  <a:extLst>
                    <a:ext uri="{FF2B5EF4-FFF2-40B4-BE49-F238E27FC236}">
                      <a16:creationId xmlns:a16="http://schemas.microsoft.com/office/drawing/2014/main" id="{099F4C9F-1E39-1442-9464-E1B4ED9A1695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980" name="Group 979">
                    <a:extLst>
                      <a:ext uri="{FF2B5EF4-FFF2-40B4-BE49-F238E27FC236}">
                        <a16:creationId xmlns:a16="http://schemas.microsoft.com/office/drawing/2014/main" id="{A783CA1F-3E93-BC49-8EB9-A0A17C75A758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984" name="Rectangle 983">
                      <a:extLst>
                        <a:ext uri="{FF2B5EF4-FFF2-40B4-BE49-F238E27FC236}">
                          <a16:creationId xmlns:a16="http://schemas.microsoft.com/office/drawing/2014/main" id="{716F7D22-EB89-2246-BE8E-E83E9D88367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985" name="Rectangle 984">
                      <a:extLst>
                        <a:ext uri="{FF2B5EF4-FFF2-40B4-BE49-F238E27FC236}">
                          <a16:creationId xmlns:a16="http://schemas.microsoft.com/office/drawing/2014/main" id="{8FAD90AB-C2E9-6741-B46E-33BB3331B1C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981" name="Group 980">
                    <a:extLst>
                      <a:ext uri="{FF2B5EF4-FFF2-40B4-BE49-F238E27FC236}">
                        <a16:creationId xmlns:a16="http://schemas.microsoft.com/office/drawing/2014/main" id="{57BFB735-88B1-E149-BD9D-EDB90182C173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982" name="Rectangle 981">
                      <a:extLst>
                        <a:ext uri="{FF2B5EF4-FFF2-40B4-BE49-F238E27FC236}">
                          <a16:creationId xmlns:a16="http://schemas.microsoft.com/office/drawing/2014/main" id="{69679A79-5220-3F47-8A91-6C1CEBDE44B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983" name="Rectangle 982">
                      <a:extLst>
                        <a:ext uri="{FF2B5EF4-FFF2-40B4-BE49-F238E27FC236}">
                          <a16:creationId xmlns:a16="http://schemas.microsoft.com/office/drawing/2014/main" id="{9C02C7D9-8868-A04A-8032-57E9FF1F46C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970" name="Group 969">
                  <a:extLst>
                    <a:ext uri="{FF2B5EF4-FFF2-40B4-BE49-F238E27FC236}">
                      <a16:creationId xmlns:a16="http://schemas.microsoft.com/office/drawing/2014/main" id="{D239008A-3492-A648-A657-21419F6DC21B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974" name="Group 973">
                    <a:extLst>
                      <a:ext uri="{FF2B5EF4-FFF2-40B4-BE49-F238E27FC236}">
                        <a16:creationId xmlns:a16="http://schemas.microsoft.com/office/drawing/2014/main" id="{E295B449-2633-864D-ADDE-EBE782A6AA54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978" name="Rectangle 977">
                      <a:extLst>
                        <a:ext uri="{FF2B5EF4-FFF2-40B4-BE49-F238E27FC236}">
                          <a16:creationId xmlns:a16="http://schemas.microsoft.com/office/drawing/2014/main" id="{33F39F19-5F0C-5D40-9D0B-55877F5CB6B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979" name="Rectangle 978">
                      <a:extLst>
                        <a:ext uri="{FF2B5EF4-FFF2-40B4-BE49-F238E27FC236}">
                          <a16:creationId xmlns:a16="http://schemas.microsoft.com/office/drawing/2014/main" id="{815D7A33-61B6-454B-A3E0-B23E6FF914E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975" name="Group 974">
                    <a:extLst>
                      <a:ext uri="{FF2B5EF4-FFF2-40B4-BE49-F238E27FC236}">
                        <a16:creationId xmlns:a16="http://schemas.microsoft.com/office/drawing/2014/main" id="{D38EF25B-AD60-C546-8B4C-63CF4C8F45B6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976" name="Rectangle 975">
                      <a:extLst>
                        <a:ext uri="{FF2B5EF4-FFF2-40B4-BE49-F238E27FC236}">
                          <a16:creationId xmlns:a16="http://schemas.microsoft.com/office/drawing/2014/main" id="{BD524915-2AC0-4E45-8415-C175CC09C33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977" name="Rectangle 976">
                      <a:extLst>
                        <a:ext uri="{FF2B5EF4-FFF2-40B4-BE49-F238E27FC236}">
                          <a16:creationId xmlns:a16="http://schemas.microsoft.com/office/drawing/2014/main" id="{40ADBA5A-FB88-7049-AF31-01B3E174CAC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971" name="Group 970">
                  <a:extLst>
                    <a:ext uri="{FF2B5EF4-FFF2-40B4-BE49-F238E27FC236}">
                      <a16:creationId xmlns:a16="http://schemas.microsoft.com/office/drawing/2014/main" id="{00D66DB5-D869-D349-8C02-93C98D6331AC}"/>
                    </a:ext>
                  </a:extLst>
                </p:cNvPr>
                <p:cNvGrpSpPr/>
                <p:nvPr/>
              </p:nvGrpSpPr>
              <p:grpSpPr>
                <a:xfrm>
                  <a:off x="7966428" y="1327988"/>
                  <a:ext cx="162220" cy="322352"/>
                  <a:chOff x="4824133" y="1697447"/>
                  <a:chExt cx="90155" cy="179149"/>
                </a:xfrm>
                <a:grpFill/>
              </p:grpSpPr>
              <p:sp>
                <p:nvSpPr>
                  <p:cNvPr id="972" name="Rectangle 971">
                    <a:extLst>
                      <a:ext uri="{FF2B5EF4-FFF2-40B4-BE49-F238E27FC236}">
                        <a16:creationId xmlns:a16="http://schemas.microsoft.com/office/drawing/2014/main" id="{E8C9446D-CDD3-2D40-93F3-C93AE2EFA83D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73" name="Rectangle 972">
                    <a:extLst>
                      <a:ext uri="{FF2B5EF4-FFF2-40B4-BE49-F238E27FC236}">
                        <a16:creationId xmlns:a16="http://schemas.microsoft.com/office/drawing/2014/main" id="{D2BC9EDB-12F7-5E4D-AE2C-B81341AE8733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933" name="Group 932">
                <a:extLst>
                  <a:ext uri="{FF2B5EF4-FFF2-40B4-BE49-F238E27FC236}">
                    <a16:creationId xmlns:a16="http://schemas.microsoft.com/office/drawing/2014/main" id="{5942F1C6-7CA9-024E-BC4B-4FF7EDB80D20}"/>
                  </a:ext>
                </a:extLst>
              </p:cNvPr>
              <p:cNvGrpSpPr/>
              <p:nvPr/>
            </p:nvGrpSpPr>
            <p:grpSpPr>
              <a:xfrm>
                <a:off x="9693366" y="3971080"/>
                <a:ext cx="162220" cy="1606554"/>
                <a:chOff x="7966428" y="1327982"/>
                <a:chExt cx="162220" cy="1606554"/>
              </a:xfrm>
              <a:grpFill/>
            </p:grpSpPr>
            <p:grpSp>
              <p:nvGrpSpPr>
                <p:cNvPr id="952" name="Group 951">
                  <a:extLst>
                    <a:ext uri="{FF2B5EF4-FFF2-40B4-BE49-F238E27FC236}">
                      <a16:creationId xmlns:a16="http://schemas.microsoft.com/office/drawing/2014/main" id="{53429917-F8BA-4742-BFFF-079373984301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963" name="Group 962">
                    <a:extLst>
                      <a:ext uri="{FF2B5EF4-FFF2-40B4-BE49-F238E27FC236}">
                        <a16:creationId xmlns:a16="http://schemas.microsoft.com/office/drawing/2014/main" id="{12477BE0-930D-1B49-8C1E-A9BA80AB8B02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967" name="Rectangle 966">
                      <a:extLst>
                        <a:ext uri="{FF2B5EF4-FFF2-40B4-BE49-F238E27FC236}">
                          <a16:creationId xmlns:a16="http://schemas.microsoft.com/office/drawing/2014/main" id="{86E58EC5-68EF-6144-8BB3-914663AB656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968" name="Rectangle 967">
                      <a:extLst>
                        <a:ext uri="{FF2B5EF4-FFF2-40B4-BE49-F238E27FC236}">
                          <a16:creationId xmlns:a16="http://schemas.microsoft.com/office/drawing/2014/main" id="{57CF4AA0-5BD2-9147-8832-CD0D805FB15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964" name="Group 963">
                    <a:extLst>
                      <a:ext uri="{FF2B5EF4-FFF2-40B4-BE49-F238E27FC236}">
                        <a16:creationId xmlns:a16="http://schemas.microsoft.com/office/drawing/2014/main" id="{252DFC4E-9E18-2842-84AE-816415E9E061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965" name="Rectangle 964">
                      <a:extLst>
                        <a:ext uri="{FF2B5EF4-FFF2-40B4-BE49-F238E27FC236}">
                          <a16:creationId xmlns:a16="http://schemas.microsoft.com/office/drawing/2014/main" id="{A8DC7544-2AA0-8C4D-B4D7-BD6CC504E4D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966" name="Rectangle 965">
                      <a:extLst>
                        <a:ext uri="{FF2B5EF4-FFF2-40B4-BE49-F238E27FC236}">
                          <a16:creationId xmlns:a16="http://schemas.microsoft.com/office/drawing/2014/main" id="{B6B0B7D5-7A78-7C4E-ABB2-2454ADFDCA7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953" name="Group 952">
                  <a:extLst>
                    <a:ext uri="{FF2B5EF4-FFF2-40B4-BE49-F238E27FC236}">
                      <a16:creationId xmlns:a16="http://schemas.microsoft.com/office/drawing/2014/main" id="{3161C861-CA9E-4C45-AE6A-79B335F2EF4A}"/>
                    </a:ext>
                  </a:extLst>
                </p:cNvPr>
                <p:cNvGrpSpPr/>
                <p:nvPr/>
              </p:nvGrpSpPr>
              <p:grpSpPr>
                <a:xfrm>
                  <a:off x="7966428" y="1647010"/>
                  <a:ext cx="162220" cy="645394"/>
                  <a:chOff x="4886412" y="2300660"/>
                  <a:chExt cx="162220" cy="645394"/>
                </a:xfrm>
                <a:grpFill/>
              </p:grpSpPr>
              <p:grpSp>
                <p:nvGrpSpPr>
                  <p:cNvPr id="957" name="Group 956">
                    <a:extLst>
                      <a:ext uri="{FF2B5EF4-FFF2-40B4-BE49-F238E27FC236}">
                        <a16:creationId xmlns:a16="http://schemas.microsoft.com/office/drawing/2014/main" id="{F8D4F236-B9E7-1542-8C1F-98212AB44BAB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961" name="Rectangle 960">
                      <a:extLst>
                        <a:ext uri="{FF2B5EF4-FFF2-40B4-BE49-F238E27FC236}">
                          <a16:creationId xmlns:a16="http://schemas.microsoft.com/office/drawing/2014/main" id="{E6F94FA1-918A-6040-A198-ECAAC99BDB1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962" name="Rectangle 961">
                      <a:extLst>
                        <a:ext uri="{FF2B5EF4-FFF2-40B4-BE49-F238E27FC236}">
                          <a16:creationId xmlns:a16="http://schemas.microsoft.com/office/drawing/2014/main" id="{CB02EBEF-546C-0745-8D62-ED008911A89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958" name="Group 957">
                    <a:extLst>
                      <a:ext uri="{FF2B5EF4-FFF2-40B4-BE49-F238E27FC236}">
                        <a16:creationId xmlns:a16="http://schemas.microsoft.com/office/drawing/2014/main" id="{970B0A4F-6FE2-E04E-BF6C-D5DD22808061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0"/>
                    <a:ext cx="162220" cy="325603"/>
                    <a:chOff x="4824133" y="1693341"/>
                    <a:chExt cx="90155" cy="180956"/>
                  </a:xfrm>
                  <a:grpFill/>
                </p:grpSpPr>
                <p:sp>
                  <p:nvSpPr>
                    <p:cNvPr id="959" name="Rectangle 958">
                      <a:extLst>
                        <a:ext uri="{FF2B5EF4-FFF2-40B4-BE49-F238E27FC236}">
                          <a16:creationId xmlns:a16="http://schemas.microsoft.com/office/drawing/2014/main" id="{5D3F58B7-8509-FB4A-9757-A835A74C0EB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41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960" name="Rectangle 959">
                      <a:extLst>
                        <a:ext uri="{FF2B5EF4-FFF2-40B4-BE49-F238E27FC236}">
                          <a16:creationId xmlns:a16="http://schemas.microsoft.com/office/drawing/2014/main" id="{2B70D508-09B5-0641-81F9-5D61C832CF7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2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954" name="Group 953">
                  <a:extLst>
                    <a:ext uri="{FF2B5EF4-FFF2-40B4-BE49-F238E27FC236}">
                      <a16:creationId xmlns:a16="http://schemas.microsoft.com/office/drawing/2014/main" id="{954EC0D9-5D7C-0A45-B3EC-0FB37C75B0F9}"/>
                    </a:ext>
                  </a:extLst>
                </p:cNvPr>
                <p:cNvGrpSpPr/>
                <p:nvPr/>
              </p:nvGrpSpPr>
              <p:grpSpPr>
                <a:xfrm>
                  <a:off x="7966428" y="1327982"/>
                  <a:ext cx="162220" cy="322351"/>
                  <a:chOff x="4824133" y="1697449"/>
                  <a:chExt cx="90155" cy="179149"/>
                </a:xfrm>
                <a:grpFill/>
              </p:grpSpPr>
              <p:sp>
                <p:nvSpPr>
                  <p:cNvPr id="955" name="Rectangle 954">
                    <a:extLst>
                      <a:ext uri="{FF2B5EF4-FFF2-40B4-BE49-F238E27FC236}">
                        <a16:creationId xmlns:a16="http://schemas.microsoft.com/office/drawing/2014/main" id="{7EF44D08-EB12-D641-ABD6-3FA25C2E5B52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56" name="Rectangle 955">
                    <a:extLst>
                      <a:ext uri="{FF2B5EF4-FFF2-40B4-BE49-F238E27FC236}">
                        <a16:creationId xmlns:a16="http://schemas.microsoft.com/office/drawing/2014/main" id="{47236BC3-84AA-3849-896B-5C71EDB4018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3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934" name="Group 933">
                <a:extLst>
                  <a:ext uri="{FF2B5EF4-FFF2-40B4-BE49-F238E27FC236}">
                    <a16:creationId xmlns:a16="http://schemas.microsoft.com/office/drawing/2014/main" id="{97CA92D4-FAB8-AF48-935F-EB6CFEA6AC36}"/>
                  </a:ext>
                </a:extLst>
              </p:cNvPr>
              <p:cNvGrpSpPr/>
              <p:nvPr/>
            </p:nvGrpSpPr>
            <p:grpSpPr>
              <a:xfrm>
                <a:off x="9855460" y="3971080"/>
                <a:ext cx="162220" cy="1606554"/>
                <a:chOff x="7966428" y="1327982"/>
                <a:chExt cx="162220" cy="1606554"/>
              </a:xfrm>
              <a:grpFill/>
            </p:grpSpPr>
            <p:grpSp>
              <p:nvGrpSpPr>
                <p:cNvPr id="935" name="Group 934">
                  <a:extLst>
                    <a:ext uri="{FF2B5EF4-FFF2-40B4-BE49-F238E27FC236}">
                      <a16:creationId xmlns:a16="http://schemas.microsoft.com/office/drawing/2014/main" id="{3E76DF19-CAE5-D846-B2FB-B8810304A19A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45451"/>
                  <a:chOff x="4886412" y="2289085"/>
                  <a:chExt cx="162220" cy="645451"/>
                </a:xfrm>
                <a:grpFill/>
              </p:grpSpPr>
              <p:grpSp>
                <p:nvGrpSpPr>
                  <p:cNvPr id="946" name="Group 945">
                    <a:extLst>
                      <a:ext uri="{FF2B5EF4-FFF2-40B4-BE49-F238E27FC236}">
                        <a16:creationId xmlns:a16="http://schemas.microsoft.com/office/drawing/2014/main" id="{279D0404-8308-954C-A93E-93FD0AF3E106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2189"/>
                    <a:ext cx="162220" cy="322347"/>
                    <a:chOff x="4824133" y="1684599"/>
                    <a:chExt cx="90155" cy="179145"/>
                  </a:xfrm>
                  <a:grpFill/>
                </p:grpSpPr>
                <p:sp>
                  <p:nvSpPr>
                    <p:cNvPr id="950" name="Rectangle 949">
                      <a:extLst>
                        <a:ext uri="{FF2B5EF4-FFF2-40B4-BE49-F238E27FC236}">
                          <a16:creationId xmlns:a16="http://schemas.microsoft.com/office/drawing/2014/main" id="{CC43460D-0CFE-4946-95AD-B16682EB475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45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951" name="Rectangle 950">
                      <a:extLst>
                        <a:ext uri="{FF2B5EF4-FFF2-40B4-BE49-F238E27FC236}">
                          <a16:creationId xmlns:a16="http://schemas.microsoft.com/office/drawing/2014/main" id="{3A36A777-119E-784F-9A39-58BBB4B657B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358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947" name="Group 946">
                    <a:extLst>
                      <a:ext uri="{FF2B5EF4-FFF2-40B4-BE49-F238E27FC236}">
                        <a16:creationId xmlns:a16="http://schemas.microsoft.com/office/drawing/2014/main" id="{DD07342E-59EE-D64C-9F9B-1AE72626115A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  <a:grpFill/>
                </p:grpSpPr>
                <p:sp>
                  <p:nvSpPr>
                    <p:cNvPr id="948" name="Rectangle 947">
                      <a:extLst>
                        <a:ext uri="{FF2B5EF4-FFF2-40B4-BE49-F238E27FC236}">
                          <a16:creationId xmlns:a16="http://schemas.microsoft.com/office/drawing/2014/main" id="{1DA724FC-C5B8-1940-9BEC-D98955EEEEC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949" name="Rectangle 948">
                      <a:extLst>
                        <a:ext uri="{FF2B5EF4-FFF2-40B4-BE49-F238E27FC236}">
                          <a16:creationId xmlns:a16="http://schemas.microsoft.com/office/drawing/2014/main" id="{614AFDB4-F2F4-D142-83D4-8125ACA11FD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936" name="Group 935">
                  <a:extLst>
                    <a:ext uri="{FF2B5EF4-FFF2-40B4-BE49-F238E27FC236}">
                      <a16:creationId xmlns:a16="http://schemas.microsoft.com/office/drawing/2014/main" id="{344A0E79-F341-BC46-9F95-A95C83F7C9BB}"/>
                    </a:ext>
                  </a:extLst>
                </p:cNvPr>
                <p:cNvGrpSpPr/>
                <p:nvPr/>
              </p:nvGrpSpPr>
              <p:grpSpPr>
                <a:xfrm>
                  <a:off x="7966428" y="1647016"/>
                  <a:ext cx="162220" cy="645388"/>
                  <a:chOff x="4886412" y="2300666"/>
                  <a:chExt cx="162220" cy="645388"/>
                </a:xfrm>
                <a:grpFill/>
              </p:grpSpPr>
              <p:grpSp>
                <p:nvGrpSpPr>
                  <p:cNvPr id="940" name="Group 939">
                    <a:extLst>
                      <a:ext uri="{FF2B5EF4-FFF2-40B4-BE49-F238E27FC236}">
                        <a16:creationId xmlns:a16="http://schemas.microsoft.com/office/drawing/2014/main" id="{5A1521FB-C7DB-3843-833B-02DE8E6AD3A8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23767"/>
                    <a:ext cx="162220" cy="322287"/>
                    <a:chOff x="4824133" y="1691037"/>
                    <a:chExt cx="90155" cy="179112"/>
                  </a:xfrm>
                  <a:grpFill/>
                </p:grpSpPr>
                <p:sp>
                  <p:nvSpPr>
                    <p:cNvPr id="944" name="Rectangle 943">
                      <a:extLst>
                        <a:ext uri="{FF2B5EF4-FFF2-40B4-BE49-F238E27FC236}">
                          <a16:creationId xmlns:a16="http://schemas.microsoft.com/office/drawing/2014/main" id="{54241A2F-889B-5342-B6F8-FB22E2D1FA4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1037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945" name="Rectangle 944">
                      <a:extLst>
                        <a:ext uri="{FF2B5EF4-FFF2-40B4-BE49-F238E27FC236}">
                          <a16:creationId xmlns:a16="http://schemas.microsoft.com/office/drawing/2014/main" id="{E050DB51-2BDF-B54E-88FC-1D75B72E51A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9994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941" name="Group 940">
                    <a:extLst>
                      <a:ext uri="{FF2B5EF4-FFF2-40B4-BE49-F238E27FC236}">
                        <a16:creationId xmlns:a16="http://schemas.microsoft.com/office/drawing/2014/main" id="{3F05F6BC-64E4-4C4F-B5BB-0AC347B886C6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300666"/>
                    <a:ext cx="162220" cy="325604"/>
                    <a:chOff x="4824133" y="1693339"/>
                    <a:chExt cx="90155" cy="180956"/>
                  </a:xfrm>
                  <a:grpFill/>
                </p:grpSpPr>
                <p:sp>
                  <p:nvSpPr>
                    <p:cNvPr id="942" name="Rectangle 941">
                      <a:extLst>
                        <a:ext uri="{FF2B5EF4-FFF2-40B4-BE49-F238E27FC236}">
                          <a16:creationId xmlns:a16="http://schemas.microsoft.com/office/drawing/2014/main" id="{92A329EA-7FED-4B45-A76B-9845843E18C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93339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943" name="Rectangle 942">
                      <a:extLst>
                        <a:ext uri="{FF2B5EF4-FFF2-40B4-BE49-F238E27FC236}">
                          <a16:creationId xmlns:a16="http://schemas.microsoft.com/office/drawing/2014/main" id="{CD9B80F3-13B2-B245-ABB3-C62A6B5F599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84140"/>
                      <a:ext cx="90155" cy="90155"/>
                    </a:xfrm>
                    <a:prstGeom prst="rect">
                      <a:avLst/>
                    </a:prstGeom>
                    <a:grpFill/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937" name="Group 936">
                  <a:extLst>
                    <a:ext uri="{FF2B5EF4-FFF2-40B4-BE49-F238E27FC236}">
                      <a16:creationId xmlns:a16="http://schemas.microsoft.com/office/drawing/2014/main" id="{CDFCFBE9-4A53-BD47-8F41-337A0A3E556A}"/>
                    </a:ext>
                  </a:extLst>
                </p:cNvPr>
                <p:cNvGrpSpPr/>
                <p:nvPr/>
              </p:nvGrpSpPr>
              <p:grpSpPr>
                <a:xfrm>
                  <a:off x="7966428" y="1327982"/>
                  <a:ext cx="162220" cy="322351"/>
                  <a:chOff x="4824133" y="1697449"/>
                  <a:chExt cx="90155" cy="179149"/>
                </a:xfrm>
                <a:grpFill/>
              </p:grpSpPr>
              <p:sp>
                <p:nvSpPr>
                  <p:cNvPr id="938" name="Rectangle 937">
                    <a:extLst>
                      <a:ext uri="{FF2B5EF4-FFF2-40B4-BE49-F238E27FC236}">
                        <a16:creationId xmlns:a16="http://schemas.microsoft.com/office/drawing/2014/main" id="{DC74AA84-DA01-B14B-A755-19FA56F9813E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744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39" name="Rectangle 938">
                    <a:extLst>
                      <a:ext uri="{FF2B5EF4-FFF2-40B4-BE49-F238E27FC236}">
                        <a16:creationId xmlns:a16="http://schemas.microsoft.com/office/drawing/2014/main" id="{E6D7F0EF-B892-9B47-A648-8E592ADBC298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6443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</p:grpSp>
        <p:sp>
          <p:nvSpPr>
            <p:cNvPr id="924" name="Rectangle 923">
              <a:extLst>
                <a:ext uri="{FF2B5EF4-FFF2-40B4-BE49-F238E27FC236}">
                  <a16:creationId xmlns:a16="http://schemas.microsoft.com/office/drawing/2014/main" id="{390E48F7-D238-9C4B-85E0-93F32E6055E9}"/>
                </a:ext>
              </a:extLst>
            </p:cNvPr>
            <p:cNvSpPr/>
            <p:nvPr/>
          </p:nvSpPr>
          <p:spPr>
            <a:xfrm>
              <a:off x="3080426" y="544749"/>
              <a:ext cx="1611549" cy="1618034"/>
            </a:xfrm>
            <a:prstGeom prst="rect">
              <a:avLst/>
            </a:prstGeom>
            <a:noFill/>
            <a:ln w="28575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VN"/>
            </a:p>
          </p:txBody>
        </p:sp>
      </p:grpSp>
      <p:sp>
        <p:nvSpPr>
          <p:cNvPr id="1105" name="TextBox 1104">
            <a:extLst>
              <a:ext uri="{FF2B5EF4-FFF2-40B4-BE49-F238E27FC236}">
                <a16:creationId xmlns:a16="http://schemas.microsoft.com/office/drawing/2014/main" id="{CEA4CEC4-D12B-894F-A27E-1325F98BDE99}"/>
              </a:ext>
            </a:extLst>
          </p:cNvPr>
          <p:cNvSpPr txBox="1"/>
          <p:nvPr/>
        </p:nvSpPr>
        <p:spPr>
          <a:xfrm>
            <a:off x="8866881" y="2225507"/>
            <a:ext cx="90922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VN" sz="2000" dirty="0"/>
              <a:t>3 trăm</a:t>
            </a:r>
          </a:p>
          <a:p>
            <a:pPr algn="ctr"/>
            <a:r>
              <a:rPr lang="en-VN" sz="2000" dirty="0">
                <a:solidFill>
                  <a:srgbClr val="FF0000"/>
                </a:solidFill>
              </a:rPr>
              <a:t>300</a:t>
            </a:r>
          </a:p>
        </p:txBody>
      </p:sp>
      <p:pic>
        <p:nvPicPr>
          <p:cNvPr id="2023" name="Picture 2022">
            <a:extLst>
              <a:ext uri="{FF2B5EF4-FFF2-40B4-BE49-F238E27FC236}">
                <a16:creationId xmlns:a16="http://schemas.microsoft.com/office/drawing/2014/main" id="{17014962-3358-C944-A799-4B4F312C62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074" y="3165208"/>
            <a:ext cx="1638300" cy="1651000"/>
          </a:xfrm>
          <a:prstGeom prst="rect">
            <a:avLst/>
          </a:prstGeom>
        </p:spPr>
      </p:pic>
      <p:pic>
        <p:nvPicPr>
          <p:cNvPr id="2024" name="Picture 2023">
            <a:extLst>
              <a:ext uri="{FF2B5EF4-FFF2-40B4-BE49-F238E27FC236}">
                <a16:creationId xmlns:a16="http://schemas.microsoft.com/office/drawing/2014/main" id="{1838DD14-A5FE-294C-AEB2-8A3454C5BA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9804" y="3165208"/>
            <a:ext cx="1638300" cy="1651000"/>
          </a:xfrm>
          <a:prstGeom prst="rect">
            <a:avLst/>
          </a:prstGeom>
        </p:spPr>
      </p:pic>
      <p:pic>
        <p:nvPicPr>
          <p:cNvPr id="2025" name="Picture 2024">
            <a:extLst>
              <a:ext uri="{FF2B5EF4-FFF2-40B4-BE49-F238E27FC236}">
                <a16:creationId xmlns:a16="http://schemas.microsoft.com/office/drawing/2014/main" id="{46C00B1C-44E5-0A44-BC2F-8561B930E9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8177" y="3165208"/>
            <a:ext cx="1638300" cy="1651000"/>
          </a:xfrm>
          <a:prstGeom prst="rect">
            <a:avLst/>
          </a:prstGeom>
        </p:spPr>
      </p:pic>
      <p:pic>
        <p:nvPicPr>
          <p:cNvPr id="2026" name="Picture 2025">
            <a:extLst>
              <a:ext uri="{FF2B5EF4-FFF2-40B4-BE49-F238E27FC236}">
                <a16:creationId xmlns:a16="http://schemas.microsoft.com/office/drawing/2014/main" id="{545F63C9-8FB3-7545-BC0F-4E73B8B957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0907" y="3165208"/>
            <a:ext cx="1638300" cy="1651000"/>
          </a:xfrm>
          <a:prstGeom prst="rect">
            <a:avLst/>
          </a:prstGeom>
        </p:spPr>
      </p:pic>
      <p:pic>
        <p:nvPicPr>
          <p:cNvPr id="2027" name="Picture 2026">
            <a:extLst>
              <a:ext uri="{FF2B5EF4-FFF2-40B4-BE49-F238E27FC236}">
                <a16:creationId xmlns:a16="http://schemas.microsoft.com/office/drawing/2014/main" id="{D7881C2D-8ACF-FF4D-B8E4-3E192BCE79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3637" y="3172048"/>
            <a:ext cx="1638300" cy="1651000"/>
          </a:xfrm>
          <a:prstGeom prst="rect">
            <a:avLst/>
          </a:prstGeom>
        </p:spPr>
      </p:pic>
      <p:pic>
        <p:nvPicPr>
          <p:cNvPr id="2028" name="Picture 2027">
            <a:extLst>
              <a:ext uri="{FF2B5EF4-FFF2-40B4-BE49-F238E27FC236}">
                <a16:creationId xmlns:a16="http://schemas.microsoft.com/office/drawing/2014/main" id="{A1000229-4411-4241-80D1-343696373E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074" y="4899476"/>
            <a:ext cx="1638300" cy="1651000"/>
          </a:xfrm>
          <a:prstGeom prst="rect">
            <a:avLst/>
          </a:prstGeom>
        </p:spPr>
      </p:pic>
      <p:pic>
        <p:nvPicPr>
          <p:cNvPr id="2029" name="Picture 2028">
            <a:extLst>
              <a:ext uri="{FF2B5EF4-FFF2-40B4-BE49-F238E27FC236}">
                <a16:creationId xmlns:a16="http://schemas.microsoft.com/office/drawing/2014/main" id="{B973306D-89F1-234D-A0D9-640F130AD20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9804" y="4899476"/>
            <a:ext cx="1638300" cy="1651000"/>
          </a:xfrm>
          <a:prstGeom prst="rect">
            <a:avLst/>
          </a:prstGeom>
        </p:spPr>
      </p:pic>
      <p:pic>
        <p:nvPicPr>
          <p:cNvPr id="2030" name="Picture 2029">
            <a:extLst>
              <a:ext uri="{FF2B5EF4-FFF2-40B4-BE49-F238E27FC236}">
                <a16:creationId xmlns:a16="http://schemas.microsoft.com/office/drawing/2014/main" id="{E9C99D85-F5A0-2242-8F60-EF6B2EC812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8177" y="4899476"/>
            <a:ext cx="1638300" cy="1651000"/>
          </a:xfrm>
          <a:prstGeom prst="rect">
            <a:avLst/>
          </a:prstGeom>
        </p:spPr>
      </p:pic>
      <p:pic>
        <p:nvPicPr>
          <p:cNvPr id="2031" name="Picture 2030">
            <a:extLst>
              <a:ext uri="{FF2B5EF4-FFF2-40B4-BE49-F238E27FC236}">
                <a16:creationId xmlns:a16="http://schemas.microsoft.com/office/drawing/2014/main" id="{865B1061-4A7D-0C45-A967-58F2BC2C15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0907" y="4899476"/>
            <a:ext cx="1638300" cy="1651000"/>
          </a:xfrm>
          <a:prstGeom prst="rect">
            <a:avLst/>
          </a:prstGeom>
        </p:spPr>
      </p:pic>
      <p:pic>
        <p:nvPicPr>
          <p:cNvPr id="2032" name="Picture 2031">
            <a:extLst>
              <a:ext uri="{FF2B5EF4-FFF2-40B4-BE49-F238E27FC236}">
                <a16:creationId xmlns:a16="http://schemas.microsoft.com/office/drawing/2014/main" id="{8AC71A6D-F274-0A4F-9C81-D6E98F26E4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3637" y="4906316"/>
            <a:ext cx="1638300" cy="1651000"/>
          </a:xfrm>
          <a:prstGeom prst="rect">
            <a:avLst/>
          </a:prstGeom>
        </p:spPr>
      </p:pic>
      <p:sp>
        <p:nvSpPr>
          <p:cNvPr id="2033" name="TextBox 2032">
            <a:extLst>
              <a:ext uri="{FF2B5EF4-FFF2-40B4-BE49-F238E27FC236}">
                <a16:creationId xmlns:a16="http://schemas.microsoft.com/office/drawing/2014/main" id="{8BDB506E-4B0F-4844-9AC4-08F659D88D58}"/>
              </a:ext>
            </a:extLst>
          </p:cNvPr>
          <p:cNvSpPr txBox="1"/>
          <p:nvPr/>
        </p:nvSpPr>
        <p:spPr>
          <a:xfrm>
            <a:off x="9296180" y="3699859"/>
            <a:ext cx="2100255" cy="22398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VN" sz="2400" dirty="0"/>
              <a:t>10 trăm</a:t>
            </a:r>
          </a:p>
          <a:p>
            <a:pPr algn="ctr">
              <a:lnSpc>
                <a:spcPct val="150000"/>
              </a:lnSpc>
            </a:pPr>
            <a:r>
              <a:rPr lang="en-VN" sz="2400" dirty="0">
                <a:solidFill>
                  <a:srgbClr val="FF0000"/>
                </a:solidFill>
              </a:rPr>
              <a:t>1000</a:t>
            </a:r>
          </a:p>
          <a:p>
            <a:pPr algn="ctr">
              <a:lnSpc>
                <a:spcPct val="150000"/>
              </a:lnSpc>
            </a:pPr>
            <a:r>
              <a:rPr lang="en-VN" sz="2400" b="1" dirty="0"/>
              <a:t>10 trăm bằng</a:t>
            </a:r>
          </a:p>
          <a:p>
            <a:pPr algn="ctr">
              <a:lnSpc>
                <a:spcPct val="150000"/>
              </a:lnSpc>
            </a:pPr>
            <a:r>
              <a:rPr lang="en-VN" sz="2400" b="1" dirty="0">
                <a:solidFill>
                  <a:srgbClr val="FF0000"/>
                </a:solidFill>
              </a:rPr>
              <a:t>1 nghìn</a:t>
            </a:r>
          </a:p>
        </p:txBody>
      </p:sp>
    </p:spTree>
    <p:extLst>
      <p:ext uri="{BB962C8B-B14F-4D97-AF65-F5344CB8AC3E}">
        <p14:creationId xmlns:p14="http://schemas.microsoft.com/office/powerpoint/2010/main" val="2253944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5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5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5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7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7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7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9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9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9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1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2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2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20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500"/>
                            </p:stCondLst>
                            <p:childTnLst>
                              <p:par>
                                <p:cTn id="9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20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000"/>
                            </p:stCondLst>
                            <p:childTnLst>
                              <p:par>
                                <p:cTn id="9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2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500"/>
                            </p:stCondLst>
                            <p:childTnLst>
                              <p:par>
                                <p:cTn id="10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2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2000"/>
                            </p:stCondLst>
                            <p:childTnLst>
                              <p:par>
                                <p:cTn id="10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2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2500"/>
                            </p:stCondLst>
                            <p:childTnLst>
                              <p:par>
                                <p:cTn id="10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2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2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3500"/>
                            </p:stCondLst>
                            <p:childTnLst>
                              <p:par>
                                <p:cTn id="1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2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4000"/>
                            </p:stCondLst>
                            <p:childTnLst>
                              <p:par>
                                <p:cTn id="1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2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4500"/>
                            </p:stCondLst>
                            <p:childTnLst>
                              <p:par>
                                <p:cTn id="1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2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20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20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20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20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9" grpId="0" animBg="1"/>
      <p:bldP spid="2" grpId="0" animBg="1"/>
      <p:bldP spid="184" grpId="0" build="p"/>
      <p:bldP spid="555" grpId="0" build="p"/>
      <p:bldP spid="1105" grpId="0" build="p"/>
      <p:bldP spid="203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600466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2867966" y="558894"/>
            <a:ext cx="7307196" cy="570588"/>
            <a:chOff x="1183343" y="1464304"/>
            <a:chExt cx="7307196" cy="570588"/>
          </a:xfrm>
        </p:grpSpPr>
        <p:sp>
          <p:nvSpPr>
            <p:cNvPr id="3" name="TextBox 2"/>
            <p:cNvSpPr txBox="1"/>
            <p:nvPr/>
          </p:nvSpPr>
          <p:spPr>
            <a:xfrm>
              <a:off x="1801298" y="1511671"/>
              <a:ext cx="668924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err="1"/>
                <a:t>Số</a:t>
              </a:r>
              <a:r>
                <a:rPr lang="en-US" sz="2800" dirty="0"/>
                <a:t>?</a:t>
              </a:r>
            </a:p>
          </p:txBody>
        </p:sp>
        <p:sp>
          <p:nvSpPr>
            <p:cNvPr id="4" name="Oval 3"/>
            <p:cNvSpPr/>
            <p:nvPr/>
          </p:nvSpPr>
          <p:spPr>
            <a:xfrm>
              <a:off x="1183343" y="1464304"/>
              <a:ext cx="570588" cy="570588"/>
            </a:xfrm>
            <a:prstGeom prst="ellipse">
              <a:avLst/>
            </a:prstGeom>
            <a:solidFill>
              <a:schemeClr val="accent4"/>
            </a:solidFill>
            <a:ln>
              <a:solidFill>
                <a:schemeClr val="accent3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 dirty="0"/>
                <a:t>1</a:t>
              </a:r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555AFF4E-687C-9B42-8D87-78F1E57A16E7}"/>
              </a:ext>
            </a:extLst>
          </p:cNvPr>
          <p:cNvGrpSpPr/>
          <p:nvPr/>
        </p:nvGrpSpPr>
        <p:grpSpPr>
          <a:xfrm>
            <a:off x="1939147" y="1315452"/>
            <a:ext cx="1499407" cy="2468034"/>
            <a:chOff x="994026" y="1523999"/>
            <a:chExt cx="1499407" cy="2468034"/>
          </a:xfrm>
        </p:grpSpPr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39DC7BBC-03DD-6447-8BF8-EB8A54E81796}"/>
                </a:ext>
              </a:extLst>
            </p:cNvPr>
            <p:cNvGrpSpPr/>
            <p:nvPr/>
          </p:nvGrpSpPr>
          <p:grpSpPr>
            <a:xfrm>
              <a:off x="994026" y="1523999"/>
              <a:ext cx="1371600" cy="2085475"/>
              <a:chOff x="994026" y="1523999"/>
              <a:chExt cx="1371600" cy="2085475"/>
            </a:xfrm>
          </p:grpSpPr>
          <p:grpSp>
            <p:nvGrpSpPr>
              <p:cNvPr id="20" name="Group 19">
                <a:extLst>
                  <a:ext uri="{FF2B5EF4-FFF2-40B4-BE49-F238E27FC236}">
                    <a16:creationId xmlns:a16="http://schemas.microsoft.com/office/drawing/2014/main" id="{4C9256C8-CF05-6247-8D3C-F073C2B24625}"/>
                  </a:ext>
                </a:extLst>
              </p:cNvPr>
              <p:cNvGrpSpPr/>
              <p:nvPr/>
            </p:nvGrpSpPr>
            <p:grpSpPr>
              <a:xfrm>
                <a:off x="1591462" y="2066032"/>
                <a:ext cx="162220" cy="1131817"/>
                <a:chOff x="7966428" y="1810097"/>
                <a:chExt cx="162220" cy="1131817"/>
              </a:xfrm>
            </p:grpSpPr>
            <p:grpSp>
              <p:nvGrpSpPr>
                <p:cNvPr id="21" name="Group 20">
                  <a:extLst>
                    <a:ext uri="{FF2B5EF4-FFF2-40B4-BE49-F238E27FC236}">
                      <a16:creationId xmlns:a16="http://schemas.microsoft.com/office/drawing/2014/main" id="{3D2EBB61-DBDE-3844-B617-E5EA89A6944F}"/>
                    </a:ext>
                  </a:extLst>
                </p:cNvPr>
                <p:cNvGrpSpPr/>
                <p:nvPr/>
              </p:nvGrpSpPr>
              <p:grpSpPr>
                <a:xfrm>
                  <a:off x="7966428" y="2289085"/>
                  <a:ext cx="162220" cy="652829"/>
                  <a:chOff x="4886412" y="2289085"/>
                  <a:chExt cx="162220" cy="652829"/>
                </a:xfrm>
              </p:grpSpPr>
              <p:grpSp>
                <p:nvGrpSpPr>
                  <p:cNvPr id="32" name="Group 31">
                    <a:extLst>
                      <a:ext uri="{FF2B5EF4-FFF2-40B4-BE49-F238E27FC236}">
                        <a16:creationId xmlns:a16="http://schemas.microsoft.com/office/drawing/2014/main" id="{5499B0F9-C3F0-EA4D-9280-B4DA717D3DA2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6320"/>
                    <a:ext cx="162220" cy="325594"/>
                    <a:chOff x="4824133" y="1686899"/>
                    <a:chExt cx="90155" cy="180950"/>
                  </a:xfrm>
                </p:grpSpPr>
                <p:sp>
                  <p:nvSpPr>
                    <p:cNvPr id="36" name="Rectangle 35">
                      <a:extLst>
                        <a:ext uri="{FF2B5EF4-FFF2-40B4-BE49-F238E27FC236}">
                          <a16:creationId xmlns:a16="http://schemas.microsoft.com/office/drawing/2014/main" id="{1D975590-37A3-B04B-BE2B-74D32947239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7" name="Rectangle 36">
                      <a:extLst>
                        <a:ext uri="{FF2B5EF4-FFF2-40B4-BE49-F238E27FC236}">
                          <a16:creationId xmlns:a16="http://schemas.microsoft.com/office/drawing/2014/main" id="{A7BBDEB1-E2F5-344B-B334-BE2F2584AED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3" name="Group 32">
                    <a:extLst>
                      <a:ext uri="{FF2B5EF4-FFF2-40B4-BE49-F238E27FC236}">
                        <a16:creationId xmlns:a16="http://schemas.microsoft.com/office/drawing/2014/main" id="{BDEB1B03-F3C5-9441-9D74-C704C73B4AB5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289085"/>
                    <a:ext cx="162220" cy="325594"/>
                    <a:chOff x="4824133" y="1686899"/>
                    <a:chExt cx="90155" cy="180950"/>
                  </a:xfrm>
                </p:grpSpPr>
                <p:sp>
                  <p:nvSpPr>
                    <p:cNvPr id="34" name="Rectangle 33">
                      <a:extLst>
                        <a:ext uri="{FF2B5EF4-FFF2-40B4-BE49-F238E27FC236}">
                          <a16:creationId xmlns:a16="http://schemas.microsoft.com/office/drawing/2014/main" id="{DAEC2D2A-D515-C343-9251-8D4645FF663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5" name="Rectangle 34">
                      <a:extLst>
                        <a:ext uri="{FF2B5EF4-FFF2-40B4-BE49-F238E27FC236}">
                          <a16:creationId xmlns:a16="http://schemas.microsoft.com/office/drawing/2014/main" id="{846C0032-A1DF-3541-BE3E-C2B3915E088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22" name="Group 21">
                  <a:extLst>
                    <a:ext uri="{FF2B5EF4-FFF2-40B4-BE49-F238E27FC236}">
                      <a16:creationId xmlns:a16="http://schemas.microsoft.com/office/drawing/2014/main" id="{9B1F1376-F405-4845-BB08-E3F3AC8B0FCF}"/>
                    </a:ext>
                  </a:extLst>
                </p:cNvPr>
                <p:cNvGrpSpPr/>
                <p:nvPr/>
              </p:nvGrpSpPr>
              <p:grpSpPr>
                <a:xfrm>
                  <a:off x="7966428" y="1810097"/>
                  <a:ext cx="162220" cy="478167"/>
                  <a:chOff x="4886412" y="2463747"/>
                  <a:chExt cx="162220" cy="478167"/>
                </a:xfrm>
              </p:grpSpPr>
              <p:grpSp>
                <p:nvGrpSpPr>
                  <p:cNvPr id="26" name="Group 25">
                    <a:extLst>
                      <a:ext uri="{FF2B5EF4-FFF2-40B4-BE49-F238E27FC236}">
                        <a16:creationId xmlns:a16="http://schemas.microsoft.com/office/drawing/2014/main" id="{62FB5E2E-0CDD-AD45-BB5D-60A3554A7BD8}"/>
                      </a:ext>
                    </a:extLst>
                  </p:cNvPr>
                  <p:cNvGrpSpPr/>
                  <p:nvPr/>
                </p:nvGrpSpPr>
                <p:grpSpPr>
                  <a:xfrm>
                    <a:off x="4886412" y="2616320"/>
                    <a:ext cx="162220" cy="325594"/>
                    <a:chOff x="4824133" y="1686899"/>
                    <a:chExt cx="90155" cy="180950"/>
                  </a:xfrm>
                </p:grpSpPr>
                <p:sp>
                  <p:nvSpPr>
                    <p:cNvPr id="30" name="Rectangle 29">
                      <a:extLst>
                        <a:ext uri="{FF2B5EF4-FFF2-40B4-BE49-F238E27FC236}">
                          <a16:creationId xmlns:a16="http://schemas.microsoft.com/office/drawing/2014/main" id="{91840F4C-949D-C84B-A50D-BAD46BB255E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686899"/>
                      <a:ext cx="90155" cy="90155"/>
                    </a:xfrm>
                    <a:prstGeom prst="rect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" name="Rectangle 30">
                      <a:extLst>
                        <a:ext uri="{FF2B5EF4-FFF2-40B4-BE49-F238E27FC236}">
                          <a16:creationId xmlns:a16="http://schemas.microsoft.com/office/drawing/2014/main" id="{59A40E8F-4E59-6946-A578-59FAF331D40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824133" y="1777694"/>
                      <a:ext cx="90155" cy="90155"/>
                    </a:xfrm>
                    <a:prstGeom prst="rect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 w="12700">
                      <a:solidFill>
                        <a:schemeClr val="accent5">
                          <a:lumMod val="7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29" name="Rectangle 28">
                    <a:extLst>
                      <a:ext uri="{FF2B5EF4-FFF2-40B4-BE49-F238E27FC236}">
                        <a16:creationId xmlns:a16="http://schemas.microsoft.com/office/drawing/2014/main" id="{652ED3A4-98D8-3E47-91DE-D808C25F76B3}"/>
                      </a:ext>
                    </a:extLst>
                  </p:cNvPr>
                  <p:cNvSpPr/>
                  <p:nvPr/>
                </p:nvSpPr>
                <p:spPr>
                  <a:xfrm>
                    <a:off x="4886412" y="2463747"/>
                    <a:ext cx="162220" cy="162221"/>
                  </a:xfrm>
                  <a:prstGeom prst="rect">
                    <a:avLst/>
                  </a:prstGeom>
                  <a:solidFill>
                    <a:schemeClr val="accent5">
                      <a:lumMod val="20000"/>
                      <a:lumOff val="80000"/>
                    </a:schemeClr>
                  </a:solidFill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sp>
            <p:nvSpPr>
              <p:cNvPr id="15" name="Rounded Rectangle 14">
                <a:extLst>
                  <a:ext uri="{FF2B5EF4-FFF2-40B4-BE49-F238E27FC236}">
                    <a16:creationId xmlns:a16="http://schemas.microsoft.com/office/drawing/2014/main" id="{DFE7E0FB-A64B-5643-A075-86CE79536902}"/>
                  </a:ext>
                </a:extLst>
              </p:cNvPr>
              <p:cNvSpPr/>
              <p:nvPr/>
            </p:nvSpPr>
            <p:spPr>
              <a:xfrm>
                <a:off x="994026" y="1523999"/>
                <a:ext cx="1371600" cy="2085475"/>
              </a:xfrm>
              <a:prstGeom prst="roundRect">
                <a:avLst/>
              </a:prstGeom>
              <a:noFill/>
              <a:ln w="28575"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VN"/>
              </a:p>
            </p:txBody>
          </p:sp>
        </p:grpSp>
        <p:sp>
          <p:nvSpPr>
            <p:cNvPr id="39" name="Rounded Rectangle 38">
              <a:extLst>
                <a:ext uri="{FF2B5EF4-FFF2-40B4-BE49-F238E27FC236}">
                  <a16:creationId xmlns:a16="http://schemas.microsoft.com/office/drawing/2014/main" id="{507243FD-0EC4-5843-B5AF-A54A10DA8ADB}"/>
                </a:ext>
              </a:extLst>
            </p:cNvPr>
            <p:cNvSpPr/>
            <p:nvPr/>
          </p:nvSpPr>
          <p:spPr>
            <a:xfrm>
              <a:off x="1957211" y="3455811"/>
              <a:ext cx="536222" cy="536222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VN" sz="2800" dirty="0">
                <a:solidFill>
                  <a:srgbClr val="000000"/>
                </a:solidFill>
              </a:endParaRPr>
            </a:p>
          </p:txBody>
        </p:sp>
      </p:grpSp>
      <p:sp>
        <p:nvSpPr>
          <p:cNvPr id="42" name="Rectangle 41">
            <a:extLst>
              <a:ext uri="{FF2B5EF4-FFF2-40B4-BE49-F238E27FC236}">
                <a16:creationId xmlns:a16="http://schemas.microsoft.com/office/drawing/2014/main" id="{BD5586AB-D0B5-074C-BB8D-A288B52057DA}"/>
              </a:ext>
            </a:extLst>
          </p:cNvPr>
          <p:cNvSpPr/>
          <p:nvPr/>
        </p:nvSpPr>
        <p:spPr>
          <a:xfrm>
            <a:off x="3000500" y="3272916"/>
            <a:ext cx="3850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VN" sz="2800" dirty="0">
                <a:solidFill>
                  <a:srgbClr val="000000"/>
                </a:solidFill>
              </a:rPr>
              <a:t>7</a:t>
            </a:r>
          </a:p>
        </p:txBody>
      </p:sp>
      <p:grpSp>
        <p:nvGrpSpPr>
          <p:cNvPr id="61" name="Group 60">
            <a:extLst>
              <a:ext uri="{FF2B5EF4-FFF2-40B4-BE49-F238E27FC236}">
                <a16:creationId xmlns:a16="http://schemas.microsoft.com/office/drawing/2014/main" id="{BADF2330-C23C-744F-87ED-360137B68DC9}"/>
              </a:ext>
            </a:extLst>
          </p:cNvPr>
          <p:cNvGrpSpPr/>
          <p:nvPr/>
        </p:nvGrpSpPr>
        <p:grpSpPr>
          <a:xfrm>
            <a:off x="4054082" y="1315452"/>
            <a:ext cx="2414228" cy="2494845"/>
            <a:chOff x="3108961" y="1523999"/>
            <a:chExt cx="2414228" cy="2494845"/>
          </a:xfrm>
        </p:grpSpPr>
        <p:sp>
          <p:nvSpPr>
            <p:cNvPr id="47" name="Rounded Rectangle 46">
              <a:extLst>
                <a:ext uri="{FF2B5EF4-FFF2-40B4-BE49-F238E27FC236}">
                  <a16:creationId xmlns:a16="http://schemas.microsoft.com/office/drawing/2014/main" id="{6BBBB446-0E44-B043-85F9-60B3384A0279}"/>
                </a:ext>
              </a:extLst>
            </p:cNvPr>
            <p:cNvSpPr/>
            <p:nvPr/>
          </p:nvSpPr>
          <p:spPr>
            <a:xfrm>
              <a:off x="3108961" y="1523999"/>
              <a:ext cx="2112676" cy="2085475"/>
            </a:xfrm>
            <a:prstGeom prst="roundRect">
              <a:avLst/>
            </a:prstGeom>
            <a:noFill/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VN"/>
            </a:p>
          </p:txBody>
        </p:sp>
        <p:sp>
          <p:nvSpPr>
            <p:cNvPr id="45" name="Rounded Rectangle 44">
              <a:extLst>
                <a:ext uri="{FF2B5EF4-FFF2-40B4-BE49-F238E27FC236}">
                  <a16:creationId xmlns:a16="http://schemas.microsoft.com/office/drawing/2014/main" id="{82C74803-0BF8-C24F-B7CF-61FBE27984F3}"/>
                </a:ext>
              </a:extLst>
            </p:cNvPr>
            <p:cNvSpPr/>
            <p:nvPr/>
          </p:nvSpPr>
          <p:spPr>
            <a:xfrm>
              <a:off x="4738107" y="3429000"/>
              <a:ext cx="785082" cy="589844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VN" sz="2800" dirty="0">
                <a:solidFill>
                  <a:srgbClr val="000000"/>
                </a:solidFill>
              </a:endParaRPr>
            </a:p>
          </p:txBody>
        </p:sp>
        <p:pic>
          <p:nvPicPr>
            <p:cNvPr id="60" name="Picture 59">
              <a:extLst>
                <a:ext uri="{FF2B5EF4-FFF2-40B4-BE49-F238E27FC236}">
                  <a16:creationId xmlns:a16="http://schemas.microsoft.com/office/drawing/2014/main" id="{F6F0110C-BEB8-D442-83D8-A23857723EB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46149" y="1718699"/>
              <a:ext cx="1638300" cy="1651000"/>
            </a:xfrm>
            <a:prstGeom prst="rect">
              <a:avLst/>
            </a:prstGeom>
          </p:spPr>
        </p:pic>
      </p:grpSp>
      <p:grpSp>
        <p:nvGrpSpPr>
          <p:cNvPr id="286" name="Group 285">
            <a:extLst>
              <a:ext uri="{FF2B5EF4-FFF2-40B4-BE49-F238E27FC236}">
                <a16:creationId xmlns:a16="http://schemas.microsoft.com/office/drawing/2014/main" id="{E1AC83B1-076F-5242-85BE-6C8D8DD381E6}"/>
              </a:ext>
            </a:extLst>
          </p:cNvPr>
          <p:cNvGrpSpPr/>
          <p:nvPr/>
        </p:nvGrpSpPr>
        <p:grpSpPr>
          <a:xfrm>
            <a:off x="7041121" y="1315452"/>
            <a:ext cx="2866635" cy="2493993"/>
            <a:chOff x="6096000" y="1523999"/>
            <a:chExt cx="2866635" cy="2493993"/>
          </a:xfrm>
          <a:solidFill>
            <a:srgbClr val="DBEEF4"/>
          </a:solidFill>
        </p:grpSpPr>
        <p:sp>
          <p:nvSpPr>
            <p:cNvPr id="63" name="Rounded Rectangle 62">
              <a:extLst>
                <a:ext uri="{FF2B5EF4-FFF2-40B4-BE49-F238E27FC236}">
                  <a16:creationId xmlns:a16="http://schemas.microsoft.com/office/drawing/2014/main" id="{F218F9FB-73A7-1F44-BD93-2619FF173AB4}"/>
                </a:ext>
              </a:extLst>
            </p:cNvPr>
            <p:cNvSpPr/>
            <p:nvPr/>
          </p:nvSpPr>
          <p:spPr>
            <a:xfrm>
              <a:off x="6096000" y="1523999"/>
              <a:ext cx="2575560" cy="2085476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VN"/>
            </a:p>
          </p:txBody>
        </p:sp>
        <p:sp>
          <p:nvSpPr>
            <p:cNvPr id="64" name="Rounded Rectangle 63">
              <a:extLst>
                <a:ext uri="{FF2B5EF4-FFF2-40B4-BE49-F238E27FC236}">
                  <a16:creationId xmlns:a16="http://schemas.microsoft.com/office/drawing/2014/main" id="{813FCA77-F882-7449-9DF3-C8A1B7DBA451}"/>
                </a:ext>
              </a:extLst>
            </p:cNvPr>
            <p:cNvSpPr/>
            <p:nvPr/>
          </p:nvSpPr>
          <p:spPr>
            <a:xfrm>
              <a:off x="8177553" y="3428148"/>
              <a:ext cx="785082" cy="589844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VN" sz="2800" dirty="0">
                <a:solidFill>
                  <a:srgbClr val="000000"/>
                </a:solidFill>
              </a:endParaRPr>
            </a:p>
          </p:txBody>
        </p:sp>
        <p:grpSp>
          <p:nvGrpSpPr>
            <p:cNvPr id="69" name="Group 68">
              <a:extLst>
                <a:ext uri="{FF2B5EF4-FFF2-40B4-BE49-F238E27FC236}">
                  <a16:creationId xmlns:a16="http://schemas.microsoft.com/office/drawing/2014/main" id="{2EC26E86-3297-244B-84C1-9928699417CE}"/>
                </a:ext>
              </a:extLst>
            </p:cNvPr>
            <p:cNvGrpSpPr/>
            <p:nvPr/>
          </p:nvGrpSpPr>
          <p:grpSpPr>
            <a:xfrm>
              <a:off x="6375420" y="1725680"/>
              <a:ext cx="162220" cy="1606548"/>
              <a:chOff x="7966428" y="1327988"/>
              <a:chExt cx="162220" cy="1606548"/>
            </a:xfrm>
            <a:grpFill/>
          </p:grpSpPr>
          <p:grpSp>
            <p:nvGrpSpPr>
              <p:cNvPr id="232" name="Group 231">
                <a:extLst>
                  <a:ext uri="{FF2B5EF4-FFF2-40B4-BE49-F238E27FC236}">
                    <a16:creationId xmlns:a16="http://schemas.microsoft.com/office/drawing/2014/main" id="{5F5C28DB-6583-5149-AA72-A604DD9A0CDD}"/>
                  </a:ext>
                </a:extLst>
              </p:cNvPr>
              <p:cNvGrpSpPr/>
              <p:nvPr/>
            </p:nvGrpSpPr>
            <p:grpSpPr>
              <a:xfrm>
                <a:off x="7966428" y="2289085"/>
                <a:ext cx="162220" cy="645451"/>
                <a:chOff x="4886412" y="2289085"/>
                <a:chExt cx="162220" cy="645451"/>
              </a:xfrm>
              <a:grpFill/>
            </p:grpSpPr>
            <p:grpSp>
              <p:nvGrpSpPr>
                <p:cNvPr id="243" name="Group 242">
                  <a:extLst>
                    <a:ext uri="{FF2B5EF4-FFF2-40B4-BE49-F238E27FC236}">
                      <a16:creationId xmlns:a16="http://schemas.microsoft.com/office/drawing/2014/main" id="{3408065C-283C-1742-A820-60415C587EBE}"/>
                    </a:ext>
                  </a:extLst>
                </p:cNvPr>
                <p:cNvGrpSpPr/>
                <p:nvPr/>
              </p:nvGrpSpPr>
              <p:grpSpPr>
                <a:xfrm>
                  <a:off x="4886412" y="2612189"/>
                  <a:ext cx="162220" cy="322347"/>
                  <a:chOff x="4824133" y="1684599"/>
                  <a:chExt cx="90155" cy="179145"/>
                </a:xfrm>
                <a:grpFill/>
              </p:grpSpPr>
              <p:sp>
                <p:nvSpPr>
                  <p:cNvPr id="247" name="Rectangle 246">
                    <a:extLst>
                      <a:ext uri="{FF2B5EF4-FFF2-40B4-BE49-F238E27FC236}">
                        <a16:creationId xmlns:a16="http://schemas.microsoft.com/office/drawing/2014/main" id="{3C7DD784-5F9A-554B-B28D-6FA937F79336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459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8" name="Rectangle 247">
                    <a:extLst>
                      <a:ext uri="{FF2B5EF4-FFF2-40B4-BE49-F238E27FC236}">
                        <a16:creationId xmlns:a16="http://schemas.microsoft.com/office/drawing/2014/main" id="{EA4EACE8-D271-4B44-9885-9AB20676F80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358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244" name="Group 243">
                  <a:extLst>
                    <a:ext uri="{FF2B5EF4-FFF2-40B4-BE49-F238E27FC236}">
                      <a16:creationId xmlns:a16="http://schemas.microsoft.com/office/drawing/2014/main" id="{516CBDD5-8BA1-7348-BCE1-583FD8A219B3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  <a:grpFill/>
              </p:grpSpPr>
              <p:sp>
                <p:nvSpPr>
                  <p:cNvPr id="245" name="Rectangle 244">
                    <a:extLst>
                      <a:ext uri="{FF2B5EF4-FFF2-40B4-BE49-F238E27FC236}">
                        <a16:creationId xmlns:a16="http://schemas.microsoft.com/office/drawing/2014/main" id="{63C48A7D-4A23-C844-B4FB-09360B36B1FC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6" name="Rectangle 245">
                    <a:extLst>
                      <a:ext uri="{FF2B5EF4-FFF2-40B4-BE49-F238E27FC236}">
                        <a16:creationId xmlns:a16="http://schemas.microsoft.com/office/drawing/2014/main" id="{B208350F-96FE-B641-914C-8141829DBC89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233" name="Group 232">
                <a:extLst>
                  <a:ext uri="{FF2B5EF4-FFF2-40B4-BE49-F238E27FC236}">
                    <a16:creationId xmlns:a16="http://schemas.microsoft.com/office/drawing/2014/main" id="{5AD0A730-F9BF-5B41-B50A-421852F4E4C5}"/>
                  </a:ext>
                </a:extLst>
              </p:cNvPr>
              <p:cNvGrpSpPr/>
              <p:nvPr/>
            </p:nvGrpSpPr>
            <p:grpSpPr>
              <a:xfrm>
                <a:off x="7966428" y="1647023"/>
                <a:ext cx="162220" cy="645381"/>
                <a:chOff x="4886412" y="2300673"/>
                <a:chExt cx="162220" cy="645381"/>
              </a:xfrm>
              <a:grpFill/>
            </p:grpSpPr>
            <p:grpSp>
              <p:nvGrpSpPr>
                <p:cNvPr id="237" name="Group 236">
                  <a:extLst>
                    <a:ext uri="{FF2B5EF4-FFF2-40B4-BE49-F238E27FC236}">
                      <a16:creationId xmlns:a16="http://schemas.microsoft.com/office/drawing/2014/main" id="{7A3B223B-9786-F241-A47F-6814C03831F2}"/>
                    </a:ext>
                  </a:extLst>
                </p:cNvPr>
                <p:cNvGrpSpPr/>
                <p:nvPr/>
              </p:nvGrpSpPr>
              <p:grpSpPr>
                <a:xfrm>
                  <a:off x="4886412" y="2623767"/>
                  <a:ext cx="162220" cy="322287"/>
                  <a:chOff x="4824133" y="1691037"/>
                  <a:chExt cx="90155" cy="179112"/>
                </a:xfrm>
                <a:grpFill/>
              </p:grpSpPr>
              <p:sp>
                <p:nvSpPr>
                  <p:cNvPr id="241" name="Rectangle 240">
                    <a:extLst>
                      <a:ext uri="{FF2B5EF4-FFF2-40B4-BE49-F238E27FC236}">
                        <a16:creationId xmlns:a16="http://schemas.microsoft.com/office/drawing/2014/main" id="{049E519A-E8C4-D246-82A3-1F6D7B162F59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103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2" name="Rectangle 241">
                    <a:extLst>
                      <a:ext uri="{FF2B5EF4-FFF2-40B4-BE49-F238E27FC236}">
                        <a16:creationId xmlns:a16="http://schemas.microsoft.com/office/drawing/2014/main" id="{5F0BD0FD-7374-6744-BE62-FF6B8FA23AF7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999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238" name="Group 237">
                  <a:extLst>
                    <a:ext uri="{FF2B5EF4-FFF2-40B4-BE49-F238E27FC236}">
                      <a16:creationId xmlns:a16="http://schemas.microsoft.com/office/drawing/2014/main" id="{FAE25CD2-1879-FF4C-A077-98B58B96343C}"/>
                    </a:ext>
                  </a:extLst>
                </p:cNvPr>
                <p:cNvGrpSpPr/>
                <p:nvPr/>
              </p:nvGrpSpPr>
              <p:grpSpPr>
                <a:xfrm>
                  <a:off x="4886412" y="2300673"/>
                  <a:ext cx="162220" cy="325591"/>
                  <a:chOff x="4824133" y="1693338"/>
                  <a:chExt cx="90155" cy="180948"/>
                </a:xfrm>
                <a:grpFill/>
              </p:grpSpPr>
              <p:sp>
                <p:nvSpPr>
                  <p:cNvPr id="239" name="Rectangle 238">
                    <a:extLst>
                      <a:ext uri="{FF2B5EF4-FFF2-40B4-BE49-F238E27FC236}">
                        <a16:creationId xmlns:a16="http://schemas.microsoft.com/office/drawing/2014/main" id="{B1FF2383-DC70-A44C-AFBB-C015E5DA64AE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3338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0" name="Rectangle 239">
                    <a:extLst>
                      <a:ext uri="{FF2B5EF4-FFF2-40B4-BE49-F238E27FC236}">
                        <a16:creationId xmlns:a16="http://schemas.microsoft.com/office/drawing/2014/main" id="{C6419835-0918-444D-A5F2-5432512C329E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413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234" name="Group 233">
                <a:extLst>
                  <a:ext uri="{FF2B5EF4-FFF2-40B4-BE49-F238E27FC236}">
                    <a16:creationId xmlns:a16="http://schemas.microsoft.com/office/drawing/2014/main" id="{FECA5183-F053-4344-BC2D-D34751752862}"/>
                  </a:ext>
                </a:extLst>
              </p:cNvPr>
              <p:cNvGrpSpPr/>
              <p:nvPr/>
            </p:nvGrpSpPr>
            <p:grpSpPr>
              <a:xfrm>
                <a:off x="7966428" y="1327988"/>
                <a:ext cx="162220" cy="322352"/>
                <a:chOff x="4824133" y="1697447"/>
                <a:chExt cx="90155" cy="179149"/>
              </a:xfrm>
              <a:grpFill/>
            </p:grpSpPr>
            <p:sp>
              <p:nvSpPr>
                <p:cNvPr id="235" name="Rectangle 234">
                  <a:extLst>
                    <a:ext uri="{FF2B5EF4-FFF2-40B4-BE49-F238E27FC236}">
                      <a16:creationId xmlns:a16="http://schemas.microsoft.com/office/drawing/2014/main" id="{06DBF577-CCFB-CC4E-B1A0-2C91F79CD3B2}"/>
                    </a:ext>
                  </a:extLst>
                </p:cNvPr>
                <p:cNvSpPr/>
                <p:nvPr/>
              </p:nvSpPr>
              <p:spPr>
                <a:xfrm>
                  <a:off x="4824133" y="1697447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6" name="Rectangle 235">
                  <a:extLst>
                    <a:ext uri="{FF2B5EF4-FFF2-40B4-BE49-F238E27FC236}">
                      <a16:creationId xmlns:a16="http://schemas.microsoft.com/office/drawing/2014/main" id="{3FE9F1B4-9CC6-7C4B-B883-0F09F0C9ABDB}"/>
                    </a:ext>
                  </a:extLst>
                </p:cNvPr>
                <p:cNvSpPr/>
                <p:nvPr/>
              </p:nvSpPr>
              <p:spPr>
                <a:xfrm>
                  <a:off x="4824133" y="1786441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70" name="Group 69">
              <a:extLst>
                <a:ext uri="{FF2B5EF4-FFF2-40B4-BE49-F238E27FC236}">
                  <a16:creationId xmlns:a16="http://schemas.microsoft.com/office/drawing/2014/main" id="{F4969AAB-3085-BA4E-8D9E-D503A3BAA38C}"/>
                </a:ext>
              </a:extLst>
            </p:cNvPr>
            <p:cNvGrpSpPr/>
            <p:nvPr/>
          </p:nvGrpSpPr>
          <p:grpSpPr>
            <a:xfrm>
              <a:off x="6682594" y="1725806"/>
              <a:ext cx="162220" cy="1606550"/>
              <a:chOff x="7966428" y="1327988"/>
              <a:chExt cx="162220" cy="1606550"/>
            </a:xfrm>
            <a:grpFill/>
          </p:grpSpPr>
          <p:grpSp>
            <p:nvGrpSpPr>
              <p:cNvPr id="215" name="Group 214">
                <a:extLst>
                  <a:ext uri="{FF2B5EF4-FFF2-40B4-BE49-F238E27FC236}">
                    <a16:creationId xmlns:a16="http://schemas.microsoft.com/office/drawing/2014/main" id="{1D7D12C9-A985-C044-9B85-A2D50822CE95}"/>
                  </a:ext>
                </a:extLst>
              </p:cNvPr>
              <p:cNvGrpSpPr/>
              <p:nvPr/>
            </p:nvGrpSpPr>
            <p:grpSpPr>
              <a:xfrm>
                <a:off x="7966428" y="2289085"/>
                <a:ext cx="162220" cy="645453"/>
                <a:chOff x="4886412" y="2289085"/>
                <a:chExt cx="162220" cy="645453"/>
              </a:xfrm>
              <a:grpFill/>
            </p:grpSpPr>
            <p:grpSp>
              <p:nvGrpSpPr>
                <p:cNvPr id="226" name="Group 225">
                  <a:extLst>
                    <a:ext uri="{FF2B5EF4-FFF2-40B4-BE49-F238E27FC236}">
                      <a16:creationId xmlns:a16="http://schemas.microsoft.com/office/drawing/2014/main" id="{B72AE8EA-7B50-2644-9D6A-63E503F73EE0}"/>
                    </a:ext>
                  </a:extLst>
                </p:cNvPr>
                <p:cNvGrpSpPr/>
                <p:nvPr/>
              </p:nvGrpSpPr>
              <p:grpSpPr>
                <a:xfrm>
                  <a:off x="4886412" y="2612194"/>
                  <a:ext cx="162220" cy="322344"/>
                  <a:chOff x="4824133" y="1684599"/>
                  <a:chExt cx="90155" cy="179143"/>
                </a:xfrm>
                <a:grpFill/>
              </p:grpSpPr>
              <p:sp>
                <p:nvSpPr>
                  <p:cNvPr id="230" name="Rectangle 229">
                    <a:extLst>
                      <a:ext uri="{FF2B5EF4-FFF2-40B4-BE49-F238E27FC236}">
                        <a16:creationId xmlns:a16="http://schemas.microsoft.com/office/drawing/2014/main" id="{78F733D8-D8C0-9B47-BE71-65B6F7D736B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459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31" name="Rectangle 230">
                    <a:extLst>
                      <a:ext uri="{FF2B5EF4-FFF2-40B4-BE49-F238E27FC236}">
                        <a16:creationId xmlns:a16="http://schemas.microsoft.com/office/drawing/2014/main" id="{46EE0AC5-1F1A-B54A-A6DC-D08B87CE2BA7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358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227" name="Group 226">
                  <a:extLst>
                    <a:ext uri="{FF2B5EF4-FFF2-40B4-BE49-F238E27FC236}">
                      <a16:creationId xmlns:a16="http://schemas.microsoft.com/office/drawing/2014/main" id="{16285970-CEC7-754C-AA1D-894508BD2CB8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  <a:grpFill/>
              </p:grpSpPr>
              <p:sp>
                <p:nvSpPr>
                  <p:cNvPr id="228" name="Rectangle 227">
                    <a:extLst>
                      <a:ext uri="{FF2B5EF4-FFF2-40B4-BE49-F238E27FC236}">
                        <a16:creationId xmlns:a16="http://schemas.microsoft.com/office/drawing/2014/main" id="{922432B6-D55C-DA42-8160-2D6117DAA997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29" name="Rectangle 228">
                    <a:extLst>
                      <a:ext uri="{FF2B5EF4-FFF2-40B4-BE49-F238E27FC236}">
                        <a16:creationId xmlns:a16="http://schemas.microsoft.com/office/drawing/2014/main" id="{1CD1488E-5072-B24D-B219-BEDDEC51CBEE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216" name="Group 215">
                <a:extLst>
                  <a:ext uri="{FF2B5EF4-FFF2-40B4-BE49-F238E27FC236}">
                    <a16:creationId xmlns:a16="http://schemas.microsoft.com/office/drawing/2014/main" id="{F2ED698A-B0DF-AF4B-ACA4-67C71D4314B9}"/>
                  </a:ext>
                </a:extLst>
              </p:cNvPr>
              <p:cNvGrpSpPr/>
              <p:nvPr/>
            </p:nvGrpSpPr>
            <p:grpSpPr>
              <a:xfrm>
                <a:off x="7966428" y="1647016"/>
                <a:ext cx="162220" cy="645388"/>
                <a:chOff x="4886412" y="2300666"/>
                <a:chExt cx="162220" cy="645388"/>
              </a:xfrm>
              <a:grpFill/>
            </p:grpSpPr>
            <p:grpSp>
              <p:nvGrpSpPr>
                <p:cNvPr id="220" name="Group 219">
                  <a:extLst>
                    <a:ext uri="{FF2B5EF4-FFF2-40B4-BE49-F238E27FC236}">
                      <a16:creationId xmlns:a16="http://schemas.microsoft.com/office/drawing/2014/main" id="{6142BFA7-4542-EA4A-93E7-DC5F221A25A3}"/>
                    </a:ext>
                  </a:extLst>
                </p:cNvPr>
                <p:cNvGrpSpPr/>
                <p:nvPr/>
              </p:nvGrpSpPr>
              <p:grpSpPr>
                <a:xfrm>
                  <a:off x="4886412" y="2623767"/>
                  <a:ext cx="162220" cy="322287"/>
                  <a:chOff x="4824133" y="1691037"/>
                  <a:chExt cx="90155" cy="179112"/>
                </a:xfrm>
                <a:grpFill/>
              </p:grpSpPr>
              <p:sp>
                <p:nvSpPr>
                  <p:cNvPr id="224" name="Rectangle 223">
                    <a:extLst>
                      <a:ext uri="{FF2B5EF4-FFF2-40B4-BE49-F238E27FC236}">
                        <a16:creationId xmlns:a16="http://schemas.microsoft.com/office/drawing/2014/main" id="{922144EE-E195-984A-B958-754B36BC9E9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103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25" name="Rectangle 224">
                    <a:extLst>
                      <a:ext uri="{FF2B5EF4-FFF2-40B4-BE49-F238E27FC236}">
                        <a16:creationId xmlns:a16="http://schemas.microsoft.com/office/drawing/2014/main" id="{BD18AE86-E141-F645-879A-F882968204E8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999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221" name="Group 220">
                  <a:extLst>
                    <a:ext uri="{FF2B5EF4-FFF2-40B4-BE49-F238E27FC236}">
                      <a16:creationId xmlns:a16="http://schemas.microsoft.com/office/drawing/2014/main" id="{E710B582-37D8-FC49-9516-72017E6D66C7}"/>
                    </a:ext>
                  </a:extLst>
                </p:cNvPr>
                <p:cNvGrpSpPr/>
                <p:nvPr/>
              </p:nvGrpSpPr>
              <p:grpSpPr>
                <a:xfrm>
                  <a:off x="4886412" y="2300666"/>
                  <a:ext cx="162220" cy="325604"/>
                  <a:chOff x="4824133" y="1693339"/>
                  <a:chExt cx="90155" cy="180956"/>
                </a:xfrm>
                <a:grpFill/>
              </p:grpSpPr>
              <p:sp>
                <p:nvSpPr>
                  <p:cNvPr id="222" name="Rectangle 221">
                    <a:extLst>
                      <a:ext uri="{FF2B5EF4-FFF2-40B4-BE49-F238E27FC236}">
                        <a16:creationId xmlns:a16="http://schemas.microsoft.com/office/drawing/2014/main" id="{69FC06C9-60B8-A942-B1C2-5A14FD23D31D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333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23" name="Rectangle 222">
                    <a:extLst>
                      <a:ext uri="{FF2B5EF4-FFF2-40B4-BE49-F238E27FC236}">
                        <a16:creationId xmlns:a16="http://schemas.microsoft.com/office/drawing/2014/main" id="{9E3E2229-FEAD-B846-B2E7-9B0762FCD45D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4140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217" name="Group 216">
                <a:extLst>
                  <a:ext uri="{FF2B5EF4-FFF2-40B4-BE49-F238E27FC236}">
                    <a16:creationId xmlns:a16="http://schemas.microsoft.com/office/drawing/2014/main" id="{16C108E5-722A-A144-A1D4-BFA93467EB0B}"/>
                  </a:ext>
                </a:extLst>
              </p:cNvPr>
              <p:cNvGrpSpPr/>
              <p:nvPr/>
            </p:nvGrpSpPr>
            <p:grpSpPr>
              <a:xfrm>
                <a:off x="7966428" y="1327988"/>
                <a:ext cx="162220" cy="322352"/>
                <a:chOff x="4824133" y="1697447"/>
                <a:chExt cx="90155" cy="179149"/>
              </a:xfrm>
              <a:grpFill/>
            </p:grpSpPr>
            <p:sp>
              <p:nvSpPr>
                <p:cNvPr id="218" name="Rectangle 217">
                  <a:extLst>
                    <a:ext uri="{FF2B5EF4-FFF2-40B4-BE49-F238E27FC236}">
                      <a16:creationId xmlns:a16="http://schemas.microsoft.com/office/drawing/2014/main" id="{AD3C8340-50CC-7E4C-84B3-564C483CF068}"/>
                    </a:ext>
                  </a:extLst>
                </p:cNvPr>
                <p:cNvSpPr/>
                <p:nvPr/>
              </p:nvSpPr>
              <p:spPr>
                <a:xfrm>
                  <a:off x="4824133" y="1697447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9" name="Rectangle 218">
                  <a:extLst>
                    <a:ext uri="{FF2B5EF4-FFF2-40B4-BE49-F238E27FC236}">
                      <a16:creationId xmlns:a16="http://schemas.microsoft.com/office/drawing/2014/main" id="{06AFFD5C-792D-C54C-BD24-E5950130B06B}"/>
                    </a:ext>
                  </a:extLst>
                </p:cNvPr>
                <p:cNvSpPr/>
                <p:nvPr/>
              </p:nvSpPr>
              <p:spPr>
                <a:xfrm>
                  <a:off x="4824133" y="1786441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71" name="Group 70">
              <a:extLst>
                <a:ext uri="{FF2B5EF4-FFF2-40B4-BE49-F238E27FC236}">
                  <a16:creationId xmlns:a16="http://schemas.microsoft.com/office/drawing/2014/main" id="{72F5CCDF-0022-E545-8EC9-22D7E487F459}"/>
                </a:ext>
              </a:extLst>
            </p:cNvPr>
            <p:cNvGrpSpPr/>
            <p:nvPr/>
          </p:nvGrpSpPr>
          <p:grpSpPr>
            <a:xfrm>
              <a:off x="6991512" y="1725554"/>
              <a:ext cx="162220" cy="1606548"/>
              <a:chOff x="7966428" y="1327988"/>
              <a:chExt cx="162220" cy="1606548"/>
            </a:xfrm>
            <a:grpFill/>
          </p:grpSpPr>
          <p:grpSp>
            <p:nvGrpSpPr>
              <p:cNvPr id="198" name="Group 197">
                <a:extLst>
                  <a:ext uri="{FF2B5EF4-FFF2-40B4-BE49-F238E27FC236}">
                    <a16:creationId xmlns:a16="http://schemas.microsoft.com/office/drawing/2014/main" id="{16CBF79A-387D-994F-948A-FAB7E79EECDE}"/>
                  </a:ext>
                </a:extLst>
              </p:cNvPr>
              <p:cNvGrpSpPr/>
              <p:nvPr/>
            </p:nvGrpSpPr>
            <p:grpSpPr>
              <a:xfrm>
                <a:off x="7966428" y="2289085"/>
                <a:ext cx="162220" cy="645451"/>
                <a:chOff x="4886412" y="2289085"/>
                <a:chExt cx="162220" cy="645451"/>
              </a:xfrm>
              <a:grpFill/>
            </p:grpSpPr>
            <p:grpSp>
              <p:nvGrpSpPr>
                <p:cNvPr id="209" name="Group 208">
                  <a:extLst>
                    <a:ext uri="{FF2B5EF4-FFF2-40B4-BE49-F238E27FC236}">
                      <a16:creationId xmlns:a16="http://schemas.microsoft.com/office/drawing/2014/main" id="{6D758E05-4C11-EA4E-9EC1-F12B23E9C34E}"/>
                    </a:ext>
                  </a:extLst>
                </p:cNvPr>
                <p:cNvGrpSpPr/>
                <p:nvPr/>
              </p:nvGrpSpPr>
              <p:grpSpPr>
                <a:xfrm>
                  <a:off x="4886412" y="2612189"/>
                  <a:ext cx="162220" cy="322347"/>
                  <a:chOff x="4824133" y="1684599"/>
                  <a:chExt cx="90155" cy="179145"/>
                </a:xfrm>
                <a:grpFill/>
              </p:grpSpPr>
              <p:sp>
                <p:nvSpPr>
                  <p:cNvPr id="213" name="Rectangle 212">
                    <a:extLst>
                      <a:ext uri="{FF2B5EF4-FFF2-40B4-BE49-F238E27FC236}">
                        <a16:creationId xmlns:a16="http://schemas.microsoft.com/office/drawing/2014/main" id="{27DE1FCE-8B32-AA44-9459-495EBA9DF29F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459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14" name="Rectangle 213">
                    <a:extLst>
                      <a:ext uri="{FF2B5EF4-FFF2-40B4-BE49-F238E27FC236}">
                        <a16:creationId xmlns:a16="http://schemas.microsoft.com/office/drawing/2014/main" id="{F18779B8-F555-524A-A501-CAD753CC8ACF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358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210" name="Group 209">
                  <a:extLst>
                    <a:ext uri="{FF2B5EF4-FFF2-40B4-BE49-F238E27FC236}">
                      <a16:creationId xmlns:a16="http://schemas.microsoft.com/office/drawing/2014/main" id="{4042FF46-57DF-4541-A3C3-DFEBCA7268B7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  <a:grpFill/>
              </p:grpSpPr>
              <p:sp>
                <p:nvSpPr>
                  <p:cNvPr id="211" name="Rectangle 210">
                    <a:extLst>
                      <a:ext uri="{FF2B5EF4-FFF2-40B4-BE49-F238E27FC236}">
                        <a16:creationId xmlns:a16="http://schemas.microsoft.com/office/drawing/2014/main" id="{936DC4F1-F0C9-014C-ABD8-108E4E58D001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12" name="Rectangle 211">
                    <a:extLst>
                      <a:ext uri="{FF2B5EF4-FFF2-40B4-BE49-F238E27FC236}">
                        <a16:creationId xmlns:a16="http://schemas.microsoft.com/office/drawing/2014/main" id="{B49B6910-0BAD-A74A-AAA5-95A8CD64B0D2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99" name="Group 198">
                <a:extLst>
                  <a:ext uri="{FF2B5EF4-FFF2-40B4-BE49-F238E27FC236}">
                    <a16:creationId xmlns:a16="http://schemas.microsoft.com/office/drawing/2014/main" id="{7F06A836-AC85-0D42-98CC-CBCEBB50468C}"/>
                  </a:ext>
                </a:extLst>
              </p:cNvPr>
              <p:cNvGrpSpPr/>
              <p:nvPr/>
            </p:nvGrpSpPr>
            <p:grpSpPr>
              <a:xfrm>
                <a:off x="7966428" y="1647016"/>
                <a:ext cx="162220" cy="645388"/>
                <a:chOff x="4886412" y="2300666"/>
                <a:chExt cx="162220" cy="645388"/>
              </a:xfrm>
              <a:grpFill/>
            </p:grpSpPr>
            <p:grpSp>
              <p:nvGrpSpPr>
                <p:cNvPr id="203" name="Group 202">
                  <a:extLst>
                    <a:ext uri="{FF2B5EF4-FFF2-40B4-BE49-F238E27FC236}">
                      <a16:creationId xmlns:a16="http://schemas.microsoft.com/office/drawing/2014/main" id="{834A42C5-31C8-5D49-8F05-065571743516}"/>
                    </a:ext>
                  </a:extLst>
                </p:cNvPr>
                <p:cNvGrpSpPr/>
                <p:nvPr/>
              </p:nvGrpSpPr>
              <p:grpSpPr>
                <a:xfrm>
                  <a:off x="4886412" y="2623767"/>
                  <a:ext cx="162220" cy="322287"/>
                  <a:chOff x="4824133" y="1691037"/>
                  <a:chExt cx="90155" cy="179112"/>
                </a:xfrm>
                <a:grpFill/>
              </p:grpSpPr>
              <p:sp>
                <p:nvSpPr>
                  <p:cNvPr id="207" name="Rectangle 206">
                    <a:extLst>
                      <a:ext uri="{FF2B5EF4-FFF2-40B4-BE49-F238E27FC236}">
                        <a16:creationId xmlns:a16="http://schemas.microsoft.com/office/drawing/2014/main" id="{85DFADB2-4933-C347-9F8F-31AB522A5F09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103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08" name="Rectangle 207">
                    <a:extLst>
                      <a:ext uri="{FF2B5EF4-FFF2-40B4-BE49-F238E27FC236}">
                        <a16:creationId xmlns:a16="http://schemas.microsoft.com/office/drawing/2014/main" id="{F9967A24-9742-CC4C-98BE-EE2CCF1B0442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999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204" name="Group 203">
                  <a:extLst>
                    <a:ext uri="{FF2B5EF4-FFF2-40B4-BE49-F238E27FC236}">
                      <a16:creationId xmlns:a16="http://schemas.microsoft.com/office/drawing/2014/main" id="{BEE1B696-1FA8-504E-8E7F-AA9DEC861911}"/>
                    </a:ext>
                  </a:extLst>
                </p:cNvPr>
                <p:cNvGrpSpPr/>
                <p:nvPr/>
              </p:nvGrpSpPr>
              <p:grpSpPr>
                <a:xfrm>
                  <a:off x="4886412" y="2300666"/>
                  <a:ext cx="162220" cy="325604"/>
                  <a:chOff x="4824133" y="1693339"/>
                  <a:chExt cx="90155" cy="180956"/>
                </a:xfrm>
                <a:grpFill/>
              </p:grpSpPr>
              <p:sp>
                <p:nvSpPr>
                  <p:cNvPr id="205" name="Rectangle 204">
                    <a:extLst>
                      <a:ext uri="{FF2B5EF4-FFF2-40B4-BE49-F238E27FC236}">
                        <a16:creationId xmlns:a16="http://schemas.microsoft.com/office/drawing/2014/main" id="{E9F29E54-DBED-3447-ADD8-C5A7760CFE5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333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06" name="Rectangle 205">
                    <a:extLst>
                      <a:ext uri="{FF2B5EF4-FFF2-40B4-BE49-F238E27FC236}">
                        <a16:creationId xmlns:a16="http://schemas.microsoft.com/office/drawing/2014/main" id="{63B52494-A658-C641-B758-9C8A4AFE8C12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4140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200" name="Group 199">
                <a:extLst>
                  <a:ext uri="{FF2B5EF4-FFF2-40B4-BE49-F238E27FC236}">
                    <a16:creationId xmlns:a16="http://schemas.microsoft.com/office/drawing/2014/main" id="{CF2049C6-4D4E-8A49-9EE5-B680F96C3990}"/>
                  </a:ext>
                </a:extLst>
              </p:cNvPr>
              <p:cNvGrpSpPr/>
              <p:nvPr/>
            </p:nvGrpSpPr>
            <p:grpSpPr>
              <a:xfrm>
                <a:off x="7966428" y="1327988"/>
                <a:ext cx="162220" cy="322352"/>
                <a:chOff x="4824133" y="1697447"/>
                <a:chExt cx="90155" cy="179149"/>
              </a:xfrm>
              <a:grpFill/>
            </p:grpSpPr>
            <p:sp>
              <p:nvSpPr>
                <p:cNvPr id="201" name="Rectangle 200">
                  <a:extLst>
                    <a:ext uri="{FF2B5EF4-FFF2-40B4-BE49-F238E27FC236}">
                      <a16:creationId xmlns:a16="http://schemas.microsoft.com/office/drawing/2014/main" id="{7D845A65-05DB-B848-9423-CDE9B4D2671B}"/>
                    </a:ext>
                  </a:extLst>
                </p:cNvPr>
                <p:cNvSpPr/>
                <p:nvPr/>
              </p:nvSpPr>
              <p:spPr>
                <a:xfrm>
                  <a:off x="4824133" y="1697447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2" name="Rectangle 201">
                  <a:extLst>
                    <a:ext uri="{FF2B5EF4-FFF2-40B4-BE49-F238E27FC236}">
                      <a16:creationId xmlns:a16="http://schemas.microsoft.com/office/drawing/2014/main" id="{3940B1B9-C9A1-504F-ADEA-550315E1A037}"/>
                    </a:ext>
                  </a:extLst>
                </p:cNvPr>
                <p:cNvSpPr/>
                <p:nvPr/>
              </p:nvSpPr>
              <p:spPr>
                <a:xfrm>
                  <a:off x="4824133" y="1786441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72" name="Group 71">
              <a:extLst>
                <a:ext uri="{FF2B5EF4-FFF2-40B4-BE49-F238E27FC236}">
                  <a16:creationId xmlns:a16="http://schemas.microsoft.com/office/drawing/2014/main" id="{0C734F00-9F40-6A4A-92EC-B941CACD6751}"/>
                </a:ext>
              </a:extLst>
            </p:cNvPr>
            <p:cNvGrpSpPr/>
            <p:nvPr/>
          </p:nvGrpSpPr>
          <p:grpSpPr>
            <a:xfrm>
              <a:off x="7292027" y="1725680"/>
              <a:ext cx="162220" cy="1606548"/>
              <a:chOff x="7966428" y="1327988"/>
              <a:chExt cx="162220" cy="1606548"/>
            </a:xfrm>
            <a:grpFill/>
          </p:grpSpPr>
          <p:grpSp>
            <p:nvGrpSpPr>
              <p:cNvPr id="181" name="Group 180">
                <a:extLst>
                  <a:ext uri="{FF2B5EF4-FFF2-40B4-BE49-F238E27FC236}">
                    <a16:creationId xmlns:a16="http://schemas.microsoft.com/office/drawing/2014/main" id="{7803CEB8-1398-5944-9BFC-7DCF818EDAC8}"/>
                  </a:ext>
                </a:extLst>
              </p:cNvPr>
              <p:cNvGrpSpPr/>
              <p:nvPr/>
            </p:nvGrpSpPr>
            <p:grpSpPr>
              <a:xfrm>
                <a:off x="7966428" y="2289085"/>
                <a:ext cx="162220" cy="645451"/>
                <a:chOff x="4886412" y="2289085"/>
                <a:chExt cx="162220" cy="645451"/>
              </a:xfrm>
              <a:grpFill/>
            </p:grpSpPr>
            <p:grpSp>
              <p:nvGrpSpPr>
                <p:cNvPr id="192" name="Group 191">
                  <a:extLst>
                    <a:ext uri="{FF2B5EF4-FFF2-40B4-BE49-F238E27FC236}">
                      <a16:creationId xmlns:a16="http://schemas.microsoft.com/office/drawing/2014/main" id="{0CEF11E4-0E3F-BC49-A189-F81C5B1CDCFA}"/>
                    </a:ext>
                  </a:extLst>
                </p:cNvPr>
                <p:cNvGrpSpPr/>
                <p:nvPr/>
              </p:nvGrpSpPr>
              <p:grpSpPr>
                <a:xfrm>
                  <a:off x="4886412" y="2612189"/>
                  <a:ext cx="162220" cy="322347"/>
                  <a:chOff x="4824133" y="1684599"/>
                  <a:chExt cx="90155" cy="179145"/>
                </a:xfrm>
                <a:grpFill/>
              </p:grpSpPr>
              <p:sp>
                <p:nvSpPr>
                  <p:cNvPr id="196" name="Rectangle 195">
                    <a:extLst>
                      <a:ext uri="{FF2B5EF4-FFF2-40B4-BE49-F238E27FC236}">
                        <a16:creationId xmlns:a16="http://schemas.microsoft.com/office/drawing/2014/main" id="{1BBDB6B5-6098-1B41-9577-21ECB1B4444C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459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97" name="Rectangle 196">
                    <a:extLst>
                      <a:ext uri="{FF2B5EF4-FFF2-40B4-BE49-F238E27FC236}">
                        <a16:creationId xmlns:a16="http://schemas.microsoft.com/office/drawing/2014/main" id="{F8FF9962-2FCD-6C48-99C6-F5BA787BBA3B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358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93" name="Group 192">
                  <a:extLst>
                    <a:ext uri="{FF2B5EF4-FFF2-40B4-BE49-F238E27FC236}">
                      <a16:creationId xmlns:a16="http://schemas.microsoft.com/office/drawing/2014/main" id="{23249F2B-C113-9F4E-BFE3-0EA22B35D1FA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  <a:grpFill/>
              </p:grpSpPr>
              <p:sp>
                <p:nvSpPr>
                  <p:cNvPr id="194" name="Rectangle 193">
                    <a:extLst>
                      <a:ext uri="{FF2B5EF4-FFF2-40B4-BE49-F238E27FC236}">
                        <a16:creationId xmlns:a16="http://schemas.microsoft.com/office/drawing/2014/main" id="{90D4E689-9746-E04C-A446-68E66D81F07E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95" name="Rectangle 194">
                    <a:extLst>
                      <a:ext uri="{FF2B5EF4-FFF2-40B4-BE49-F238E27FC236}">
                        <a16:creationId xmlns:a16="http://schemas.microsoft.com/office/drawing/2014/main" id="{C0625AC7-6CBC-ED48-80B3-500E525EDD8D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82" name="Group 181">
                <a:extLst>
                  <a:ext uri="{FF2B5EF4-FFF2-40B4-BE49-F238E27FC236}">
                    <a16:creationId xmlns:a16="http://schemas.microsoft.com/office/drawing/2014/main" id="{38BB6689-893D-8F40-8BAF-3CEFE2201DA3}"/>
                  </a:ext>
                </a:extLst>
              </p:cNvPr>
              <p:cNvGrpSpPr/>
              <p:nvPr/>
            </p:nvGrpSpPr>
            <p:grpSpPr>
              <a:xfrm>
                <a:off x="7966428" y="1647016"/>
                <a:ext cx="162220" cy="645388"/>
                <a:chOff x="4886412" y="2300666"/>
                <a:chExt cx="162220" cy="645388"/>
              </a:xfrm>
              <a:grpFill/>
            </p:grpSpPr>
            <p:grpSp>
              <p:nvGrpSpPr>
                <p:cNvPr id="186" name="Group 185">
                  <a:extLst>
                    <a:ext uri="{FF2B5EF4-FFF2-40B4-BE49-F238E27FC236}">
                      <a16:creationId xmlns:a16="http://schemas.microsoft.com/office/drawing/2014/main" id="{3ED22498-45B5-6D4A-AC0D-38F088963D80}"/>
                    </a:ext>
                  </a:extLst>
                </p:cNvPr>
                <p:cNvGrpSpPr/>
                <p:nvPr/>
              </p:nvGrpSpPr>
              <p:grpSpPr>
                <a:xfrm>
                  <a:off x="4886412" y="2623767"/>
                  <a:ext cx="162220" cy="322287"/>
                  <a:chOff x="4824133" y="1691037"/>
                  <a:chExt cx="90155" cy="179112"/>
                </a:xfrm>
                <a:grpFill/>
              </p:grpSpPr>
              <p:sp>
                <p:nvSpPr>
                  <p:cNvPr id="190" name="Rectangle 189">
                    <a:extLst>
                      <a:ext uri="{FF2B5EF4-FFF2-40B4-BE49-F238E27FC236}">
                        <a16:creationId xmlns:a16="http://schemas.microsoft.com/office/drawing/2014/main" id="{52561642-560C-8C42-9F0C-8025F8DC263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103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91" name="Rectangle 190">
                    <a:extLst>
                      <a:ext uri="{FF2B5EF4-FFF2-40B4-BE49-F238E27FC236}">
                        <a16:creationId xmlns:a16="http://schemas.microsoft.com/office/drawing/2014/main" id="{55071A60-CE02-564C-B724-A15EA8D7213E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999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87" name="Group 186">
                  <a:extLst>
                    <a:ext uri="{FF2B5EF4-FFF2-40B4-BE49-F238E27FC236}">
                      <a16:creationId xmlns:a16="http://schemas.microsoft.com/office/drawing/2014/main" id="{87CAF4E0-3292-4E49-AEA1-C74299E13EB1}"/>
                    </a:ext>
                  </a:extLst>
                </p:cNvPr>
                <p:cNvGrpSpPr/>
                <p:nvPr/>
              </p:nvGrpSpPr>
              <p:grpSpPr>
                <a:xfrm>
                  <a:off x="4886412" y="2300666"/>
                  <a:ext cx="162220" cy="325604"/>
                  <a:chOff x="4824133" y="1693339"/>
                  <a:chExt cx="90155" cy="180956"/>
                </a:xfrm>
                <a:grpFill/>
              </p:grpSpPr>
              <p:sp>
                <p:nvSpPr>
                  <p:cNvPr id="188" name="Rectangle 187">
                    <a:extLst>
                      <a:ext uri="{FF2B5EF4-FFF2-40B4-BE49-F238E27FC236}">
                        <a16:creationId xmlns:a16="http://schemas.microsoft.com/office/drawing/2014/main" id="{B8AE6D85-113F-2F43-9238-A679146BABAD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333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89" name="Rectangle 188">
                    <a:extLst>
                      <a:ext uri="{FF2B5EF4-FFF2-40B4-BE49-F238E27FC236}">
                        <a16:creationId xmlns:a16="http://schemas.microsoft.com/office/drawing/2014/main" id="{1E424CA0-4F02-7245-A9A5-B5CF359E5E9C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4140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83" name="Group 182">
                <a:extLst>
                  <a:ext uri="{FF2B5EF4-FFF2-40B4-BE49-F238E27FC236}">
                    <a16:creationId xmlns:a16="http://schemas.microsoft.com/office/drawing/2014/main" id="{7884F30E-A8BB-4D49-B37F-4723384BD33F}"/>
                  </a:ext>
                </a:extLst>
              </p:cNvPr>
              <p:cNvGrpSpPr/>
              <p:nvPr/>
            </p:nvGrpSpPr>
            <p:grpSpPr>
              <a:xfrm>
                <a:off x="7966428" y="1327988"/>
                <a:ext cx="162220" cy="322352"/>
                <a:chOff x="4824133" y="1697447"/>
                <a:chExt cx="90155" cy="179149"/>
              </a:xfrm>
              <a:grpFill/>
            </p:grpSpPr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E553167B-1D8A-4946-92EB-14D39093679B}"/>
                    </a:ext>
                  </a:extLst>
                </p:cNvPr>
                <p:cNvSpPr/>
                <p:nvPr/>
              </p:nvSpPr>
              <p:spPr>
                <a:xfrm>
                  <a:off x="4824133" y="1697447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5" name="Rectangle 184">
                  <a:extLst>
                    <a:ext uri="{FF2B5EF4-FFF2-40B4-BE49-F238E27FC236}">
                      <a16:creationId xmlns:a16="http://schemas.microsoft.com/office/drawing/2014/main" id="{12F2D107-3308-6E4B-8036-0336F5955B9C}"/>
                    </a:ext>
                  </a:extLst>
                </p:cNvPr>
                <p:cNvSpPr/>
                <p:nvPr/>
              </p:nvSpPr>
              <p:spPr>
                <a:xfrm>
                  <a:off x="4824133" y="1786441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73" name="Group 72">
              <a:extLst>
                <a:ext uri="{FF2B5EF4-FFF2-40B4-BE49-F238E27FC236}">
                  <a16:creationId xmlns:a16="http://schemas.microsoft.com/office/drawing/2014/main" id="{1887A811-45B2-7345-8123-4DAC548CCC4B}"/>
                </a:ext>
              </a:extLst>
            </p:cNvPr>
            <p:cNvGrpSpPr/>
            <p:nvPr/>
          </p:nvGrpSpPr>
          <p:grpSpPr>
            <a:xfrm>
              <a:off x="7618596" y="1725554"/>
              <a:ext cx="162220" cy="1606548"/>
              <a:chOff x="7966428" y="1327988"/>
              <a:chExt cx="162220" cy="1606548"/>
            </a:xfrm>
            <a:grpFill/>
          </p:grpSpPr>
          <p:grpSp>
            <p:nvGrpSpPr>
              <p:cNvPr id="164" name="Group 163">
                <a:extLst>
                  <a:ext uri="{FF2B5EF4-FFF2-40B4-BE49-F238E27FC236}">
                    <a16:creationId xmlns:a16="http://schemas.microsoft.com/office/drawing/2014/main" id="{707D8244-2227-6644-A70D-8A569497A30F}"/>
                  </a:ext>
                </a:extLst>
              </p:cNvPr>
              <p:cNvGrpSpPr/>
              <p:nvPr/>
            </p:nvGrpSpPr>
            <p:grpSpPr>
              <a:xfrm>
                <a:off x="7966428" y="2289085"/>
                <a:ext cx="162220" cy="645451"/>
                <a:chOff x="4886412" y="2289085"/>
                <a:chExt cx="162220" cy="645451"/>
              </a:xfrm>
              <a:grpFill/>
            </p:grpSpPr>
            <p:grpSp>
              <p:nvGrpSpPr>
                <p:cNvPr id="175" name="Group 174">
                  <a:extLst>
                    <a:ext uri="{FF2B5EF4-FFF2-40B4-BE49-F238E27FC236}">
                      <a16:creationId xmlns:a16="http://schemas.microsoft.com/office/drawing/2014/main" id="{8AAE11D1-FB92-EE4A-9F6F-46AF3A6AE691}"/>
                    </a:ext>
                  </a:extLst>
                </p:cNvPr>
                <p:cNvGrpSpPr/>
                <p:nvPr/>
              </p:nvGrpSpPr>
              <p:grpSpPr>
                <a:xfrm>
                  <a:off x="4886412" y="2612189"/>
                  <a:ext cx="162220" cy="322347"/>
                  <a:chOff x="4824133" y="1684599"/>
                  <a:chExt cx="90155" cy="179145"/>
                </a:xfrm>
                <a:grpFill/>
              </p:grpSpPr>
              <p:sp>
                <p:nvSpPr>
                  <p:cNvPr id="179" name="Rectangle 178">
                    <a:extLst>
                      <a:ext uri="{FF2B5EF4-FFF2-40B4-BE49-F238E27FC236}">
                        <a16:creationId xmlns:a16="http://schemas.microsoft.com/office/drawing/2014/main" id="{86C8FE9C-1874-7642-840C-8E275DEF4E06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459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80" name="Rectangle 179">
                    <a:extLst>
                      <a:ext uri="{FF2B5EF4-FFF2-40B4-BE49-F238E27FC236}">
                        <a16:creationId xmlns:a16="http://schemas.microsoft.com/office/drawing/2014/main" id="{00194CAE-62E9-4447-BFEA-5EC762353DB2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358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76" name="Group 175">
                  <a:extLst>
                    <a:ext uri="{FF2B5EF4-FFF2-40B4-BE49-F238E27FC236}">
                      <a16:creationId xmlns:a16="http://schemas.microsoft.com/office/drawing/2014/main" id="{51523BFC-FA24-C34F-AF7E-74A6CC12F4E2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  <a:grpFill/>
              </p:grpSpPr>
              <p:sp>
                <p:nvSpPr>
                  <p:cNvPr id="177" name="Rectangle 176">
                    <a:extLst>
                      <a:ext uri="{FF2B5EF4-FFF2-40B4-BE49-F238E27FC236}">
                        <a16:creationId xmlns:a16="http://schemas.microsoft.com/office/drawing/2014/main" id="{0021F48A-5252-0344-BBDB-DD94CD136821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78" name="Rectangle 177">
                    <a:extLst>
                      <a:ext uri="{FF2B5EF4-FFF2-40B4-BE49-F238E27FC236}">
                        <a16:creationId xmlns:a16="http://schemas.microsoft.com/office/drawing/2014/main" id="{65C44ADF-9817-3240-BFD1-199535DCC7D7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65" name="Group 164">
                <a:extLst>
                  <a:ext uri="{FF2B5EF4-FFF2-40B4-BE49-F238E27FC236}">
                    <a16:creationId xmlns:a16="http://schemas.microsoft.com/office/drawing/2014/main" id="{DD02284B-AB51-5744-B1FA-9C12A24BF93F}"/>
                  </a:ext>
                </a:extLst>
              </p:cNvPr>
              <p:cNvGrpSpPr/>
              <p:nvPr/>
            </p:nvGrpSpPr>
            <p:grpSpPr>
              <a:xfrm>
                <a:off x="7966428" y="1647016"/>
                <a:ext cx="162220" cy="645388"/>
                <a:chOff x="4886412" y="2300666"/>
                <a:chExt cx="162220" cy="645388"/>
              </a:xfrm>
              <a:grpFill/>
            </p:grpSpPr>
            <p:grpSp>
              <p:nvGrpSpPr>
                <p:cNvPr id="169" name="Group 168">
                  <a:extLst>
                    <a:ext uri="{FF2B5EF4-FFF2-40B4-BE49-F238E27FC236}">
                      <a16:creationId xmlns:a16="http://schemas.microsoft.com/office/drawing/2014/main" id="{D0723193-7780-DA47-8F6C-313A9AB0346C}"/>
                    </a:ext>
                  </a:extLst>
                </p:cNvPr>
                <p:cNvGrpSpPr/>
                <p:nvPr/>
              </p:nvGrpSpPr>
              <p:grpSpPr>
                <a:xfrm>
                  <a:off x="4886412" y="2623767"/>
                  <a:ext cx="162220" cy="322287"/>
                  <a:chOff x="4824133" y="1691037"/>
                  <a:chExt cx="90155" cy="179112"/>
                </a:xfrm>
                <a:grpFill/>
              </p:grpSpPr>
              <p:sp>
                <p:nvSpPr>
                  <p:cNvPr id="173" name="Rectangle 172">
                    <a:extLst>
                      <a:ext uri="{FF2B5EF4-FFF2-40B4-BE49-F238E27FC236}">
                        <a16:creationId xmlns:a16="http://schemas.microsoft.com/office/drawing/2014/main" id="{0CBE6BA9-9820-E246-B7B0-CF70B52A1AB3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103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74" name="Rectangle 173">
                    <a:extLst>
                      <a:ext uri="{FF2B5EF4-FFF2-40B4-BE49-F238E27FC236}">
                        <a16:creationId xmlns:a16="http://schemas.microsoft.com/office/drawing/2014/main" id="{C952E8AE-35CB-5E47-8386-9F9DD4554C2A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999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70" name="Group 169">
                  <a:extLst>
                    <a:ext uri="{FF2B5EF4-FFF2-40B4-BE49-F238E27FC236}">
                      <a16:creationId xmlns:a16="http://schemas.microsoft.com/office/drawing/2014/main" id="{7BBB19AA-1A7B-644F-87BD-DEB964A6C0FB}"/>
                    </a:ext>
                  </a:extLst>
                </p:cNvPr>
                <p:cNvGrpSpPr/>
                <p:nvPr/>
              </p:nvGrpSpPr>
              <p:grpSpPr>
                <a:xfrm>
                  <a:off x="4886412" y="2300666"/>
                  <a:ext cx="162220" cy="325604"/>
                  <a:chOff x="4824133" y="1693339"/>
                  <a:chExt cx="90155" cy="180956"/>
                </a:xfrm>
                <a:grpFill/>
              </p:grpSpPr>
              <p:sp>
                <p:nvSpPr>
                  <p:cNvPr id="171" name="Rectangle 170">
                    <a:extLst>
                      <a:ext uri="{FF2B5EF4-FFF2-40B4-BE49-F238E27FC236}">
                        <a16:creationId xmlns:a16="http://schemas.microsoft.com/office/drawing/2014/main" id="{9A0C281A-2584-AE48-883E-C29095F27CA3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333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72" name="Rectangle 171">
                    <a:extLst>
                      <a:ext uri="{FF2B5EF4-FFF2-40B4-BE49-F238E27FC236}">
                        <a16:creationId xmlns:a16="http://schemas.microsoft.com/office/drawing/2014/main" id="{A324BF79-6761-3D45-8117-7D1F00651D2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4140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66" name="Group 165">
                <a:extLst>
                  <a:ext uri="{FF2B5EF4-FFF2-40B4-BE49-F238E27FC236}">
                    <a16:creationId xmlns:a16="http://schemas.microsoft.com/office/drawing/2014/main" id="{EAEC473E-B6B8-8945-813B-C7E00E1F5C69}"/>
                  </a:ext>
                </a:extLst>
              </p:cNvPr>
              <p:cNvGrpSpPr/>
              <p:nvPr/>
            </p:nvGrpSpPr>
            <p:grpSpPr>
              <a:xfrm>
                <a:off x="7966428" y="1327988"/>
                <a:ext cx="162220" cy="322352"/>
                <a:chOff x="4824133" y="1697447"/>
                <a:chExt cx="90155" cy="179149"/>
              </a:xfrm>
              <a:grpFill/>
            </p:grpSpPr>
            <p:sp>
              <p:nvSpPr>
                <p:cNvPr id="167" name="Rectangle 166">
                  <a:extLst>
                    <a:ext uri="{FF2B5EF4-FFF2-40B4-BE49-F238E27FC236}">
                      <a16:creationId xmlns:a16="http://schemas.microsoft.com/office/drawing/2014/main" id="{457A76F3-0478-7448-961A-B8D29F326C36}"/>
                    </a:ext>
                  </a:extLst>
                </p:cNvPr>
                <p:cNvSpPr/>
                <p:nvPr/>
              </p:nvSpPr>
              <p:spPr>
                <a:xfrm>
                  <a:off x="4824133" y="1697447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8" name="Rectangle 167">
                  <a:extLst>
                    <a:ext uri="{FF2B5EF4-FFF2-40B4-BE49-F238E27FC236}">
                      <a16:creationId xmlns:a16="http://schemas.microsoft.com/office/drawing/2014/main" id="{2AC2B0CD-5D02-7842-BFA9-2BE9B95EBD3F}"/>
                    </a:ext>
                  </a:extLst>
                </p:cNvPr>
                <p:cNvSpPr/>
                <p:nvPr/>
              </p:nvSpPr>
              <p:spPr>
                <a:xfrm>
                  <a:off x="4824133" y="1786441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74" name="Group 73">
              <a:extLst>
                <a:ext uri="{FF2B5EF4-FFF2-40B4-BE49-F238E27FC236}">
                  <a16:creationId xmlns:a16="http://schemas.microsoft.com/office/drawing/2014/main" id="{9F84DB06-C539-294C-9614-D7EFD4205A34}"/>
                </a:ext>
              </a:extLst>
            </p:cNvPr>
            <p:cNvGrpSpPr/>
            <p:nvPr/>
          </p:nvGrpSpPr>
          <p:grpSpPr>
            <a:xfrm>
              <a:off x="7936762" y="1725680"/>
              <a:ext cx="162220" cy="1606550"/>
              <a:chOff x="7966428" y="1327988"/>
              <a:chExt cx="162220" cy="1606550"/>
            </a:xfrm>
            <a:grpFill/>
          </p:grpSpPr>
          <p:grpSp>
            <p:nvGrpSpPr>
              <p:cNvPr id="147" name="Group 146">
                <a:extLst>
                  <a:ext uri="{FF2B5EF4-FFF2-40B4-BE49-F238E27FC236}">
                    <a16:creationId xmlns:a16="http://schemas.microsoft.com/office/drawing/2014/main" id="{EABFD190-4F3E-8941-9FAD-E07962EACCFD}"/>
                  </a:ext>
                </a:extLst>
              </p:cNvPr>
              <p:cNvGrpSpPr/>
              <p:nvPr/>
            </p:nvGrpSpPr>
            <p:grpSpPr>
              <a:xfrm>
                <a:off x="7966428" y="2289085"/>
                <a:ext cx="162220" cy="645453"/>
                <a:chOff x="4886412" y="2289085"/>
                <a:chExt cx="162220" cy="645453"/>
              </a:xfrm>
              <a:grpFill/>
            </p:grpSpPr>
            <p:grpSp>
              <p:nvGrpSpPr>
                <p:cNvPr id="158" name="Group 157">
                  <a:extLst>
                    <a:ext uri="{FF2B5EF4-FFF2-40B4-BE49-F238E27FC236}">
                      <a16:creationId xmlns:a16="http://schemas.microsoft.com/office/drawing/2014/main" id="{B8984600-F061-7A40-9E19-0EE6A34E05D9}"/>
                    </a:ext>
                  </a:extLst>
                </p:cNvPr>
                <p:cNvGrpSpPr/>
                <p:nvPr/>
              </p:nvGrpSpPr>
              <p:grpSpPr>
                <a:xfrm>
                  <a:off x="4886412" y="2612194"/>
                  <a:ext cx="162220" cy="322344"/>
                  <a:chOff x="4824133" y="1684599"/>
                  <a:chExt cx="90155" cy="179143"/>
                </a:xfrm>
                <a:grpFill/>
              </p:grpSpPr>
              <p:sp>
                <p:nvSpPr>
                  <p:cNvPr id="162" name="Rectangle 161">
                    <a:extLst>
                      <a:ext uri="{FF2B5EF4-FFF2-40B4-BE49-F238E27FC236}">
                        <a16:creationId xmlns:a16="http://schemas.microsoft.com/office/drawing/2014/main" id="{2D221D46-CE79-A047-9FB2-792E861C6A27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459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3" name="Rectangle 162">
                    <a:extLst>
                      <a:ext uri="{FF2B5EF4-FFF2-40B4-BE49-F238E27FC236}">
                        <a16:creationId xmlns:a16="http://schemas.microsoft.com/office/drawing/2014/main" id="{46D0DAF0-1393-8141-B865-B30BB7F0DD06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358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59" name="Group 158">
                  <a:extLst>
                    <a:ext uri="{FF2B5EF4-FFF2-40B4-BE49-F238E27FC236}">
                      <a16:creationId xmlns:a16="http://schemas.microsoft.com/office/drawing/2014/main" id="{7313081B-90E7-A24D-8433-DD354DF98B94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  <a:grpFill/>
              </p:grpSpPr>
              <p:sp>
                <p:nvSpPr>
                  <p:cNvPr id="160" name="Rectangle 159">
                    <a:extLst>
                      <a:ext uri="{FF2B5EF4-FFF2-40B4-BE49-F238E27FC236}">
                        <a16:creationId xmlns:a16="http://schemas.microsoft.com/office/drawing/2014/main" id="{11F9DAA9-4696-5745-A2A8-4A5E2DAD5B8C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1" name="Rectangle 160">
                    <a:extLst>
                      <a:ext uri="{FF2B5EF4-FFF2-40B4-BE49-F238E27FC236}">
                        <a16:creationId xmlns:a16="http://schemas.microsoft.com/office/drawing/2014/main" id="{FCC12549-A09E-ED49-AAA0-321BE1CE171A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48" name="Group 147">
                <a:extLst>
                  <a:ext uri="{FF2B5EF4-FFF2-40B4-BE49-F238E27FC236}">
                    <a16:creationId xmlns:a16="http://schemas.microsoft.com/office/drawing/2014/main" id="{D77E8021-FF41-E947-BDD8-4CCC80ABE670}"/>
                  </a:ext>
                </a:extLst>
              </p:cNvPr>
              <p:cNvGrpSpPr/>
              <p:nvPr/>
            </p:nvGrpSpPr>
            <p:grpSpPr>
              <a:xfrm>
                <a:off x="7966428" y="1647016"/>
                <a:ext cx="162220" cy="645388"/>
                <a:chOff x="4886412" y="2300666"/>
                <a:chExt cx="162220" cy="645388"/>
              </a:xfrm>
              <a:grpFill/>
            </p:grpSpPr>
            <p:grpSp>
              <p:nvGrpSpPr>
                <p:cNvPr id="152" name="Group 151">
                  <a:extLst>
                    <a:ext uri="{FF2B5EF4-FFF2-40B4-BE49-F238E27FC236}">
                      <a16:creationId xmlns:a16="http://schemas.microsoft.com/office/drawing/2014/main" id="{8E7AC576-6986-A24B-BF9D-CD72D47A4A73}"/>
                    </a:ext>
                  </a:extLst>
                </p:cNvPr>
                <p:cNvGrpSpPr/>
                <p:nvPr/>
              </p:nvGrpSpPr>
              <p:grpSpPr>
                <a:xfrm>
                  <a:off x="4886412" y="2623767"/>
                  <a:ext cx="162220" cy="322287"/>
                  <a:chOff x="4824133" y="1691037"/>
                  <a:chExt cx="90155" cy="179112"/>
                </a:xfrm>
                <a:grpFill/>
              </p:grpSpPr>
              <p:sp>
                <p:nvSpPr>
                  <p:cNvPr id="156" name="Rectangle 155">
                    <a:extLst>
                      <a:ext uri="{FF2B5EF4-FFF2-40B4-BE49-F238E27FC236}">
                        <a16:creationId xmlns:a16="http://schemas.microsoft.com/office/drawing/2014/main" id="{006A55B4-AB56-F74E-B730-F79E1FEF807C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103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57" name="Rectangle 156">
                    <a:extLst>
                      <a:ext uri="{FF2B5EF4-FFF2-40B4-BE49-F238E27FC236}">
                        <a16:creationId xmlns:a16="http://schemas.microsoft.com/office/drawing/2014/main" id="{81F22456-9186-9547-A020-4D94802B5DDC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999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53" name="Group 152">
                  <a:extLst>
                    <a:ext uri="{FF2B5EF4-FFF2-40B4-BE49-F238E27FC236}">
                      <a16:creationId xmlns:a16="http://schemas.microsoft.com/office/drawing/2014/main" id="{C8DFDB80-CF30-314C-A97E-88C0583E80BF}"/>
                    </a:ext>
                  </a:extLst>
                </p:cNvPr>
                <p:cNvGrpSpPr/>
                <p:nvPr/>
              </p:nvGrpSpPr>
              <p:grpSpPr>
                <a:xfrm>
                  <a:off x="4886412" y="2300666"/>
                  <a:ext cx="162220" cy="325604"/>
                  <a:chOff x="4824133" y="1693339"/>
                  <a:chExt cx="90155" cy="180956"/>
                </a:xfrm>
                <a:grpFill/>
              </p:grpSpPr>
              <p:sp>
                <p:nvSpPr>
                  <p:cNvPr id="154" name="Rectangle 153">
                    <a:extLst>
                      <a:ext uri="{FF2B5EF4-FFF2-40B4-BE49-F238E27FC236}">
                        <a16:creationId xmlns:a16="http://schemas.microsoft.com/office/drawing/2014/main" id="{6760BEDE-CF2A-9F49-BBFC-2A431BFE36F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333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55" name="Rectangle 154">
                    <a:extLst>
                      <a:ext uri="{FF2B5EF4-FFF2-40B4-BE49-F238E27FC236}">
                        <a16:creationId xmlns:a16="http://schemas.microsoft.com/office/drawing/2014/main" id="{13C09CDA-BF80-0B4B-8A2D-54DA687C1F66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4140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49" name="Group 148">
                <a:extLst>
                  <a:ext uri="{FF2B5EF4-FFF2-40B4-BE49-F238E27FC236}">
                    <a16:creationId xmlns:a16="http://schemas.microsoft.com/office/drawing/2014/main" id="{F25AC445-4585-B941-9988-F88B8280D71D}"/>
                  </a:ext>
                </a:extLst>
              </p:cNvPr>
              <p:cNvGrpSpPr/>
              <p:nvPr/>
            </p:nvGrpSpPr>
            <p:grpSpPr>
              <a:xfrm>
                <a:off x="7966428" y="1327988"/>
                <a:ext cx="162220" cy="322352"/>
                <a:chOff x="4824133" y="1697447"/>
                <a:chExt cx="90155" cy="179149"/>
              </a:xfrm>
              <a:grpFill/>
            </p:grpSpPr>
            <p:sp>
              <p:nvSpPr>
                <p:cNvPr id="150" name="Rectangle 149">
                  <a:extLst>
                    <a:ext uri="{FF2B5EF4-FFF2-40B4-BE49-F238E27FC236}">
                      <a16:creationId xmlns:a16="http://schemas.microsoft.com/office/drawing/2014/main" id="{4FEAD6CA-FA60-084A-8202-E70474E10716}"/>
                    </a:ext>
                  </a:extLst>
                </p:cNvPr>
                <p:cNvSpPr/>
                <p:nvPr/>
              </p:nvSpPr>
              <p:spPr>
                <a:xfrm>
                  <a:off x="4824133" y="1697447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1" name="Rectangle 150">
                  <a:extLst>
                    <a:ext uri="{FF2B5EF4-FFF2-40B4-BE49-F238E27FC236}">
                      <a16:creationId xmlns:a16="http://schemas.microsoft.com/office/drawing/2014/main" id="{3F6C91FE-C6B2-4542-9D0D-5817E7ECBAA6}"/>
                    </a:ext>
                  </a:extLst>
                </p:cNvPr>
                <p:cNvSpPr/>
                <p:nvPr/>
              </p:nvSpPr>
              <p:spPr>
                <a:xfrm>
                  <a:off x="4824133" y="1786441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75" name="Group 74">
              <a:extLst>
                <a:ext uri="{FF2B5EF4-FFF2-40B4-BE49-F238E27FC236}">
                  <a16:creationId xmlns:a16="http://schemas.microsoft.com/office/drawing/2014/main" id="{BB40E397-88BC-0F40-8E6F-2E46C9DAA689}"/>
                </a:ext>
              </a:extLst>
            </p:cNvPr>
            <p:cNvGrpSpPr/>
            <p:nvPr/>
          </p:nvGrpSpPr>
          <p:grpSpPr>
            <a:xfrm>
              <a:off x="8245680" y="1725554"/>
              <a:ext cx="162220" cy="1606548"/>
              <a:chOff x="7966428" y="1327988"/>
              <a:chExt cx="162220" cy="1606548"/>
            </a:xfrm>
            <a:grpFill/>
          </p:grpSpPr>
          <p:grpSp>
            <p:nvGrpSpPr>
              <p:cNvPr id="130" name="Group 129">
                <a:extLst>
                  <a:ext uri="{FF2B5EF4-FFF2-40B4-BE49-F238E27FC236}">
                    <a16:creationId xmlns:a16="http://schemas.microsoft.com/office/drawing/2014/main" id="{9F5B9E3C-91A4-EB46-9164-7E5F8A033DCC}"/>
                  </a:ext>
                </a:extLst>
              </p:cNvPr>
              <p:cNvGrpSpPr/>
              <p:nvPr/>
            </p:nvGrpSpPr>
            <p:grpSpPr>
              <a:xfrm>
                <a:off x="7966428" y="2289085"/>
                <a:ext cx="162220" cy="645451"/>
                <a:chOff x="4886412" y="2289085"/>
                <a:chExt cx="162220" cy="645451"/>
              </a:xfrm>
              <a:grpFill/>
            </p:grpSpPr>
            <p:grpSp>
              <p:nvGrpSpPr>
                <p:cNvPr id="141" name="Group 140">
                  <a:extLst>
                    <a:ext uri="{FF2B5EF4-FFF2-40B4-BE49-F238E27FC236}">
                      <a16:creationId xmlns:a16="http://schemas.microsoft.com/office/drawing/2014/main" id="{8DBE9E49-EB38-2243-864D-057BD1213E5A}"/>
                    </a:ext>
                  </a:extLst>
                </p:cNvPr>
                <p:cNvGrpSpPr/>
                <p:nvPr/>
              </p:nvGrpSpPr>
              <p:grpSpPr>
                <a:xfrm>
                  <a:off x="4886412" y="2612189"/>
                  <a:ext cx="162220" cy="322347"/>
                  <a:chOff x="4824133" y="1684599"/>
                  <a:chExt cx="90155" cy="179145"/>
                </a:xfrm>
                <a:grpFill/>
              </p:grpSpPr>
              <p:sp>
                <p:nvSpPr>
                  <p:cNvPr id="145" name="Rectangle 144">
                    <a:extLst>
                      <a:ext uri="{FF2B5EF4-FFF2-40B4-BE49-F238E27FC236}">
                        <a16:creationId xmlns:a16="http://schemas.microsoft.com/office/drawing/2014/main" id="{0CA580A3-FF02-3A49-BF87-8AF80AD5AB22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459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6" name="Rectangle 145">
                    <a:extLst>
                      <a:ext uri="{FF2B5EF4-FFF2-40B4-BE49-F238E27FC236}">
                        <a16:creationId xmlns:a16="http://schemas.microsoft.com/office/drawing/2014/main" id="{B60DC8C8-D2BF-034E-983B-F02319089D88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358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42" name="Group 141">
                  <a:extLst>
                    <a:ext uri="{FF2B5EF4-FFF2-40B4-BE49-F238E27FC236}">
                      <a16:creationId xmlns:a16="http://schemas.microsoft.com/office/drawing/2014/main" id="{C19B3E03-5A8D-DD4B-A9B0-21C850825A69}"/>
                    </a:ext>
                  </a:extLst>
                </p:cNvPr>
                <p:cNvGrpSpPr/>
                <p:nvPr/>
              </p:nvGrpSpPr>
              <p:grpSpPr>
                <a:xfrm>
                  <a:off x="4886412" y="2289085"/>
                  <a:ext cx="162220" cy="325594"/>
                  <a:chOff x="4824133" y="1686899"/>
                  <a:chExt cx="90155" cy="180950"/>
                </a:xfrm>
                <a:grpFill/>
              </p:grpSpPr>
              <p:sp>
                <p:nvSpPr>
                  <p:cNvPr id="143" name="Rectangle 142">
                    <a:extLst>
                      <a:ext uri="{FF2B5EF4-FFF2-40B4-BE49-F238E27FC236}">
                        <a16:creationId xmlns:a16="http://schemas.microsoft.com/office/drawing/2014/main" id="{BB38B597-D6C4-1149-B93E-A8047685A51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4" name="Rectangle 143">
                    <a:extLst>
                      <a:ext uri="{FF2B5EF4-FFF2-40B4-BE49-F238E27FC236}">
                        <a16:creationId xmlns:a16="http://schemas.microsoft.com/office/drawing/2014/main" id="{C94FA556-E47A-BA4A-9C06-19CE81601DDF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769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31" name="Group 130">
                <a:extLst>
                  <a:ext uri="{FF2B5EF4-FFF2-40B4-BE49-F238E27FC236}">
                    <a16:creationId xmlns:a16="http://schemas.microsoft.com/office/drawing/2014/main" id="{1C4335D8-4AA2-734B-BCF7-7332DFA983E8}"/>
                  </a:ext>
                </a:extLst>
              </p:cNvPr>
              <p:cNvGrpSpPr/>
              <p:nvPr/>
            </p:nvGrpSpPr>
            <p:grpSpPr>
              <a:xfrm>
                <a:off x="7966428" y="1647016"/>
                <a:ext cx="162220" cy="645388"/>
                <a:chOff x="4886412" y="2300666"/>
                <a:chExt cx="162220" cy="645388"/>
              </a:xfrm>
              <a:grpFill/>
            </p:grpSpPr>
            <p:grpSp>
              <p:nvGrpSpPr>
                <p:cNvPr id="135" name="Group 134">
                  <a:extLst>
                    <a:ext uri="{FF2B5EF4-FFF2-40B4-BE49-F238E27FC236}">
                      <a16:creationId xmlns:a16="http://schemas.microsoft.com/office/drawing/2014/main" id="{08A86FD4-6A79-ED40-A126-AB5D6A99B899}"/>
                    </a:ext>
                  </a:extLst>
                </p:cNvPr>
                <p:cNvGrpSpPr/>
                <p:nvPr/>
              </p:nvGrpSpPr>
              <p:grpSpPr>
                <a:xfrm>
                  <a:off x="4886412" y="2623767"/>
                  <a:ext cx="162220" cy="322287"/>
                  <a:chOff x="4824133" y="1691037"/>
                  <a:chExt cx="90155" cy="179112"/>
                </a:xfrm>
                <a:grpFill/>
              </p:grpSpPr>
              <p:sp>
                <p:nvSpPr>
                  <p:cNvPr id="139" name="Rectangle 138">
                    <a:extLst>
                      <a:ext uri="{FF2B5EF4-FFF2-40B4-BE49-F238E27FC236}">
                        <a16:creationId xmlns:a16="http://schemas.microsoft.com/office/drawing/2014/main" id="{532176BF-FBA9-CD4F-BAD0-858BA087C4A3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103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0" name="Rectangle 139">
                    <a:extLst>
                      <a:ext uri="{FF2B5EF4-FFF2-40B4-BE49-F238E27FC236}">
                        <a16:creationId xmlns:a16="http://schemas.microsoft.com/office/drawing/2014/main" id="{2051352E-D629-1B46-88FE-3D3724E432FB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999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36" name="Group 135">
                  <a:extLst>
                    <a:ext uri="{FF2B5EF4-FFF2-40B4-BE49-F238E27FC236}">
                      <a16:creationId xmlns:a16="http://schemas.microsoft.com/office/drawing/2014/main" id="{8A710334-9D42-EC49-AF42-60119BE65B37}"/>
                    </a:ext>
                  </a:extLst>
                </p:cNvPr>
                <p:cNvGrpSpPr/>
                <p:nvPr/>
              </p:nvGrpSpPr>
              <p:grpSpPr>
                <a:xfrm>
                  <a:off x="4886412" y="2300666"/>
                  <a:ext cx="162220" cy="325604"/>
                  <a:chOff x="4824133" y="1693339"/>
                  <a:chExt cx="90155" cy="180956"/>
                </a:xfrm>
                <a:grpFill/>
              </p:grpSpPr>
              <p:sp>
                <p:nvSpPr>
                  <p:cNvPr id="137" name="Rectangle 136">
                    <a:extLst>
                      <a:ext uri="{FF2B5EF4-FFF2-40B4-BE49-F238E27FC236}">
                        <a16:creationId xmlns:a16="http://schemas.microsoft.com/office/drawing/2014/main" id="{755A0CE0-FE16-8C4C-BF35-7975E34286BD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333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8" name="Rectangle 137">
                    <a:extLst>
                      <a:ext uri="{FF2B5EF4-FFF2-40B4-BE49-F238E27FC236}">
                        <a16:creationId xmlns:a16="http://schemas.microsoft.com/office/drawing/2014/main" id="{673FDF8E-10DA-BB45-B8AD-2DCDCF0F03C9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4140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32" name="Group 131">
                <a:extLst>
                  <a:ext uri="{FF2B5EF4-FFF2-40B4-BE49-F238E27FC236}">
                    <a16:creationId xmlns:a16="http://schemas.microsoft.com/office/drawing/2014/main" id="{BFAA383F-9622-EF44-A1CE-74BCD3CF15D7}"/>
                  </a:ext>
                </a:extLst>
              </p:cNvPr>
              <p:cNvGrpSpPr/>
              <p:nvPr/>
            </p:nvGrpSpPr>
            <p:grpSpPr>
              <a:xfrm>
                <a:off x="7966428" y="1327988"/>
                <a:ext cx="162220" cy="322352"/>
                <a:chOff x="4824133" y="1697447"/>
                <a:chExt cx="90155" cy="179149"/>
              </a:xfrm>
              <a:grpFill/>
            </p:grpSpPr>
            <p:sp>
              <p:nvSpPr>
                <p:cNvPr id="133" name="Rectangle 132">
                  <a:extLst>
                    <a:ext uri="{FF2B5EF4-FFF2-40B4-BE49-F238E27FC236}">
                      <a16:creationId xmlns:a16="http://schemas.microsoft.com/office/drawing/2014/main" id="{8A25656E-2411-CA4F-AB0F-1124C235BC40}"/>
                    </a:ext>
                  </a:extLst>
                </p:cNvPr>
                <p:cNvSpPr/>
                <p:nvPr/>
              </p:nvSpPr>
              <p:spPr>
                <a:xfrm>
                  <a:off x="4824133" y="1697447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" name="Rectangle 133">
                  <a:extLst>
                    <a:ext uri="{FF2B5EF4-FFF2-40B4-BE49-F238E27FC236}">
                      <a16:creationId xmlns:a16="http://schemas.microsoft.com/office/drawing/2014/main" id="{47894011-A404-EF4C-ACB5-AD5DEEA36BDB}"/>
                    </a:ext>
                  </a:extLst>
                </p:cNvPr>
                <p:cNvSpPr/>
                <p:nvPr/>
              </p:nvSpPr>
              <p:spPr>
                <a:xfrm>
                  <a:off x="4824133" y="1786441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421" name="Group 420">
            <a:extLst>
              <a:ext uri="{FF2B5EF4-FFF2-40B4-BE49-F238E27FC236}">
                <a16:creationId xmlns:a16="http://schemas.microsoft.com/office/drawing/2014/main" id="{0C511EE5-9838-3A49-934F-373504F3F37B}"/>
              </a:ext>
            </a:extLst>
          </p:cNvPr>
          <p:cNvGrpSpPr/>
          <p:nvPr/>
        </p:nvGrpSpPr>
        <p:grpSpPr>
          <a:xfrm>
            <a:off x="2210445" y="4028874"/>
            <a:ext cx="7493261" cy="2409818"/>
            <a:chOff x="2210445" y="4109084"/>
            <a:chExt cx="7493261" cy="2409818"/>
          </a:xfrm>
        </p:grpSpPr>
        <p:sp>
          <p:nvSpPr>
            <p:cNvPr id="288" name="Rounded Rectangle 287">
              <a:extLst>
                <a:ext uri="{FF2B5EF4-FFF2-40B4-BE49-F238E27FC236}">
                  <a16:creationId xmlns:a16="http://schemas.microsoft.com/office/drawing/2014/main" id="{10B800A6-3856-714D-9789-7AAFC57FB52B}"/>
                </a:ext>
              </a:extLst>
            </p:cNvPr>
            <p:cNvSpPr/>
            <p:nvPr/>
          </p:nvSpPr>
          <p:spPr>
            <a:xfrm>
              <a:off x="2210445" y="4109084"/>
              <a:ext cx="7081821" cy="2314371"/>
            </a:xfrm>
            <a:prstGeom prst="roundRect">
              <a:avLst/>
            </a:prstGeom>
            <a:noFill/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VN"/>
            </a:p>
          </p:txBody>
        </p:sp>
        <p:sp>
          <p:nvSpPr>
            <p:cNvPr id="289" name="Rounded Rectangle 288">
              <a:extLst>
                <a:ext uri="{FF2B5EF4-FFF2-40B4-BE49-F238E27FC236}">
                  <a16:creationId xmlns:a16="http://schemas.microsoft.com/office/drawing/2014/main" id="{95105AF6-A5C4-384C-A4DB-C05542C1E9E6}"/>
                </a:ext>
              </a:extLst>
            </p:cNvPr>
            <p:cNvSpPr/>
            <p:nvPr/>
          </p:nvSpPr>
          <p:spPr>
            <a:xfrm>
              <a:off x="8840116" y="5870074"/>
              <a:ext cx="863590" cy="648828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VN" sz="2800" dirty="0">
                <a:solidFill>
                  <a:srgbClr val="000000"/>
                </a:solidFill>
              </a:endParaRPr>
            </a:p>
          </p:txBody>
        </p:sp>
        <p:pic>
          <p:nvPicPr>
            <p:cNvPr id="416" name="Picture 415">
              <a:extLst>
                <a:ext uri="{FF2B5EF4-FFF2-40B4-BE49-F238E27FC236}">
                  <a16:creationId xmlns:a16="http://schemas.microsoft.com/office/drawing/2014/main" id="{39C6E7D7-AD5C-D348-BC4E-9D95F4A95CB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00500" y="4257601"/>
              <a:ext cx="1638300" cy="1651000"/>
            </a:xfrm>
            <a:prstGeom prst="rect">
              <a:avLst/>
            </a:prstGeom>
          </p:spPr>
        </p:pic>
        <p:pic>
          <p:nvPicPr>
            <p:cNvPr id="417" name="Picture 416">
              <a:extLst>
                <a:ext uri="{FF2B5EF4-FFF2-40B4-BE49-F238E27FC236}">
                  <a16:creationId xmlns:a16="http://schemas.microsoft.com/office/drawing/2014/main" id="{F728D068-B180-7A45-8CE8-C01632F225A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59548" y="4506381"/>
              <a:ext cx="1638300" cy="1651000"/>
            </a:xfrm>
            <a:prstGeom prst="rect">
              <a:avLst/>
            </a:prstGeom>
          </p:spPr>
        </p:pic>
        <p:pic>
          <p:nvPicPr>
            <p:cNvPr id="418" name="Picture 417">
              <a:extLst>
                <a:ext uri="{FF2B5EF4-FFF2-40B4-BE49-F238E27FC236}">
                  <a16:creationId xmlns:a16="http://schemas.microsoft.com/office/drawing/2014/main" id="{CE3C9B9A-0ACA-0343-BBCE-38CB1817EFB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39295" y="4229993"/>
              <a:ext cx="1638300" cy="1651000"/>
            </a:xfrm>
            <a:prstGeom prst="rect">
              <a:avLst/>
            </a:prstGeom>
          </p:spPr>
        </p:pic>
        <p:pic>
          <p:nvPicPr>
            <p:cNvPr id="419" name="Picture 418">
              <a:extLst>
                <a:ext uri="{FF2B5EF4-FFF2-40B4-BE49-F238E27FC236}">
                  <a16:creationId xmlns:a16="http://schemas.microsoft.com/office/drawing/2014/main" id="{188D68C0-37FD-5148-AA63-B627451EB46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41727" y="4506381"/>
              <a:ext cx="1638300" cy="1651000"/>
            </a:xfrm>
            <a:prstGeom prst="rect">
              <a:avLst/>
            </a:prstGeom>
          </p:spPr>
        </p:pic>
        <p:pic>
          <p:nvPicPr>
            <p:cNvPr id="420" name="Picture 419">
              <a:extLst>
                <a:ext uri="{FF2B5EF4-FFF2-40B4-BE49-F238E27FC236}">
                  <a16:creationId xmlns:a16="http://schemas.microsoft.com/office/drawing/2014/main" id="{FAEC8CF1-92D3-0D4A-9A22-3C076FB1D9B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529350" y="4712746"/>
              <a:ext cx="1638300" cy="1651000"/>
            </a:xfrm>
            <a:prstGeom prst="rect">
              <a:avLst/>
            </a:prstGeom>
          </p:spPr>
        </p:pic>
      </p:grpSp>
      <p:sp>
        <p:nvSpPr>
          <p:cNvPr id="422" name="Rectangle 421">
            <a:extLst>
              <a:ext uri="{FF2B5EF4-FFF2-40B4-BE49-F238E27FC236}">
                <a16:creationId xmlns:a16="http://schemas.microsoft.com/office/drawing/2014/main" id="{44552ADD-1063-5147-8F73-3DA20736F6EF}"/>
              </a:ext>
            </a:extLst>
          </p:cNvPr>
          <p:cNvSpPr/>
          <p:nvPr/>
        </p:nvSpPr>
        <p:spPr>
          <a:xfrm>
            <a:off x="5676773" y="3265922"/>
            <a:ext cx="7857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VN" sz="2800" dirty="0">
                <a:solidFill>
                  <a:srgbClr val="FF0000"/>
                </a:solidFill>
              </a:rPr>
              <a:t>100</a:t>
            </a:r>
          </a:p>
        </p:txBody>
      </p:sp>
      <p:sp>
        <p:nvSpPr>
          <p:cNvPr id="423" name="Rectangle 422">
            <a:extLst>
              <a:ext uri="{FF2B5EF4-FFF2-40B4-BE49-F238E27FC236}">
                <a16:creationId xmlns:a16="http://schemas.microsoft.com/office/drawing/2014/main" id="{3AFD69B8-0772-A545-A874-A397EC48CDDD}"/>
              </a:ext>
            </a:extLst>
          </p:cNvPr>
          <p:cNvSpPr/>
          <p:nvPr/>
        </p:nvSpPr>
        <p:spPr>
          <a:xfrm>
            <a:off x="9251832" y="3260266"/>
            <a:ext cx="58541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VN" sz="2800" dirty="0">
                <a:solidFill>
                  <a:srgbClr val="FF0000"/>
                </a:solidFill>
              </a:rPr>
              <a:t>70</a:t>
            </a:r>
          </a:p>
        </p:txBody>
      </p:sp>
      <p:sp>
        <p:nvSpPr>
          <p:cNvPr id="424" name="Rectangle 423">
            <a:extLst>
              <a:ext uri="{FF2B5EF4-FFF2-40B4-BE49-F238E27FC236}">
                <a16:creationId xmlns:a16="http://schemas.microsoft.com/office/drawing/2014/main" id="{B298FFA5-50F4-4A48-BE68-F7576FBF2EDF}"/>
              </a:ext>
            </a:extLst>
          </p:cNvPr>
          <p:cNvSpPr/>
          <p:nvPr/>
        </p:nvSpPr>
        <p:spPr>
          <a:xfrm>
            <a:off x="8876260" y="5867749"/>
            <a:ext cx="7857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VN" sz="2800" dirty="0">
                <a:solidFill>
                  <a:srgbClr val="FF0000"/>
                </a:solidFill>
              </a:rPr>
              <a:t>500</a:t>
            </a:r>
          </a:p>
        </p:txBody>
      </p:sp>
    </p:spTree>
    <p:extLst>
      <p:ext uri="{BB962C8B-B14F-4D97-AF65-F5344CB8AC3E}">
        <p14:creationId xmlns:p14="http://schemas.microsoft.com/office/powerpoint/2010/main" val="4227938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422" grpId="0"/>
      <p:bldP spid="423" grpId="0"/>
      <p:bldP spid="42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0" name="Group 139">
            <a:extLst>
              <a:ext uri="{FF2B5EF4-FFF2-40B4-BE49-F238E27FC236}">
                <a16:creationId xmlns:a16="http://schemas.microsoft.com/office/drawing/2014/main" id="{D2C83DCB-29CC-094E-9C24-1863EDB52FED}"/>
              </a:ext>
            </a:extLst>
          </p:cNvPr>
          <p:cNvGrpSpPr/>
          <p:nvPr/>
        </p:nvGrpSpPr>
        <p:grpSpPr>
          <a:xfrm>
            <a:off x="2210445" y="3996790"/>
            <a:ext cx="7493261" cy="2409818"/>
            <a:chOff x="2210445" y="4109084"/>
            <a:chExt cx="7493261" cy="2409818"/>
          </a:xfrm>
        </p:grpSpPr>
        <p:grpSp>
          <p:nvGrpSpPr>
            <p:cNvPr id="131" name="Group 130">
              <a:extLst>
                <a:ext uri="{FF2B5EF4-FFF2-40B4-BE49-F238E27FC236}">
                  <a16:creationId xmlns:a16="http://schemas.microsoft.com/office/drawing/2014/main" id="{F17BD2DB-F903-614F-B13C-7AEE6A335EE6}"/>
                </a:ext>
              </a:extLst>
            </p:cNvPr>
            <p:cNvGrpSpPr/>
            <p:nvPr/>
          </p:nvGrpSpPr>
          <p:grpSpPr>
            <a:xfrm>
              <a:off x="2210445" y="4109084"/>
              <a:ext cx="7493261" cy="2409818"/>
              <a:chOff x="2210445" y="4109084"/>
              <a:chExt cx="7493261" cy="2409818"/>
            </a:xfrm>
          </p:grpSpPr>
          <p:sp>
            <p:nvSpPr>
              <p:cNvPr id="132" name="Rounded Rectangle 131">
                <a:extLst>
                  <a:ext uri="{FF2B5EF4-FFF2-40B4-BE49-F238E27FC236}">
                    <a16:creationId xmlns:a16="http://schemas.microsoft.com/office/drawing/2014/main" id="{FEBE2E2D-412A-7F4F-ABE4-771CF040A3C8}"/>
                  </a:ext>
                </a:extLst>
              </p:cNvPr>
              <p:cNvSpPr/>
              <p:nvPr/>
            </p:nvSpPr>
            <p:spPr>
              <a:xfrm>
                <a:off x="2210445" y="4109084"/>
                <a:ext cx="7081821" cy="2314371"/>
              </a:xfrm>
              <a:prstGeom prst="roundRect">
                <a:avLst/>
              </a:prstGeom>
              <a:noFill/>
              <a:ln w="28575"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VN"/>
              </a:p>
            </p:txBody>
          </p:sp>
          <p:sp>
            <p:nvSpPr>
              <p:cNvPr id="133" name="Rounded Rectangle 132">
                <a:extLst>
                  <a:ext uri="{FF2B5EF4-FFF2-40B4-BE49-F238E27FC236}">
                    <a16:creationId xmlns:a16="http://schemas.microsoft.com/office/drawing/2014/main" id="{A3373659-333A-B540-8A50-5A90FC3D4FB9}"/>
                  </a:ext>
                </a:extLst>
              </p:cNvPr>
              <p:cNvSpPr/>
              <p:nvPr/>
            </p:nvSpPr>
            <p:spPr>
              <a:xfrm>
                <a:off x="8840116" y="5870074"/>
                <a:ext cx="863590" cy="648828"/>
              </a:xfrm>
              <a:prstGeom prst="roundRect">
                <a:avLst/>
              </a:prstGeom>
              <a:solidFill>
                <a:schemeClr val="bg1"/>
              </a:solidFill>
              <a:ln w="28575"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VN" sz="2800" dirty="0">
                  <a:solidFill>
                    <a:srgbClr val="000000"/>
                  </a:solidFill>
                </a:endParaRPr>
              </a:p>
            </p:txBody>
          </p:sp>
          <p:pic>
            <p:nvPicPr>
              <p:cNvPr id="134" name="Picture 133">
                <a:extLst>
                  <a:ext uri="{FF2B5EF4-FFF2-40B4-BE49-F238E27FC236}">
                    <a16:creationId xmlns:a16="http://schemas.microsoft.com/office/drawing/2014/main" id="{5690ECD4-5845-794A-8128-F1C17175064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000500" y="4257601"/>
                <a:ext cx="1638300" cy="1651000"/>
              </a:xfrm>
              <a:prstGeom prst="rect">
                <a:avLst/>
              </a:prstGeom>
            </p:spPr>
          </p:pic>
          <p:pic>
            <p:nvPicPr>
              <p:cNvPr id="135" name="Picture 134">
                <a:extLst>
                  <a:ext uri="{FF2B5EF4-FFF2-40B4-BE49-F238E27FC236}">
                    <a16:creationId xmlns:a16="http://schemas.microsoft.com/office/drawing/2014/main" id="{1B695EAE-BD95-9141-973D-96E7ED99C3F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559548" y="4506381"/>
                <a:ext cx="1638300" cy="1651000"/>
              </a:xfrm>
              <a:prstGeom prst="rect">
                <a:avLst/>
              </a:prstGeom>
            </p:spPr>
          </p:pic>
          <p:pic>
            <p:nvPicPr>
              <p:cNvPr id="136" name="Picture 135">
                <a:extLst>
                  <a:ext uri="{FF2B5EF4-FFF2-40B4-BE49-F238E27FC236}">
                    <a16:creationId xmlns:a16="http://schemas.microsoft.com/office/drawing/2014/main" id="{94B09FAB-2952-0541-957C-C39BAC5A855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739295" y="4229993"/>
                <a:ext cx="1638300" cy="1651000"/>
              </a:xfrm>
              <a:prstGeom prst="rect">
                <a:avLst/>
              </a:prstGeom>
            </p:spPr>
          </p:pic>
          <p:pic>
            <p:nvPicPr>
              <p:cNvPr id="137" name="Picture 136">
                <a:extLst>
                  <a:ext uri="{FF2B5EF4-FFF2-40B4-BE49-F238E27FC236}">
                    <a16:creationId xmlns:a16="http://schemas.microsoft.com/office/drawing/2014/main" id="{4C15E2E3-E5B4-0643-978E-C6A06CF57E8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141727" y="4506381"/>
                <a:ext cx="1638300" cy="1651000"/>
              </a:xfrm>
              <a:prstGeom prst="rect">
                <a:avLst/>
              </a:prstGeom>
            </p:spPr>
          </p:pic>
          <p:pic>
            <p:nvPicPr>
              <p:cNvPr id="138" name="Picture 137">
                <a:extLst>
                  <a:ext uri="{FF2B5EF4-FFF2-40B4-BE49-F238E27FC236}">
                    <a16:creationId xmlns:a16="http://schemas.microsoft.com/office/drawing/2014/main" id="{774A5F16-D571-DE42-A3F6-2989F1B4514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529350" y="4712746"/>
                <a:ext cx="1638300" cy="1651000"/>
              </a:xfrm>
              <a:prstGeom prst="rect">
                <a:avLst/>
              </a:prstGeom>
            </p:spPr>
          </p:pic>
        </p:grpSp>
        <p:pic>
          <p:nvPicPr>
            <p:cNvPr id="139" name="Picture 138">
              <a:extLst>
                <a:ext uri="{FF2B5EF4-FFF2-40B4-BE49-F238E27FC236}">
                  <a16:creationId xmlns:a16="http://schemas.microsoft.com/office/drawing/2014/main" id="{256F05EA-F3B6-B840-8076-100C3253BEA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49174" y="4715200"/>
              <a:ext cx="1638300" cy="1651000"/>
            </a:xfrm>
            <a:prstGeom prst="rect">
              <a:avLst/>
            </a:prstGeom>
          </p:spPr>
        </p:pic>
      </p:grpSp>
      <p:grpSp>
        <p:nvGrpSpPr>
          <p:cNvPr id="177" name="Group 176">
            <a:extLst>
              <a:ext uri="{FF2B5EF4-FFF2-40B4-BE49-F238E27FC236}">
                <a16:creationId xmlns:a16="http://schemas.microsoft.com/office/drawing/2014/main" id="{08C6693D-1922-7C4F-9EF0-CF42861B1DD2}"/>
              </a:ext>
            </a:extLst>
          </p:cNvPr>
          <p:cNvGrpSpPr/>
          <p:nvPr/>
        </p:nvGrpSpPr>
        <p:grpSpPr>
          <a:xfrm>
            <a:off x="953014" y="1248754"/>
            <a:ext cx="3617751" cy="2395767"/>
            <a:chOff x="953014" y="1248754"/>
            <a:chExt cx="3617751" cy="2395767"/>
          </a:xfrm>
        </p:grpSpPr>
        <p:sp>
          <p:nvSpPr>
            <p:cNvPr id="3" name="Rounded Rectangle 2">
              <a:extLst>
                <a:ext uri="{FF2B5EF4-FFF2-40B4-BE49-F238E27FC236}">
                  <a16:creationId xmlns:a16="http://schemas.microsoft.com/office/drawing/2014/main" id="{A6BABCDF-F2DB-4C48-AE34-9662B141BA81}"/>
                </a:ext>
              </a:extLst>
            </p:cNvPr>
            <p:cNvSpPr/>
            <p:nvPr/>
          </p:nvSpPr>
          <p:spPr>
            <a:xfrm>
              <a:off x="953014" y="1248754"/>
              <a:ext cx="3266059" cy="2085476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VN"/>
            </a:p>
          </p:txBody>
        </p:sp>
        <p:sp>
          <p:nvSpPr>
            <p:cNvPr id="4" name="Rounded Rectangle 3">
              <a:extLst>
                <a:ext uri="{FF2B5EF4-FFF2-40B4-BE49-F238E27FC236}">
                  <a16:creationId xmlns:a16="http://schemas.microsoft.com/office/drawing/2014/main" id="{678473A2-E835-5040-8B45-8617A199E443}"/>
                </a:ext>
              </a:extLst>
            </p:cNvPr>
            <p:cNvSpPr/>
            <p:nvPr/>
          </p:nvSpPr>
          <p:spPr>
            <a:xfrm>
              <a:off x="3785683" y="3054677"/>
              <a:ext cx="785082" cy="589844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VN" sz="2800" dirty="0">
                <a:solidFill>
                  <a:srgbClr val="000000"/>
                </a:solidFill>
              </a:endParaRPr>
            </a:p>
          </p:txBody>
        </p: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AEB61472-30A5-904D-968D-63D5E18FFD59}"/>
                </a:ext>
              </a:extLst>
            </p:cNvPr>
            <p:cNvGrpSpPr/>
            <p:nvPr/>
          </p:nvGrpSpPr>
          <p:grpSpPr>
            <a:xfrm>
              <a:off x="1232435" y="1450435"/>
              <a:ext cx="162220" cy="1599051"/>
              <a:chOff x="7966428" y="1327988"/>
              <a:chExt cx="162220" cy="1599051"/>
            </a:xfrm>
            <a:solidFill>
              <a:srgbClr val="DBEEF4"/>
            </a:solidFill>
          </p:grpSpPr>
          <p:grpSp>
            <p:nvGrpSpPr>
              <p:cNvPr id="114" name="Group 113">
                <a:extLst>
                  <a:ext uri="{FF2B5EF4-FFF2-40B4-BE49-F238E27FC236}">
                    <a16:creationId xmlns:a16="http://schemas.microsoft.com/office/drawing/2014/main" id="{F5F58445-6FEF-2C45-A325-71BFBF60241C}"/>
                  </a:ext>
                </a:extLst>
              </p:cNvPr>
              <p:cNvGrpSpPr/>
              <p:nvPr/>
            </p:nvGrpSpPr>
            <p:grpSpPr>
              <a:xfrm>
                <a:off x="7966428" y="2289088"/>
                <a:ext cx="162220" cy="637951"/>
                <a:chOff x="4886412" y="2289088"/>
                <a:chExt cx="162220" cy="637951"/>
              </a:xfrm>
              <a:grpFill/>
            </p:grpSpPr>
            <p:grpSp>
              <p:nvGrpSpPr>
                <p:cNvPr id="125" name="Group 124">
                  <a:extLst>
                    <a:ext uri="{FF2B5EF4-FFF2-40B4-BE49-F238E27FC236}">
                      <a16:creationId xmlns:a16="http://schemas.microsoft.com/office/drawing/2014/main" id="{5F7A73FF-BB72-EA48-A37D-B7AA7F9E99DA}"/>
                    </a:ext>
                  </a:extLst>
                </p:cNvPr>
                <p:cNvGrpSpPr/>
                <p:nvPr/>
              </p:nvGrpSpPr>
              <p:grpSpPr>
                <a:xfrm>
                  <a:off x="4886412" y="2604689"/>
                  <a:ext cx="162220" cy="322350"/>
                  <a:chOff x="4824133" y="1680434"/>
                  <a:chExt cx="90155" cy="179147"/>
                </a:xfrm>
                <a:grpFill/>
              </p:grpSpPr>
              <p:sp>
                <p:nvSpPr>
                  <p:cNvPr id="129" name="Rectangle 128">
                    <a:extLst>
                      <a:ext uri="{FF2B5EF4-FFF2-40B4-BE49-F238E27FC236}">
                        <a16:creationId xmlns:a16="http://schemas.microsoft.com/office/drawing/2014/main" id="{6CF2D8C5-608D-A840-B133-D0A86DCCB1DA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043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0" name="Rectangle 129">
                    <a:extLst>
                      <a:ext uri="{FF2B5EF4-FFF2-40B4-BE49-F238E27FC236}">
                        <a16:creationId xmlns:a16="http://schemas.microsoft.com/office/drawing/2014/main" id="{EFB7226E-74CC-7647-B8C3-E9218453A95F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69426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26" name="Group 125">
                  <a:extLst>
                    <a:ext uri="{FF2B5EF4-FFF2-40B4-BE49-F238E27FC236}">
                      <a16:creationId xmlns:a16="http://schemas.microsoft.com/office/drawing/2014/main" id="{A25090C5-D12D-AB4E-A1C5-C6D15E4C017A}"/>
                    </a:ext>
                  </a:extLst>
                </p:cNvPr>
                <p:cNvGrpSpPr/>
                <p:nvPr/>
              </p:nvGrpSpPr>
              <p:grpSpPr>
                <a:xfrm>
                  <a:off x="4886412" y="2289088"/>
                  <a:ext cx="162220" cy="318100"/>
                  <a:chOff x="4824133" y="1686899"/>
                  <a:chExt cx="90155" cy="176785"/>
                </a:xfrm>
                <a:grpFill/>
              </p:grpSpPr>
              <p:sp>
                <p:nvSpPr>
                  <p:cNvPr id="127" name="Rectangle 126">
                    <a:extLst>
                      <a:ext uri="{FF2B5EF4-FFF2-40B4-BE49-F238E27FC236}">
                        <a16:creationId xmlns:a16="http://schemas.microsoft.com/office/drawing/2014/main" id="{30CB6009-C860-8F45-85E9-82D429C2E8F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8" name="Rectangle 127">
                    <a:extLst>
                      <a:ext uri="{FF2B5EF4-FFF2-40B4-BE49-F238E27FC236}">
                        <a16:creationId xmlns:a16="http://schemas.microsoft.com/office/drawing/2014/main" id="{355EC8CA-6F51-8A40-B24D-5D47B8B8D5F1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352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15" name="Group 114">
                <a:extLst>
                  <a:ext uri="{FF2B5EF4-FFF2-40B4-BE49-F238E27FC236}">
                    <a16:creationId xmlns:a16="http://schemas.microsoft.com/office/drawing/2014/main" id="{C3950181-D95B-1543-864A-91FB9515DD83}"/>
                  </a:ext>
                </a:extLst>
              </p:cNvPr>
              <p:cNvGrpSpPr/>
              <p:nvPr/>
            </p:nvGrpSpPr>
            <p:grpSpPr>
              <a:xfrm>
                <a:off x="7966428" y="1647023"/>
                <a:ext cx="162220" cy="645381"/>
                <a:chOff x="4886412" y="2300673"/>
                <a:chExt cx="162220" cy="645381"/>
              </a:xfrm>
              <a:grpFill/>
            </p:grpSpPr>
            <p:grpSp>
              <p:nvGrpSpPr>
                <p:cNvPr id="119" name="Group 118">
                  <a:extLst>
                    <a:ext uri="{FF2B5EF4-FFF2-40B4-BE49-F238E27FC236}">
                      <a16:creationId xmlns:a16="http://schemas.microsoft.com/office/drawing/2014/main" id="{308C91B7-469F-BB46-B407-83D64C27166E}"/>
                    </a:ext>
                  </a:extLst>
                </p:cNvPr>
                <p:cNvGrpSpPr/>
                <p:nvPr/>
              </p:nvGrpSpPr>
              <p:grpSpPr>
                <a:xfrm>
                  <a:off x="4886412" y="2623767"/>
                  <a:ext cx="162220" cy="322287"/>
                  <a:chOff x="4824133" y="1691037"/>
                  <a:chExt cx="90155" cy="179112"/>
                </a:xfrm>
                <a:grpFill/>
              </p:grpSpPr>
              <p:sp>
                <p:nvSpPr>
                  <p:cNvPr id="123" name="Rectangle 122">
                    <a:extLst>
                      <a:ext uri="{FF2B5EF4-FFF2-40B4-BE49-F238E27FC236}">
                        <a16:creationId xmlns:a16="http://schemas.microsoft.com/office/drawing/2014/main" id="{6BA2D272-19A5-ED40-A13D-1A8A2FB84E69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103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4" name="Rectangle 123">
                    <a:extLst>
                      <a:ext uri="{FF2B5EF4-FFF2-40B4-BE49-F238E27FC236}">
                        <a16:creationId xmlns:a16="http://schemas.microsoft.com/office/drawing/2014/main" id="{50A41F76-F7D3-0B46-8FAC-57C87AFFCBA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999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20" name="Group 119">
                  <a:extLst>
                    <a:ext uri="{FF2B5EF4-FFF2-40B4-BE49-F238E27FC236}">
                      <a16:creationId xmlns:a16="http://schemas.microsoft.com/office/drawing/2014/main" id="{CEC0F0F7-9112-264B-B3A1-DBA21597D39A}"/>
                    </a:ext>
                  </a:extLst>
                </p:cNvPr>
                <p:cNvGrpSpPr/>
                <p:nvPr/>
              </p:nvGrpSpPr>
              <p:grpSpPr>
                <a:xfrm>
                  <a:off x="4886412" y="2300673"/>
                  <a:ext cx="162220" cy="325591"/>
                  <a:chOff x="4824133" y="1693338"/>
                  <a:chExt cx="90155" cy="180948"/>
                </a:xfrm>
                <a:grpFill/>
              </p:grpSpPr>
              <p:sp>
                <p:nvSpPr>
                  <p:cNvPr id="121" name="Rectangle 120">
                    <a:extLst>
                      <a:ext uri="{FF2B5EF4-FFF2-40B4-BE49-F238E27FC236}">
                        <a16:creationId xmlns:a16="http://schemas.microsoft.com/office/drawing/2014/main" id="{BD6B9509-7CD2-5A4B-B554-690B1EDB1A9E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3338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2" name="Rectangle 121">
                    <a:extLst>
                      <a:ext uri="{FF2B5EF4-FFF2-40B4-BE49-F238E27FC236}">
                        <a16:creationId xmlns:a16="http://schemas.microsoft.com/office/drawing/2014/main" id="{9C9D9EB0-8D57-E546-BCA9-F75FA0E7C789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413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16" name="Group 115">
                <a:extLst>
                  <a:ext uri="{FF2B5EF4-FFF2-40B4-BE49-F238E27FC236}">
                    <a16:creationId xmlns:a16="http://schemas.microsoft.com/office/drawing/2014/main" id="{A0E1851E-936C-C643-9885-FCC8A6CF6964}"/>
                  </a:ext>
                </a:extLst>
              </p:cNvPr>
              <p:cNvGrpSpPr/>
              <p:nvPr/>
            </p:nvGrpSpPr>
            <p:grpSpPr>
              <a:xfrm>
                <a:off x="7966428" y="1327988"/>
                <a:ext cx="162220" cy="322352"/>
                <a:chOff x="4824133" y="1697447"/>
                <a:chExt cx="90155" cy="179149"/>
              </a:xfrm>
              <a:grpFill/>
            </p:grpSpPr>
            <p:sp>
              <p:nvSpPr>
                <p:cNvPr id="117" name="Rectangle 116">
                  <a:extLst>
                    <a:ext uri="{FF2B5EF4-FFF2-40B4-BE49-F238E27FC236}">
                      <a16:creationId xmlns:a16="http://schemas.microsoft.com/office/drawing/2014/main" id="{664300D4-4825-BA46-A392-B005A3F7733B}"/>
                    </a:ext>
                  </a:extLst>
                </p:cNvPr>
                <p:cNvSpPr/>
                <p:nvPr/>
              </p:nvSpPr>
              <p:spPr>
                <a:xfrm>
                  <a:off x="4824133" y="1697447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8" name="Rectangle 117">
                  <a:extLst>
                    <a:ext uri="{FF2B5EF4-FFF2-40B4-BE49-F238E27FC236}">
                      <a16:creationId xmlns:a16="http://schemas.microsoft.com/office/drawing/2014/main" id="{38D643AE-6B84-3B4A-8419-E391697B12DB}"/>
                    </a:ext>
                  </a:extLst>
                </p:cNvPr>
                <p:cNvSpPr/>
                <p:nvPr/>
              </p:nvSpPr>
              <p:spPr>
                <a:xfrm>
                  <a:off x="4824133" y="1786441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C99E8EEF-F56C-C042-BBBF-480331320735}"/>
                </a:ext>
              </a:extLst>
            </p:cNvPr>
            <p:cNvGrpSpPr/>
            <p:nvPr/>
          </p:nvGrpSpPr>
          <p:grpSpPr>
            <a:xfrm>
              <a:off x="1539609" y="1450561"/>
              <a:ext cx="162220" cy="1599053"/>
              <a:chOff x="7966428" y="1327988"/>
              <a:chExt cx="162220" cy="1599053"/>
            </a:xfrm>
            <a:solidFill>
              <a:srgbClr val="DBEEF4"/>
            </a:solidFill>
          </p:grpSpPr>
          <p:grpSp>
            <p:nvGrpSpPr>
              <p:cNvPr id="97" name="Group 96">
                <a:extLst>
                  <a:ext uri="{FF2B5EF4-FFF2-40B4-BE49-F238E27FC236}">
                    <a16:creationId xmlns:a16="http://schemas.microsoft.com/office/drawing/2014/main" id="{3A35A987-671D-3E4E-AB68-8C9979375E2E}"/>
                  </a:ext>
                </a:extLst>
              </p:cNvPr>
              <p:cNvGrpSpPr/>
              <p:nvPr/>
            </p:nvGrpSpPr>
            <p:grpSpPr>
              <a:xfrm>
                <a:off x="7966428" y="2289088"/>
                <a:ext cx="162220" cy="637953"/>
                <a:chOff x="4886412" y="2289088"/>
                <a:chExt cx="162220" cy="637953"/>
              </a:xfrm>
              <a:grpFill/>
            </p:grpSpPr>
            <p:grpSp>
              <p:nvGrpSpPr>
                <p:cNvPr id="108" name="Group 107">
                  <a:extLst>
                    <a:ext uri="{FF2B5EF4-FFF2-40B4-BE49-F238E27FC236}">
                      <a16:creationId xmlns:a16="http://schemas.microsoft.com/office/drawing/2014/main" id="{1EFB64A6-8B17-D044-A7E8-9F5A26DF1424}"/>
                    </a:ext>
                  </a:extLst>
                </p:cNvPr>
                <p:cNvGrpSpPr/>
                <p:nvPr/>
              </p:nvGrpSpPr>
              <p:grpSpPr>
                <a:xfrm>
                  <a:off x="4886412" y="2604694"/>
                  <a:ext cx="162220" cy="322347"/>
                  <a:chOff x="4824133" y="1680434"/>
                  <a:chExt cx="90155" cy="179145"/>
                </a:xfrm>
                <a:grpFill/>
              </p:grpSpPr>
              <p:sp>
                <p:nvSpPr>
                  <p:cNvPr id="112" name="Rectangle 111">
                    <a:extLst>
                      <a:ext uri="{FF2B5EF4-FFF2-40B4-BE49-F238E27FC236}">
                        <a16:creationId xmlns:a16="http://schemas.microsoft.com/office/drawing/2014/main" id="{9E7CE395-FB02-E645-AC30-E619C67752CF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043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3" name="Rectangle 112">
                    <a:extLst>
                      <a:ext uri="{FF2B5EF4-FFF2-40B4-BE49-F238E27FC236}">
                        <a16:creationId xmlns:a16="http://schemas.microsoft.com/office/drawing/2014/main" id="{C20E3905-CB6C-3B46-BA3C-A7283FE089E7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6942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09" name="Group 108">
                  <a:extLst>
                    <a:ext uri="{FF2B5EF4-FFF2-40B4-BE49-F238E27FC236}">
                      <a16:creationId xmlns:a16="http://schemas.microsoft.com/office/drawing/2014/main" id="{56DA1A56-D0BB-7643-96B7-DD552158D01A}"/>
                    </a:ext>
                  </a:extLst>
                </p:cNvPr>
                <p:cNvGrpSpPr/>
                <p:nvPr/>
              </p:nvGrpSpPr>
              <p:grpSpPr>
                <a:xfrm>
                  <a:off x="4886412" y="2289088"/>
                  <a:ext cx="162220" cy="318100"/>
                  <a:chOff x="4824133" y="1686899"/>
                  <a:chExt cx="90155" cy="176785"/>
                </a:xfrm>
                <a:grpFill/>
              </p:grpSpPr>
              <p:sp>
                <p:nvSpPr>
                  <p:cNvPr id="110" name="Rectangle 109">
                    <a:extLst>
                      <a:ext uri="{FF2B5EF4-FFF2-40B4-BE49-F238E27FC236}">
                        <a16:creationId xmlns:a16="http://schemas.microsoft.com/office/drawing/2014/main" id="{3008A0EF-A2BB-4441-81B8-9F77E4B7A2C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11" name="Rectangle 110">
                    <a:extLst>
                      <a:ext uri="{FF2B5EF4-FFF2-40B4-BE49-F238E27FC236}">
                        <a16:creationId xmlns:a16="http://schemas.microsoft.com/office/drawing/2014/main" id="{631B48C3-C2E8-3348-B544-0311FCFF0BBE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352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98" name="Group 97">
                <a:extLst>
                  <a:ext uri="{FF2B5EF4-FFF2-40B4-BE49-F238E27FC236}">
                    <a16:creationId xmlns:a16="http://schemas.microsoft.com/office/drawing/2014/main" id="{8CE425D3-F754-814B-9EA1-0E7A584E2E92}"/>
                  </a:ext>
                </a:extLst>
              </p:cNvPr>
              <p:cNvGrpSpPr/>
              <p:nvPr/>
            </p:nvGrpSpPr>
            <p:grpSpPr>
              <a:xfrm>
                <a:off x="7966428" y="1647016"/>
                <a:ext cx="162220" cy="645388"/>
                <a:chOff x="4886412" y="2300666"/>
                <a:chExt cx="162220" cy="645388"/>
              </a:xfrm>
              <a:grpFill/>
            </p:grpSpPr>
            <p:grpSp>
              <p:nvGrpSpPr>
                <p:cNvPr id="102" name="Group 101">
                  <a:extLst>
                    <a:ext uri="{FF2B5EF4-FFF2-40B4-BE49-F238E27FC236}">
                      <a16:creationId xmlns:a16="http://schemas.microsoft.com/office/drawing/2014/main" id="{1389EBAA-05D2-D44C-8265-904262F3746D}"/>
                    </a:ext>
                  </a:extLst>
                </p:cNvPr>
                <p:cNvGrpSpPr/>
                <p:nvPr/>
              </p:nvGrpSpPr>
              <p:grpSpPr>
                <a:xfrm>
                  <a:off x="4886412" y="2623767"/>
                  <a:ext cx="162220" cy="322287"/>
                  <a:chOff x="4824133" y="1691037"/>
                  <a:chExt cx="90155" cy="179112"/>
                </a:xfrm>
                <a:grpFill/>
              </p:grpSpPr>
              <p:sp>
                <p:nvSpPr>
                  <p:cNvPr id="106" name="Rectangle 105">
                    <a:extLst>
                      <a:ext uri="{FF2B5EF4-FFF2-40B4-BE49-F238E27FC236}">
                        <a16:creationId xmlns:a16="http://schemas.microsoft.com/office/drawing/2014/main" id="{5C341820-2012-FC46-8E20-D4D9D1245659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103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7" name="Rectangle 106">
                    <a:extLst>
                      <a:ext uri="{FF2B5EF4-FFF2-40B4-BE49-F238E27FC236}">
                        <a16:creationId xmlns:a16="http://schemas.microsoft.com/office/drawing/2014/main" id="{F2B7815C-16A6-094E-8F89-E133ABB67EA2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999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03" name="Group 102">
                  <a:extLst>
                    <a:ext uri="{FF2B5EF4-FFF2-40B4-BE49-F238E27FC236}">
                      <a16:creationId xmlns:a16="http://schemas.microsoft.com/office/drawing/2014/main" id="{F6939561-C9F9-3745-B448-439CCBF3E3C9}"/>
                    </a:ext>
                  </a:extLst>
                </p:cNvPr>
                <p:cNvGrpSpPr/>
                <p:nvPr/>
              </p:nvGrpSpPr>
              <p:grpSpPr>
                <a:xfrm>
                  <a:off x="4886412" y="2300666"/>
                  <a:ext cx="162220" cy="325604"/>
                  <a:chOff x="4824133" y="1693339"/>
                  <a:chExt cx="90155" cy="180956"/>
                </a:xfrm>
                <a:grpFill/>
              </p:grpSpPr>
              <p:sp>
                <p:nvSpPr>
                  <p:cNvPr id="104" name="Rectangle 103">
                    <a:extLst>
                      <a:ext uri="{FF2B5EF4-FFF2-40B4-BE49-F238E27FC236}">
                        <a16:creationId xmlns:a16="http://schemas.microsoft.com/office/drawing/2014/main" id="{98DEFB6B-B3AE-C84C-8887-8E34A567FB3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333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5" name="Rectangle 104">
                    <a:extLst>
                      <a:ext uri="{FF2B5EF4-FFF2-40B4-BE49-F238E27FC236}">
                        <a16:creationId xmlns:a16="http://schemas.microsoft.com/office/drawing/2014/main" id="{9827561A-778C-E941-B083-9AFDF4AC5818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4140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99" name="Group 98">
                <a:extLst>
                  <a:ext uri="{FF2B5EF4-FFF2-40B4-BE49-F238E27FC236}">
                    <a16:creationId xmlns:a16="http://schemas.microsoft.com/office/drawing/2014/main" id="{C47B249C-CCF5-2E42-B3DE-C3A72A651C4B}"/>
                  </a:ext>
                </a:extLst>
              </p:cNvPr>
              <p:cNvGrpSpPr/>
              <p:nvPr/>
            </p:nvGrpSpPr>
            <p:grpSpPr>
              <a:xfrm>
                <a:off x="7966428" y="1327988"/>
                <a:ext cx="162220" cy="322352"/>
                <a:chOff x="4824133" y="1697447"/>
                <a:chExt cx="90155" cy="179149"/>
              </a:xfrm>
              <a:grpFill/>
            </p:grpSpPr>
            <p:sp>
              <p:nvSpPr>
                <p:cNvPr id="100" name="Rectangle 99">
                  <a:extLst>
                    <a:ext uri="{FF2B5EF4-FFF2-40B4-BE49-F238E27FC236}">
                      <a16:creationId xmlns:a16="http://schemas.microsoft.com/office/drawing/2014/main" id="{480BA5EC-BCA2-AE4F-9C61-3C93F0FC744E}"/>
                    </a:ext>
                  </a:extLst>
                </p:cNvPr>
                <p:cNvSpPr/>
                <p:nvPr/>
              </p:nvSpPr>
              <p:spPr>
                <a:xfrm>
                  <a:off x="4824133" y="1697447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1" name="Rectangle 100">
                  <a:extLst>
                    <a:ext uri="{FF2B5EF4-FFF2-40B4-BE49-F238E27FC236}">
                      <a16:creationId xmlns:a16="http://schemas.microsoft.com/office/drawing/2014/main" id="{7CF3BA3D-8A00-F24C-B5AB-9D35E53C7E6A}"/>
                    </a:ext>
                  </a:extLst>
                </p:cNvPr>
                <p:cNvSpPr/>
                <p:nvPr/>
              </p:nvSpPr>
              <p:spPr>
                <a:xfrm>
                  <a:off x="4824133" y="1786441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714F9F62-08B0-9D4B-A5CB-DFB42FC0F493}"/>
                </a:ext>
              </a:extLst>
            </p:cNvPr>
            <p:cNvGrpSpPr/>
            <p:nvPr/>
          </p:nvGrpSpPr>
          <p:grpSpPr>
            <a:xfrm>
              <a:off x="1848527" y="1450309"/>
              <a:ext cx="162220" cy="1599051"/>
              <a:chOff x="7966428" y="1327988"/>
              <a:chExt cx="162220" cy="1599051"/>
            </a:xfrm>
            <a:solidFill>
              <a:srgbClr val="DBEEF4"/>
            </a:solidFill>
          </p:grpSpPr>
          <p:grpSp>
            <p:nvGrpSpPr>
              <p:cNvPr id="80" name="Group 79">
                <a:extLst>
                  <a:ext uri="{FF2B5EF4-FFF2-40B4-BE49-F238E27FC236}">
                    <a16:creationId xmlns:a16="http://schemas.microsoft.com/office/drawing/2014/main" id="{BAFF73F7-C823-D34F-9B03-5768D1F5AC20}"/>
                  </a:ext>
                </a:extLst>
              </p:cNvPr>
              <p:cNvGrpSpPr/>
              <p:nvPr/>
            </p:nvGrpSpPr>
            <p:grpSpPr>
              <a:xfrm>
                <a:off x="7966428" y="2289088"/>
                <a:ext cx="162220" cy="637951"/>
                <a:chOff x="4886412" y="2289088"/>
                <a:chExt cx="162220" cy="637951"/>
              </a:xfrm>
              <a:grpFill/>
            </p:grpSpPr>
            <p:grpSp>
              <p:nvGrpSpPr>
                <p:cNvPr id="91" name="Group 90">
                  <a:extLst>
                    <a:ext uri="{FF2B5EF4-FFF2-40B4-BE49-F238E27FC236}">
                      <a16:creationId xmlns:a16="http://schemas.microsoft.com/office/drawing/2014/main" id="{B00B9786-862B-DE49-82F1-39F0F1EAA17E}"/>
                    </a:ext>
                  </a:extLst>
                </p:cNvPr>
                <p:cNvGrpSpPr/>
                <p:nvPr/>
              </p:nvGrpSpPr>
              <p:grpSpPr>
                <a:xfrm>
                  <a:off x="4886412" y="2604689"/>
                  <a:ext cx="162220" cy="322350"/>
                  <a:chOff x="4824133" y="1680434"/>
                  <a:chExt cx="90155" cy="179147"/>
                </a:xfrm>
                <a:grpFill/>
              </p:grpSpPr>
              <p:sp>
                <p:nvSpPr>
                  <p:cNvPr id="95" name="Rectangle 94">
                    <a:extLst>
                      <a:ext uri="{FF2B5EF4-FFF2-40B4-BE49-F238E27FC236}">
                        <a16:creationId xmlns:a16="http://schemas.microsoft.com/office/drawing/2014/main" id="{3A4C37E3-7CF7-9549-B71E-9DEE89F9F6F9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043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6" name="Rectangle 95">
                    <a:extLst>
                      <a:ext uri="{FF2B5EF4-FFF2-40B4-BE49-F238E27FC236}">
                        <a16:creationId xmlns:a16="http://schemas.microsoft.com/office/drawing/2014/main" id="{2C946A84-68AF-FD4A-A584-4EE9919675F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69426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92" name="Group 91">
                  <a:extLst>
                    <a:ext uri="{FF2B5EF4-FFF2-40B4-BE49-F238E27FC236}">
                      <a16:creationId xmlns:a16="http://schemas.microsoft.com/office/drawing/2014/main" id="{A77E6057-7D04-5549-8A1C-5BFBD51027A2}"/>
                    </a:ext>
                  </a:extLst>
                </p:cNvPr>
                <p:cNvGrpSpPr/>
                <p:nvPr/>
              </p:nvGrpSpPr>
              <p:grpSpPr>
                <a:xfrm>
                  <a:off x="4886412" y="2289088"/>
                  <a:ext cx="162220" cy="318100"/>
                  <a:chOff x="4824133" y="1686899"/>
                  <a:chExt cx="90155" cy="176785"/>
                </a:xfrm>
                <a:grpFill/>
              </p:grpSpPr>
              <p:sp>
                <p:nvSpPr>
                  <p:cNvPr id="93" name="Rectangle 92">
                    <a:extLst>
                      <a:ext uri="{FF2B5EF4-FFF2-40B4-BE49-F238E27FC236}">
                        <a16:creationId xmlns:a16="http://schemas.microsoft.com/office/drawing/2014/main" id="{40F9A7E2-4A7F-4748-84C9-F2BCBB9666B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4" name="Rectangle 93">
                    <a:extLst>
                      <a:ext uri="{FF2B5EF4-FFF2-40B4-BE49-F238E27FC236}">
                        <a16:creationId xmlns:a16="http://schemas.microsoft.com/office/drawing/2014/main" id="{28CDF590-8E58-C947-8BF9-A99EA5944AE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352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81" name="Group 80">
                <a:extLst>
                  <a:ext uri="{FF2B5EF4-FFF2-40B4-BE49-F238E27FC236}">
                    <a16:creationId xmlns:a16="http://schemas.microsoft.com/office/drawing/2014/main" id="{9B840440-6A5E-FD43-81A7-06A0844E0398}"/>
                  </a:ext>
                </a:extLst>
              </p:cNvPr>
              <p:cNvGrpSpPr/>
              <p:nvPr/>
            </p:nvGrpSpPr>
            <p:grpSpPr>
              <a:xfrm>
                <a:off x="7966428" y="1647016"/>
                <a:ext cx="162220" cy="645388"/>
                <a:chOff x="4886412" y="2300666"/>
                <a:chExt cx="162220" cy="645388"/>
              </a:xfrm>
              <a:grpFill/>
            </p:grpSpPr>
            <p:grpSp>
              <p:nvGrpSpPr>
                <p:cNvPr id="85" name="Group 84">
                  <a:extLst>
                    <a:ext uri="{FF2B5EF4-FFF2-40B4-BE49-F238E27FC236}">
                      <a16:creationId xmlns:a16="http://schemas.microsoft.com/office/drawing/2014/main" id="{8C464EC7-B2B5-864B-B413-E44FF4D6B83E}"/>
                    </a:ext>
                  </a:extLst>
                </p:cNvPr>
                <p:cNvGrpSpPr/>
                <p:nvPr/>
              </p:nvGrpSpPr>
              <p:grpSpPr>
                <a:xfrm>
                  <a:off x="4886412" y="2623767"/>
                  <a:ext cx="162220" cy="322287"/>
                  <a:chOff x="4824133" y="1691037"/>
                  <a:chExt cx="90155" cy="179112"/>
                </a:xfrm>
                <a:grpFill/>
              </p:grpSpPr>
              <p:sp>
                <p:nvSpPr>
                  <p:cNvPr id="89" name="Rectangle 88">
                    <a:extLst>
                      <a:ext uri="{FF2B5EF4-FFF2-40B4-BE49-F238E27FC236}">
                        <a16:creationId xmlns:a16="http://schemas.microsoft.com/office/drawing/2014/main" id="{5DB79319-2C62-C64F-B7C2-739DC8548D6A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103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90" name="Rectangle 89">
                    <a:extLst>
                      <a:ext uri="{FF2B5EF4-FFF2-40B4-BE49-F238E27FC236}">
                        <a16:creationId xmlns:a16="http://schemas.microsoft.com/office/drawing/2014/main" id="{E2CE5956-4F92-414D-B593-4F952EECAA6A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999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86" name="Group 85">
                  <a:extLst>
                    <a:ext uri="{FF2B5EF4-FFF2-40B4-BE49-F238E27FC236}">
                      <a16:creationId xmlns:a16="http://schemas.microsoft.com/office/drawing/2014/main" id="{0C79845E-723D-F44C-815E-470ACF287FEB}"/>
                    </a:ext>
                  </a:extLst>
                </p:cNvPr>
                <p:cNvGrpSpPr/>
                <p:nvPr/>
              </p:nvGrpSpPr>
              <p:grpSpPr>
                <a:xfrm>
                  <a:off x="4886412" y="2300666"/>
                  <a:ext cx="162220" cy="325604"/>
                  <a:chOff x="4824133" y="1693339"/>
                  <a:chExt cx="90155" cy="180956"/>
                </a:xfrm>
                <a:grpFill/>
              </p:grpSpPr>
              <p:sp>
                <p:nvSpPr>
                  <p:cNvPr id="87" name="Rectangle 86">
                    <a:extLst>
                      <a:ext uri="{FF2B5EF4-FFF2-40B4-BE49-F238E27FC236}">
                        <a16:creationId xmlns:a16="http://schemas.microsoft.com/office/drawing/2014/main" id="{C0943B21-D5F1-0C4C-95CD-C96DF2F2C7FC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333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8" name="Rectangle 87">
                    <a:extLst>
                      <a:ext uri="{FF2B5EF4-FFF2-40B4-BE49-F238E27FC236}">
                        <a16:creationId xmlns:a16="http://schemas.microsoft.com/office/drawing/2014/main" id="{29459E28-AF04-4B4F-930B-808A7A041C77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4140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82" name="Group 81">
                <a:extLst>
                  <a:ext uri="{FF2B5EF4-FFF2-40B4-BE49-F238E27FC236}">
                    <a16:creationId xmlns:a16="http://schemas.microsoft.com/office/drawing/2014/main" id="{47220E9E-D3FE-E34E-B8E2-AF26276B91F0}"/>
                  </a:ext>
                </a:extLst>
              </p:cNvPr>
              <p:cNvGrpSpPr/>
              <p:nvPr/>
            </p:nvGrpSpPr>
            <p:grpSpPr>
              <a:xfrm>
                <a:off x="7966428" y="1327988"/>
                <a:ext cx="162220" cy="322352"/>
                <a:chOff x="4824133" y="1697447"/>
                <a:chExt cx="90155" cy="179149"/>
              </a:xfrm>
              <a:grpFill/>
            </p:grpSpPr>
            <p:sp>
              <p:nvSpPr>
                <p:cNvPr id="83" name="Rectangle 82">
                  <a:extLst>
                    <a:ext uri="{FF2B5EF4-FFF2-40B4-BE49-F238E27FC236}">
                      <a16:creationId xmlns:a16="http://schemas.microsoft.com/office/drawing/2014/main" id="{F98D523E-571F-8142-BDDE-C6DE0810B7B3}"/>
                    </a:ext>
                  </a:extLst>
                </p:cNvPr>
                <p:cNvSpPr/>
                <p:nvPr/>
              </p:nvSpPr>
              <p:spPr>
                <a:xfrm>
                  <a:off x="4824133" y="1697447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4" name="Rectangle 83">
                  <a:extLst>
                    <a:ext uri="{FF2B5EF4-FFF2-40B4-BE49-F238E27FC236}">
                      <a16:creationId xmlns:a16="http://schemas.microsoft.com/office/drawing/2014/main" id="{2C8ACB18-38BC-014E-9C58-AB0AB98E982A}"/>
                    </a:ext>
                  </a:extLst>
                </p:cNvPr>
                <p:cNvSpPr/>
                <p:nvPr/>
              </p:nvSpPr>
              <p:spPr>
                <a:xfrm>
                  <a:off x="4824133" y="1786441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57E858E7-6F6E-4F45-B158-4E02926F0D6C}"/>
                </a:ext>
              </a:extLst>
            </p:cNvPr>
            <p:cNvGrpSpPr/>
            <p:nvPr/>
          </p:nvGrpSpPr>
          <p:grpSpPr>
            <a:xfrm>
              <a:off x="2149042" y="1450435"/>
              <a:ext cx="162220" cy="1599051"/>
              <a:chOff x="7966428" y="1327988"/>
              <a:chExt cx="162220" cy="1599051"/>
            </a:xfrm>
            <a:solidFill>
              <a:srgbClr val="DBEEF4"/>
            </a:solidFill>
          </p:grpSpPr>
          <p:grpSp>
            <p:nvGrpSpPr>
              <p:cNvPr id="63" name="Group 62">
                <a:extLst>
                  <a:ext uri="{FF2B5EF4-FFF2-40B4-BE49-F238E27FC236}">
                    <a16:creationId xmlns:a16="http://schemas.microsoft.com/office/drawing/2014/main" id="{40F839CF-60BA-CF4C-9C12-4C3155657135}"/>
                  </a:ext>
                </a:extLst>
              </p:cNvPr>
              <p:cNvGrpSpPr/>
              <p:nvPr/>
            </p:nvGrpSpPr>
            <p:grpSpPr>
              <a:xfrm>
                <a:off x="7966428" y="2289088"/>
                <a:ext cx="162220" cy="637951"/>
                <a:chOff x="4886412" y="2289088"/>
                <a:chExt cx="162220" cy="637951"/>
              </a:xfrm>
              <a:grpFill/>
            </p:grpSpPr>
            <p:grpSp>
              <p:nvGrpSpPr>
                <p:cNvPr id="74" name="Group 73">
                  <a:extLst>
                    <a:ext uri="{FF2B5EF4-FFF2-40B4-BE49-F238E27FC236}">
                      <a16:creationId xmlns:a16="http://schemas.microsoft.com/office/drawing/2014/main" id="{CB2DAB9D-6BEE-B24B-B51D-E90964CC302D}"/>
                    </a:ext>
                  </a:extLst>
                </p:cNvPr>
                <p:cNvGrpSpPr/>
                <p:nvPr/>
              </p:nvGrpSpPr>
              <p:grpSpPr>
                <a:xfrm>
                  <a:off x="4886412" y="2604689"/>
                  <a:ext cx="162220" cy="322350"/>
                  <a:chOff x="4824133" y="1680434"/>
                  <a:chExt cx="90155" cy="179147"/>
                </a:xfrm>
                <a:grpFill/>
              </p:grpSpPr>
              <p:sp>
                <p:nvSpPr>
                  <p:cNvPr id="78" name="Rectangle 77">
                    <a:extLst>
                      <a:ext uri="{FF2B5EF4-FFF2-40B4-BE49-F238E27FC236}">
                        <a16:creationId xmlns:a16="http://schemas.microsoft.com/office/drawing/2014/main" id="{A1FC6AEC-2C1A-734B-A59B-8D8208158D86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043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9" name="Rectangle 78">
                    <a:extLst>
                      <a:ext uri="{FF2B5EF4-FFF2-40B4-BE49-F238E27FC236}">
                        <a16:creationId xmlns:a16="http://schemas.microsoft.com/office/drawing/2014/main" id="{71B38B88-11F7-6940-8887-9E4001BBB969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69426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75" name="Group 74">
                  <a:extLst>
                    <a:ext uri="{FF2B5EF4-FFF2-40B4-BE49-F238E27FC236}">
                      <a16:creationId xmlns:a16="http://schemas.microsoft.com/office/drawing/2014/main" id="{E03D787D-8E8F-DF47-8559-59002C6A0D21}"/>
                    </a:ext>
                  </a:extLst>
                </p:cNvPr>
                <p:cNvGrpSpPr/>
                <p:nvPr/>
              </p:nvGrpSpPr>
              <p:grpSpPr>
                <a:xfrm>
                  <a:off x="4886412" y="2289088"/>
                  <a:ext cx="162220" cy="318100"/>
                  <a:chOff x="4824133" y="1686899"/>
                  <a:chExt cx="90155" cy="176785"/>
                </a:xfrm>
                <a:grpFill/>
              </p:grpSpPr>
              <p:sp>
                <p:nvSpPr>
                  <p:cNvPr id="76" name="Rectangle 75">
                    <a:extLst>
                      <a:ext uri="{FF2B5EF4-FFF2-40B4-BE49-F238E27FC236}">
                        <a16:creationId xmlns:a16="http://schemas.microsoft.com/office/drawing/2014/main" id="{2E1C2BEB-0401-0543-A583-04172E21A8C3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7" name="Rectangle 76">
                    <a:extLst>
                      <a:ext uri="{FF2B5EF4-FFF2-40B4-BE49-F238E27FC236}">
                        <a16:creationId xmlns:a16="http://schemas.microsoft.com/office/drawing/2014/main" id="{E58DAD6B-D977-CF44-8626-B4076F3BB441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352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64" name="Group 63">
                <a:extLst>
                  <a:ext uri="{FF2B5EF4-FFF2-40B4-BE49-F238E27FC236}">
                    <a16:creationId xmlns:a16="http://schemas.microsoft.com/office/drawing/2014/main" id="{717EF76F-C40B-5248-A2DC-3D48BD1E756F}"/>
                  </a:ext>
                </a:extLst>
              </p:cNvPr>
              <p:cNvGrpSpPr/>
              <p:nvPr/>
            </p:nvGrpSpPr>
            <p:grpSpPr>
              <a:xfrm>
                <a:off x="7966428" y="1647016"/>
                <a:ext cx="162220" cy="645388"/>
                <a:chOff x="4886412" y="2300666"/>
                <a:chExt cx="162220" cy="645388"/>
              </a:xfrm>
              <a:grpFill/>
            </p:grpSpPr>
            <p:grpSp>
              <p:nvGrpSpPr>
                <p:cNvPr id="68" name="Group 67">
                  <a:extLst>
                    <a:ext uri="{FF2B5EF4-FFF2-40B4-BE49-F238E27FC236}">
                      <a16:creationId xmlns:a16="http://schemas.microsoft.com/office/drawing/2014/main" id="{DE60376B-E799-CD4A-84E9-CA19799D563A}"/>
                    </a:ext>
                  </a:extLst>
                </p:cNvPr>
                <p:cNvGrpSpPr/>
                <p:nvPr/>
              </p:nvGrpSpPr>
              <p:grpSpPr>
                <a:xfrm>
                  <a:off x="4886412" y="2623767"/>
                  <a:ext cx="162220" cy="322287"/>
                  <a:chOff x="4824133" y="1691037"/>
                  <a:chExt cx="90155" cy="179112"/>
                </a:xfrm>
                <a:grpFill/>
              </p:grpSpPr>
              <p:sp>
                <p:nvSpPr>
                  <p:cNvPr id="72" name="Rectangle 71">
                    <a:extLst>
                      <a:ext uri="{FF2B5EF4-FFF2-40B4-BE49-F238E27FC236}">
                        <a16:creationId xmlns:a16="http://schemas.microsoft.com/office/drawing/2014/main" id="{0343E52C-47FC-A148-898F-FD5A08E94A0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103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3" name="Rectangle 72">
                    <a:extLst>
                      <a:ext uri="{FF2B5EF4-FFF2-40B4-BE49-F238E27FC236}">
                        <a16:creationId xmlns:a16="http://schemas.microsoft.com/office/drawing/2014/main" id="{A85BCAD3-5F6F-5D4A-8805-9607F4148565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999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69" name="Group 68">
                  <a:extLst>
                    <a:ext uri="{FF2B5EF4-FFF2-40B4-BE49-F238E27FC236}">
                      <a16:creationId xmlns:a16="http://schemas.microsoft.com/office/drawing/2014/main" id="{F72580C2-13BA-7247-9653-8910275DA0C0}"/>
                    </a:ext>
                  </a:extLst>
                </p:cNvPr>
                <p:cNvGrpSpPr/>
                <p:nvPr/>
              </p:nvGrpSpPr>
              <p:grpSpPr>
                <a:xfrm>
                  <a:off x="4886412" y="2300666"/>
                  <a:ext cx="162220" cy="325604"/>
                  <a:chOff x="4824133" y="1693339"/>
                  <a:chExt cx="90155" cy="180956"/>
                </a:xfrm>
                <a:grpFill/>
              </p:grpSpPr>
              <p:sp>
                <p:nvSpPr>
                  <p:cNvPr id="70" name="Rectangle 69">
                    <a:extLst>
                      <a:ext uri="{FF2B5EF4-FFF2-40B4-BE49-F238E27FC236}">
                        <a16:creationId xmlns:a16="http://schemas.microsoft.com/office/drawing/2014/main" id="{8DF3F29C-016F-1F43-8452-2F0D6DD9C06A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333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1" name="Rectangle 70">
                    <a:extLst>
                      <a:ext uri="{FF2B5EF4-FFF2-40B4-BE49-F238E27FC236}">
                        <a16:creationId xmlns:a16="http://schemas.microsoft.com/office/drawing/2014/main" id="{F167AACB-A898-AF46-898C-51E94E0E1F8A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4140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65" name="Group 64">
                <a:extLst>
                  <a:ext uri="{FF2B5EF4-FFF2-40B4-BE49-F238E27FC236}">
                    <a16:creationId xmlns:a16="http://schemas.microsoft.com/office/drawing/2014/main" id="{073CD55D-8B8B-BB41-8C2B-25B94618E438}"/>
                  </a:ext>
                </a:extLst>
              </p:cNvPr>
              <p:cNvGrpSpPr/>
              <p:nvPr/>
            </p:nvGrpSpPr>
            <p:grpSpPr>
              <a:xfrm>
                <a:off x="7966428" y="1327988"/>
                <a:ext cx="162220" cy="322352"/>
                <a:chOff x="4824133" y="1697447"/>
                <a:chExt cx="90155" cy="179149"/>
              </a:xfrm>
              <a:grpFill/>
            </p:grpSpPr>
            <p:sp>
              <p:nvSpPr>
                <p:cNvPr id="66" name="Rectangle 65">
                  <a:extLst>
                    <a:ext uri="{FF2B5EF4-FFF2-40B4-BE49-F238E27FC236}">
                      <a16:creationId xmlns:a16="http://schemas.microsoft.com/office/drawing/2014/main" id="{C37F4528-FE93-AE4E-95E2-F4C8DD53F43F}"/>
                    </a:ext>
                  </a:extLst>
                </p:cNvPr>
                <p:cNvSpPr/>
                <p:nvPr/>
              </p:nvSpPr>
              <p:spPr>
                <a:xfrm>
                  <a:off x="4824133" y="1697447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7" name="Rectangle 66">
                  <a:extLst>
                    <a:ext uri="{FF2B5EF4-FFF2-40B4-BE49-F238E27FC236}">
                      <a16:creationId xmlns:a16="http://schemas.microsoft.com/office/drawing/2014/main" id="{428C776B-D04C-4141-82CE-2464376AA09F}"/>
                    </a:ext>
                  </a:extLst>
                </p:cNvPr>
                <p:cNvSpPr/>
                <p:nvPr/>
              </p:nvSpPr>
              <p:spPr>
                <a:xfrm>
                  <a:off x="4824133" y="1786441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9CFA0BBF-BC7F-F449-9169-07C91D50A89B}"/>
                </a:ext>
              </a:extLst>
            </p:cNvPr>
            <p:cNvGrpSpPr/>
            <p:nvPr/>
          </p:nvGrpSpPr>
          <p:grpSpPr>
            <a:xfrm>
              <a:off x="2475611" y="1450309"/>
              <a:ext cx="162220" cy="1599051"/>
              <a:chOff x="7966428" y="1327988"/>
              <a:chExt cx="162220" cy="1599051"/>
            </a:xfrm>
            <a:solidFill>
              <a:srgbClr val="DBEEF4"/>
            </a:solidFill>
          </p:grpSpPr>
          <p:grpSp>
            <p:nvGrpSpPr>
              <p:cNvPr id="46" name="Group 45">
                <a:extLst>
                  <a:ext uri="{FF2B5EF4-FFF2-40B4-BE49-F238E27FC236}">
                    <a16:creationId xmlns:a16="http://schemas.microsoft.com/office/drawing/2014/main" id="{B20716BA-DB61-5D40-A108-660BE89B7E86}"/>
                  </a:ext>
                </a:extLst>
              </p:cNvPr>
              <p:cNvGrpSpPr/>
              <p:nvPr/>
            </p:nvGrpSpPr>
            <p:grpSpPr>
              <a:xfrm>
                <a:off x="7966428" y="2289088"/>
                <a:ext cx="162220" cy="637951"/>
                <a:chOff x="4886412" y="2289088"/>
                <a:chExt cx="162220" cy="637951"/>
              </a:xfrm>
              <a:grpFill/>
            </p:grpSpPr>
            <p:grpSp>
              <p:nvGrpSpPr>
                <p:cNvPr id="57" name="Group 56">
                  <a:extLst>
                    <a:ext uri="{FF2B5EF4-FFF2-40B4-BE49-F238E27FC236}">
                      <a16:creationId xmlns:a16="http://schemas.microsoft.com/office/drawing/2014/main" id="{F7233026-358A-704D-8EBB-680CCD9A8217}"/>
                    </a:ext>
                  </a:extLst>
                </p:cNvPr>
                <p:cNvGrpSpPr/>
                <p:nvPr/>
              </p:nvGrpSpPr>
              <p:grpSpPr>
                <a:xfrm>
                  <a:off x="4886412" y="2604689"/>
                  <a:ext cx="162220" cy="322350"/>
                  <a:chOff x="4824133" y="1680434"/>
                  <a:chExt cx="90155" cy="179147"/>
                </a:xfrm>
                <a:grpFill/>
              </p:grpSpPr>
              <p:sp>
                <p:nvSpPr>
                  <p:cNvPr id="61" name="Rectangle 60">
                    <a:extLst>
                      <a:ext uri="{FF2B5EF4-FFF2-40B4-BE49-F238E27FC236}">
                        <a16:creationId xmlns:a16="http://schemas.microsoft.com/office/drawing/2014/main" id="{1AFDCF0C-8B04-F742-9C48-E7B437AAE422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043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2" name="Rectangle 61">
                    <a:extLst>
                      <a:ext uri="{FF2B5EF4-FFF2-40B4-BE49-F238E27FC236}">
                        <a16:creationId xmlns:a16="http://schemas.microsoft.com/office/drawing/2014/main" id="{A1BC5827-14F0-E74F-8829-7A965C62C7C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69426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58" name="Group 57">
                  <a:extLst>
                    <a:ext uri="{FF2B5EF4-FFF2-40B4-BE49-F238E27FC236}">
                      <a16:creationId xmlns:a16="http://schemas.microsoft.com/office/drawing/2014/main" id="{70D07301-35A5-BC4A-9533-EAEBF36306EE}"/>
                    </a:ext>
                  </a:extLst>
                </p:cNvPr>
                <p:cNvGrpSpPr/>
                <p:nvPr/>
              </p:nvGrpSpPr>
              <p:grpSpPr>
                <a:xfrm>
                  <a:off x="4886412" y="2289088"/>
                  <a:ext cx="162220" cy="318100"/>
                  <a:chOff x="4824133" y="1686899"/>
                  <a:chExt cx="90155" cy="176785"/>
                </a:xfrm>
                <a:grpFill/>
              </p:grpSpPr>
              <p:sp>
                <p:nvSpPr>
                  <p:cNvPr id="59" name="Rectangle 58">
                    <a:extLst>
                      <a:ext uri="{FF2B5EF4-FFF2-40B4-BE49-F238E27FC236}">
                        <a16:creationId xmlns:a16="http://schemas.microsoft.com/office/drawing/2014/main" id="{855EF9BF-FFD5-BA46-AB15-45125F33F86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60" name="Rectangle 59">
                    <a:extLst>
                      <a:ext uri="{FF2B5EF4-FFF2-40B4-BE49-F238E27FC236}">
                        <a16:creationId xmlns:a16="http://schemas.microsoft.com/office/drawing/2014/main" id="{8B7D6DA8-1C0F-DC47-8A89-09548C1AC3E8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352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47" name="Group 46">
                <a:extLst>
                  <a:ext uri="{FF2B5EF4-FFF2-40B4-BE49-F238E27FC236}">
                    <a16:creationId xmlns:a16="http://schemas.microsoft.com/office/drawing/2014/main" id="{4907543D-C60C-C14E-9BAE-D6DB5A0B5049}"/>
                  </a:ext>
                </a:extLst>
              </p:cNvPr>
              <p:cNvGrpSpPr/>
              <p:nvPr/>
            </p:nvGrpSpPr>
            <p:grpSpPr>
              <a:xfrm>
                <a:off x="7966428" y="1647016"/>
                <a:ext cx="162220" cy="645388"/>
                <a:chOff x="4886412" y="2300666"/>
                <a:chExt cx="162220" cy="645388"/>
              </a:xfrm>
              <a:grpFill/>
            </p:grpSpPr>
            <p:grpSp>
              <p:nvGrpSpPr>
                <p:cNvPr id="51" name="Group 50">
                  <a:extLst>
                    <a:ext uri="{FF2B5EF4-FFF2-40B4-BE49-F238E27FC236}">
                      <a16:creationId xmlns:a16="http://schemas.microsoft.com/office/drawing/2014/main" id="{E20CBFC6-3082-0F4A-8646-591D5F01D729}"/>
                    </a:ext>
                  </a:extLst>
                </p:cNvPr>
                <p:cNvGrpSpPr/>
                <p:nvPr/>
              </p:nvGrpSpPr>
              <p:grpSpPr>
                <a:xfrm>
                  <a:off x="4886412" y="2623767"/>
                  <a:ext cx="162220" cy="322287"/>
                  <a:chOff x="4824133" y="1691037"/>
                  <a:chExt cx="90155" cy="179112"/>
                </a:xfrm>
                <a:grpFill/>
              </p:grpSpPr>
              <p:sp>
                <p:nvSpPr>
                  <p:cNvPr id="55" name="Rectangle 54">
                    <a:extLst>
                      <a:ext uri="{FF2B5EF4-FFF2-40B4-BE49-F238E27FC236}">
                        <a16:creationId xmlns:a16="http://schemas.microsoft.com/office/drawing/2014/main" id="{C42353EC-D00E-734D-B854-2C0FDED60FFA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103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6" name="Rectangle 55">
                    <a:extLst>
                      <a:ext uri="{FF2B5EF4-FFF2-40B4-BE49-F238E27FC236}">
                        <a16:creationId xmlns:a16="http://schemas.microsoft.com/office/drawing/2014/main" id="{C701E0D0-D501-1349-A98E-FA0C2884FD55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999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52" name="Group 51">
                  <a:extLst>
                    <a:ext uri="{FF2B5EF4-FFF2-40B4-BE49-F238E27FC236}">
                      <a16:creationId xmlns:a16="http://schemas.microsoft.com/office/drawing/2014/main" id="{EE86B050-EC42-C249-A82E-BA56B1C3F7F8}"/>
                    </a:ext>
                  </a:extLst>
                </p:cNvPr>
                <p:cNvGrpSpPr/>
                <p:nvPr/>
              </p:nvGrpSpPr>
              <p:grpSpPr>
                <a:xfrm>
                  <a:off x="4886412" y="2300666"/>
                  <a:ext cx="162220" cy="325604"/>
                  <a:chOff x="4824133" y="1693339"/>
                  <a:chExt cx="90155" cy="180956"/>
                </a:xfrm>
                <a:grpFill/>
              </p:grpSpPr>
              <p:sp>
                <p:nvSpPr>
                  <p:cNvPr id="53" name="Rectangle 52">
                    <a:extLst>
                      <a:ext uri="{FF2B5EF4-FFF2-40B4-BE49-F238E27FC236}">
                        <a16:creationId xmlns:a16="http://schemas.microsoft.com/office/drawing/2014/main" id="{43234313-F369-5046-96BF-079A21015D03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333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54" name="Rectangle 53">
                    <a:extLst>
                      <a:ext uri="{FF2B5EF4-FFF2-40B4-BE49-F238E27FC236}">
                        <a16:creationId xmlns:a16="http://schemas.microsoft.com/office/drawing/2014/main" id="{6308D720-1FB1-D645-B058-1418DCBA20EC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4140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48" name="Group 47">
                <a:extLst>
                  <a:ext uri="{FF2B5EF4-FFF2-40B4-BE49-F238E27FC236}">
                    <a16:creationId xmlns:a16="http://schemas.microsoft.com/office/drawing/2014/main" id="{F44679FB-5EC1-0E40-9BF5-894B754F2E55}"/>
                  </a:ext>
                </a:extLst>
              </p:cNvPr>
              <p:cNvGrpSpPr/>
              <p:nvPr/>
            </p:nvGrpSpPr>
            <p:grpSpPr>
              <a:xfrm>
                <a:off x="7966428" y="1327988"/>
                <a:ext cx="162220" cy="322352"/>
                <a:chOff x="4824133" y="1697447"/>
                <a:chExt cx="90155" cy="179149"/>
              </a:xfrm>
              <a:grpFill/>
            </p:grpSpPr>
            <p:sp>
              <p:nvSpPr>
                <p:cNvPr id="49" name="Rectangle 48">
                  <a:extLst>
                    <a:ext uri="{FF2B5EF4-FFF2-40B4-BE49-F238E27FC236}">
                      <a16:creationId xmlns:a16="http://schemas.microsoft.com/office/drawing/2014/main" id="{D0C8884D-F75D-8949-91DF-287477C7316B}"/>
                    </a:ext>
                  </a:extLst>
                </p:cNvPr>
                <p:cNvSpPr/>
                <p:nvPr/>
              </p:nvSpPr>
              <p:spPr>
                <a:xfrm>
                  <a:off x="4824133" y="1697447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0" name="Rectangle 49">
                  <a:extLst>
                    <a:ext uri="{FF2B5EF4-FFF2-40B4-BE49-F238E27FC236}">
                      <a16:creationId xmlns:a16="http://schemas.microsoft.com/office/drawing/2014/main" id="{7415F187-D8DF-F342-B5DF-39DA19E645E9}"/>
                    </a:ext>
                  </a:extLst>
                </p:cNvPr>
                <p:cNvSpPr/>
                <p:nvPr/>
              </p:nvSpPr>
              <p:spPr>
                <a:xfrm>
                  <a:off x="4824133" y="1786441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EEB05701-C5D2-874D-BCAC-4005DA11F479}"/>
                </a:ext>
              </a:extLst>
            </p:cNvPr>
            <p:cNvGrpSpPr/>
            <p:nvPr/>
          </p:nvGrpSpPr>
          <p:grpSpPr>
            <a:xfrm>
              <a:off x="2793777" y="1450435"/>
              <a:ext cx="162220" cy="1599172"/>
              <a:chOff x="7966428" y="1327988"/>
              <a:chExt cx="162220" cy="1599172"/>
            </a:xfrm>
            <a:solidFill>
              <a:srgbClr val="DBEEF4"/>
            </a:solidFill>
          </p:grpSpPr>
          <p:grpSp>
            <p:nvGrpSpPr>
              <p:cNvPr id="29" name="Group 28">
                <a:extLst>
                  <a:ext uri="{FF2B5EF4-FFF2-40B4-BE49-F238E27FC236}">
                    <a16:creationId xmlns:a16="http://schemas.microsoft.com/office/drawing/2014/main" id="{AC696019-E69D-124D-8C55-279CD00673E4}"/>
                  </a:ext>
                </a:extLst>
              </p:cNvPr>
              <p:cNvGrpSpPr/>
              <p:nvPr/>
            </p:nvGrpSpPr>
            <p:grpSpPr>
              <a:xfrm>
                <a:off x="7966428" y="2289083"/>
                <a:ext cx="162220" cy="638077"/>
                <a:chOff x="4886412" y="2289083"/>
                <a:chExt cx="162220" cy="638077"/>
              </a:xfrm>
              <a:grpFill/>
            </p:grpSpPr>
            <p:grpSp>
              <p:nvGrpSpPr>
                <p:cNvPr id="40" name="Group 39">
                  <a:extLst>
                    <a:ext uri="{FF2B5EF4-FFF2-40B4-BE49-F238E27FC236}">
                      <a16:creationId xmlns:a16="http://schemas.microsoft.com/office/drawing/2014/main" id="{F1A92DC6-8189-FF4D-95AE-8EA541CD799B}"/>
                    </a:ext>
                  </a:extLst>
                </p:cNvPr>
                <p:cNvGrpSpPr/>
                <p:nvPr/>
              </p:nvGrpSpPr>
              <p:grpSpPr>
                <a:xfrm>
                  <a:off x="4886412" y="2604818"/>
                  <a:ext cx="162220" cy="322342"/>
                  <a:chOff x="4824133" y="1680501"/>
                  <a:chExt cx="90155" cy="179142"/>
                </a:xfrm>
                <a:grpFill/>
              </p:grpSpPr>
              <p:sp>
                <p:nvSpPr>
                  <p:cNvPr id="44" name="Rectangle 43">
                    <a:extLst>
                      <a:ext uri="{FF2B5EF4-FFF2-40B4-BE49-F238E27FC236}">
                        <a16:creationId xmlns:a16="http://schemas.microsoft.com/office/drawing/2014/main" id="{50D9BC3D-AE2E-8440-9A34-093155C26CD4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050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5" name="Rectangle 44">
                    <a:extLst>
                      <a:ext uri="{FF2B5EF4-FFF2-40B4-BE49-F238E27FC236}">
                        <a16:creationId xmlns:a16="http://schemas.microsoft.com/office/drawing/2014/main" id="{4DA83155-3940-8042-8D35-D5762847A767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69488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41" name="Group 40">
                  <a:extLst>
                    <a:ext uri="{FF2B5EF4-FFF2-40B4-BE49-F238E27FC236}">
                      <a16:creationId xmlns:a16="http://schemas.microsoft.com/office/drawing/2014/main" id="{12BBFB58-179B-8D4B-A139-5C40DEA994EB}"/>
                    </a:ext>
                  </a:extLst>
                </p:cNvPr>
                <p:cNvGrpSpPr/>
                <p:nvPr/>
              </p:nvGrpSpPr>
              <p:grpSpPr>
                <a:xfrm>
                  <a:off x="4886412" y="2289083"/>
                  <a:ext cx="162220" cy="318220"/>
                  <a:chOff x="4824133" y="1686899"/>
                  <a:chExt cx="90155" cy="176852"/>
                </a:xfrm>
                <a:grpFill/>
              </p:grpSpPr>
              <p:sp>
                <p:nvSpPr>
                  <p:cNvPr id="42" name="Rectangle 41">
                    <a:extLst>
                      <a:ext uri="{FF2B5EF4-FFF2-40B4-BE49-F238E27FC236}">
                        <a16:creationId xmlns:a16="http://schemas.microsoft.com/office/drawing/2014/main" id="{10497477-AEA8-ED42-816A-4ECA814D6B9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3" name="Rectangle 42">
                    <a:extLst>
                      <a:ext uri="{FF2B5EF4-FFF2-40B4-BE49-F238E27FC236}">
                        <a16:creationId xmlns:a16="http://schemas.microsoft.com/office/drawing/2014/main" id="{37DAA12B-A5A9-B648-9B7B-3A9883877269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3596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30" name="Group 29">
                <a:extLst>
                  <a:ext uri="{FF2B5EF4-FFF2-40B4-BE49-F238E27FC236}">
                    <a16:creationId xmlns:a16="http://schemas.microsoft.com/office/drawing/2014/main" id="{7E294B73-0238-3147-80F7-1F22A2C97AD0}"/>
                  </a:ext>
                </a:extLst>
              </p:cNvPr>
              <p:cNvGrpSpPr/>
              <p:nvPr/>
            </p:nvGrpSpPr>
            <p:grpSpPr>
              <a:xfrm>
                <a:off x="7966428" y="1647016"/>
                <a:ext cx="162220" cy="645388"/>
                <a:chOff x="4886412" y="2300666"/>
                <a:chExt cx="162220" cy="645388"/>
              </a:xfrm>
              <a:grpFill/>
            </p:grpSpPr>
            <p:grpSp>
              <p:nvGrpSpPr>
                <p:cNvPr id="34" name="Group 33">
                  <a:extLst>
                    <a:ext uri="{FF2B5EF4-FFF2-40B4-BE49-F238E27FC236}">
                      <a16:creationId xmlns:a16="http://schemas.microsoft.com/office/drawing/2014/main" id="{270BE30F-0012-4247-8A19-4F502ED13CC6}"/>
                    </a:ext>
                  </a:extLst>
                </p:cNvPr>
                <p:cNvGrpSpPr/>
                <p:nvPr/>
              </p:nvGrpSpPr>
              <p:grpSpPr>
                <a:xfrm>
                  <a:off x="4886412" y="2623767"/>
                  <a:ext cx="162220" cy="322287"/>
                  <a:chOff x="4824133" y="1691037"/>
                  <a:chExt cx="90155" cy="179112"/>
                </a:xfrm>
                <a:grpFill/>
              </p:grpSpPr>
              <p:sp>
                <p:nvSpPr>
                  <p:cNvPr id="38" name="Rectangle 37">
                    <a:extLst>
                      <a:ext uri="{FF2B5EF4-FFF2-40B4-BE49-F238E27FC236}">
                        <a16:creationId xmlns:a16="http://schemas.microsoft.com/office/drawing/2014/main" id="{0C1E8540-4970-484E-B2DE-ACD5EFC3A737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103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9" name="Rectangle 38">
                    <a:extLst>
                      <a:ext uri="{FF2B5EF4-FFF2-40B4-BE49-F238E27FC236}">
                        <a16:creationId xmlns:a16="http://schemas.microsoft.com/office/drawing/2014/main" id="{46BD8F5A-3B20-494C-9B0C-E8E5124FB9AD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999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35" name="Group 34">
                  <a:extLst>
                    <a:ext uri="{FF2B5EF4-FFF2-40B4-BE49-F238E27FC236}">
                      <a16:creationId xmlns:a16="http://schemas.microsoft.com/office/drawing/2014/main" id="{34FEF379-01FB-0C46-85B8-BC22EE8352C1}"/>
                    </a:ext>
                  </a:extLst>
                </p:cNvPr>
                <p:cNvGrpSpPr/>
                <p:nvPr/>
              </p:nvGrpSpPr>
              <p:grpSpPr>
                <a:xfrm>
                  <a:off x="4886412" y="2300666"/>
                  <a:ext cx="162220" cy="325604"/>
                  <a:chOff x="4824133" y="1693339"/>
                  <a:chExt cx="90155" cy="180956"/>
                </a:xfrm>
                <a:grpFill/>
              </p:grpSpPr>
              <p:sp>
                <p:nvSpPr>
                  <p:cNvPr id="36" name="Rectangle 35">
                    <a:extLst>
                      <a:ext uri="{FF2B5EF4-FFF2-40B4-BE49-F238E27FC236}">
                        <a16:creationId xmlns:a16="http://schemas.microsoft.com/office/drawing/2014/main" id="{E1120755-29C6-BB41-ABD9-355DE9F9F0C3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333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7" name="Rectangle 36">
                    <a:extLst>
                      <a:ext uri="{FF2B5EF4-FFF2-40B4-BE49-F238E27FC236}">
                        <a16:creationId xmlns:a16="http://schemas.microsoft.com/office/drawing/2014/main" id="{2FD504AC-578B-7741-B968-45461BDBCC88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4140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31" name="Group 30">
                <a:extLst>
                  <a:ext uri="{FF2B5EF4-FFF2-40B4-BE49-F238E27FC236}">
                    <a16:creationId xmlns:a16="http://schemas.microsoft.com/office/drawing/2014/main" id="{9B60B927-761A-DE49-BA28-CF9F9B7E0054}"/>
                  </a:ext>
                </a:extLst>
              </p:cNvPr>
              <p:cNvGrpSpPr/>
              <p:nvPr/>
            </p:nvGrpSpPr>
            <p:grpSpPr>
              <a:xfrm>
                <a:off x="7966428" y="1327988"/>
                <a:ext cx="162220" cy="322352"/>
                <a:chOff x="4824133" y="1697447"/>
                <a:chExt cx="90155" cy="179149"/>
              </a:xfrm>
              <a:grpFill/>
            </p:grpSpPr>
            <p:sp>
              <p:nvSpPr>
                <p:cNvPr id="32" name="Rectangle 31">
                  <a:extLst>
                    <a:ext uri="{FF2B5EF4-FFF2-40B4-BE49-F238E27FC236}">
                      <a16:creationId xmlns:a16="http://schemas.microsoft.com/office/drawing/2014/main" id="{C3BB1177-23EE-9047-A78E-0EEF4E8C2853}"/>
                    </a:ext>
                  </a:extLst>
                </p:cNvPr>
                <p:cNvSpPr/>
                <p:nvPr/>
              </p:nvSpPr>
              <p:spPr>
                <a:xfrm>
                  <a:off x="4824133" y="1697447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" name="Rectangle 32">
                  <a:extLst>
                    <a:ext uri="{FF2B5EF4-FFF2-40B4-BE49-F238E27FC236}">
                      <a16:creationId xmlns:a16="http://schemas.microsoft.com/office/drawing/2014/main" id="{CBF309A0-67C6-484A-9008-AF1B90BFAEA3}"/>
                    </a:ext>
                  </a:extLst>
                </p:cNvPr>
                <p:cNvSpPr/>
                <p:nvPr/>
              </p:nvSpPr>
              <p:spPr>
                <a:xfrm>
                  <a:off x="4824133" y="1786441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C924EBAC-50CB-AE47-90C0-9BA1E6103915}"/>
                </a:ext>
              </a:extLst>
            </p:cNvPr>
            <p:cNvGrpSpPr/>
            <p:nvPr/>
          </p:nvGrpSpPr>
          <p:grpSpPr>
            <a:xfrm>
              <a:off x="3102695" y="1450309"/>
              <a:ext cx="162220" cy="1599517"/>
              <a:chOff x="7966428" y="1327988"/>
              <a:chExt cx="162220" cy="1599517"/>
            </a:xfrm>
            <a:solidFill>
              <a:srgbClr val="DBEEF4"/>
            </a:solidFill>
          </p:grpSpPr>
          <p:grpSp>
            <p:nvGrpSpPr>
              <p:cNvPr id="12" name="Group 11">
                <a:extLst>
                  <a:ext uri="{FF2B5EF4-FFF2-40B4-BE49-F238E27FC236}">
                    <a16:creationId xmlns:a16="http://schemas.microsoft.com/office/drawing/2014/main" id="{3E7E9A2E-AFEB-D24D-B863-BFA339E17554}"/>
                  </a:ext>
                </a:extLst>
              </p:cNvPr>
              <p:cNvGrpSpPr/>
              <p:nvPr/>
            </p:nvGrpSpPr>
            <p:grpSpPr>
              <a:xfrm>
                <a:off x="7966428" y="2289082"/>
                <a:ext cx="162220" cy="638423"/>
                <a:chOff x="4886412" y="2289082"/>
                <a:chExt cx="162220" cy="638423"/>
              </a:xfrm>
              <a:grpFill/>
            </p:grpSpPr>
            <p:grpSp>
              <p:nvGrpSpPr>
                <p:cNvPr id="23" name="Group 22">
                  <a:extLst>
                    <a:ext uri="{FF2B5EF4-FFF2-40B4-BE49-F238E27FC236}">
                      <a16:creationId xmlns:a16="http://schemas.microsoft.com/office/drawing/2014/main" id="{29607197-045C-934D-8809-5BB762F3E37E}"/>
                    </a:ext>
                  </a:extLst>
                </p:cNvPr>
                <p:cNvGrpSpPr/>
                <p:nvPr/>
              </p:nvGrpSpPr>
              <p:grpSpPr>
                <a:xfrm>
                  <a:off x="4886412" y="2605161"/>
                  <a:ext cx="162220" cy="322344"/>
                  <a:chOff x="4824133" y="1680690"/>
                  <a:chExt cx="90155" cy="179143"/>
                </a:xfrm>
                <a:grpFill/>
              </p:grpSpPr>
              <p:sp>
                <p:nvSpPr>
                  <p:cNvPr id="27" name="Rectangle 26">
                    <a:extLst>
                      <a:ext uri="{FF2B5EF4-FFF2-40B4-BE49-F238E27FC236}">
                        <a16:creationId xmlns:a16="http://schemas.microsoft.com/office/drawing/2014/main" id="{7236FA0D-06FA-F840-971A-745E5D2EA36E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0690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8" name="Rectangle 27">
                    <a:extLst>
                      <a:ext uri="{FF2B5EF4-FFF2-40B4-BE49-F238E27FC236}">
                        <a16:creationId xmlns:a16="http://schemas.microsoft.com/office/drawing/2014/main" id="{0B89432A-637B-D14F-8E78-CE0D95FC34DE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69678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24" name="Group 23">
                  <a:extLst>
                    <a:ext uri="{FF2B5EF4-FFF2-40B4-BE49-F238E27FC236}">
                      <a16:creationId xmlns:a16="http://schemas.microsoft.com/office/drawing/2014/main" id="{4F15C8A3-0E0E-534D-92BE-3DCF318FC1EF}"/>
                    </a:ext>
                  </a:extLst>
                </p:cNvPr>
                <p:cNvGrpSpPr/>
                <p:nvPr/>
              </p:nvGrpSpPr>
              <p:grpSpPr>
                <a:xfrm>
                  <a:off x="4886412" y="2289082"/>
                  <a:ext cx="162220" cy="318560"/>
                  <a:chOff x="4824133" y="1686899"/>
                  <a:chExt cx="90155" cy="177041"/>
                </a:xfrm>
                <a:grpFill/>
              </p:grpSpPr>
              <p:sp>
                <p:nvSpPr>
                  <p:cNvPr id="25" name="Rectangle 24">
                    <a:extLst>
                      <a:ext uri="{FF2B5EF4-FFF2-40B4-BE49-F238E27FC236}">
                        <a16:creationId xmlns:a16="http://schemas.microsoft.com/office/drawing/2014/main" id="{3140FD21-4057-4D49-A462-32B689500660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" name="Rectangle 25">
                    <a:extLst>
                      <a:ext uri="{FF2B5EF4-FFF2-40B4-BE49-F238E27FC236}">
                        <a16:creationId xmlns:a16="http://schemas.microsoft.com/office/drawing/2014/main" id="{F178190A-28E2-624A-A731-9A9095C5FB4D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3785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3" name="Group 12">
                <a:extLst>
                  <a:ext uri="{FF2B5EF4-FFF2-40B4-BE49-F238E27FC236}">
                    <a16:creationId xmlns:a16="http://schemas.microsoft.com/office/drawing/2014/main" id="{D4483FC0-BC19-D143-8748-CAB755557C56}"/>
                  </a:ext>
                </a:extLst>
              </p:cNvPr>
              <p:cNvGrpSpPr/>
              <p:nvPr/>
            </p:nvGrpSpPr>
            <p:grpSpPr>
              <a:xfrm>
                <a:off x="7966428" y="1647016"/>
                <a:ext cx="162220" cy="645388"/>
                <a:chOff x="4886412" y="2300666"/>
                <a:chExt cx="162220" cy="645388"/>
              </a:xfrm>
              <a:grpFill/>
            </p:grpSpPr>
            <p:grpSp>
              <p:nvGrpSpPr>
                <p:cNvPr id="17" name="Group 16">
                  <a:extLst>
                    <a:ext uri="{FF2B5EF4-FFF2-40B4-BE49-F238E27FC236}">
                      <a16:creationId xmlns:a16="http://schemas.microsoft.com/office/drawing/2014/main" id="{11CF3B4A-4659-414A-8FA9-4E88D67BB15D}"/>
                    </a:ext>
                  </a:extLst>
                </p:cNvPr>
                <p:cNvGrpSpPr/>
                <p:nvPr/>
              </p:nvGrpSpPr>
              <p:grpSpPr>
                <a:xfrm>
                  <a:off x="4886412" y="2623767"/>
                  <a:ext cx="162220" cy="322287"/>
                  <a:chOff x="4824133" y="1691037"/>
                  <a:chExt cx="90155" cy="179112"/>
                </a:xfrm>
                <a:grpFill/>
              </p:grpSpPr>
              <p:sp>
                <p:nvSpPr>
                  <p:cNvPr id="21" name="Rectangle 20">
                    <a:extLst>
                      <a:ext uri="{FF2B5EF4-FFF2-40B4-BE49-F238E27FC236}">
                        <a16:creationId xmlns:a16="http://schemas.microsoft.com/office/drawing/2014/main" id="{37CF0E46-1194-1143-9484-1C557660AABE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103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2" name="Rectangle 21">
                    <a:extLst>
                      <a:ext uri="{FF2B5EF4-FFF2-40B4-BE49-F238E27FC236}">
                        <a16:creationId xmlns:a16="http://schemas.microsoft.com/office/drawing/2014/main" id="{C8E5D61A-C8C7-D54E-9742-D1FE0E0A73C5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999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8" name="Group 17">
                  <a:extLst>
                    <a:ext uri="{FF2B5EF4-FFF2-40B4-BE49-F238E27FC236}">
                      <a16:creationId xmlns:a16="http://schemas.microsoft.com/office/drawing/2014/main" id="{49E70402-BD41-8A4F-8BD2-DA038C1E1590}"/>
                    </a:ext>
                  </a:extLst>
                </p:cNvPr>
                <p:cNvGrpSpPr/>
                <p:nvPr/>
              </p:nvGrpSpPr>
              <p:grpSpPr>
                <a:xfrm>
                  <a:off x="4886412" y="2300666"/>
                  <a:ext cx="162220" cy="325604"/>
                  <a:chOff x="4824133" y="1693339"/>
                  <a:chExt cx="90155" cy="180956"/>
                </a:xfrm>
                <a:grpFill/>
              </p:grpSpPr>
              <p:sp>
                <p:nvSpPr>
                  <p:cNvPr id="19" name="Rectangle 18">
                    <a:extLst>
                      <a:ext uri="{FF2B5EF4-FFF2-40B4-BE49-F238E27FC236}">
                        <a16:creationId xmlns:a16="http://schemas.microsoft.com/office/drawing/2014/main" id="{B02FDF07-9335-E644-9E9A-DD6645613898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333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0" name="Rectangle 19">
                    <a:extLst>
                      <a:ext uri="{FF2B5EF4-FFF2-40B4-BE49-F238E27FC236}">
                        <a16:creationId xmlns:a16="http://schemas.microsoft.com/office/drawing/2014/main" id="{8496E1B3-3DB1-BC44-8E64-C594E71C4B4A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4140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4" name="Group 13">
                <a:extLst>
                  <a:ext uri="{FF2B5EF4-FFF2-40B4-BE49-F238E27FC236}">
                    <a16:creationId xmlns:a16="http://schemas.microsoft.com/office/drawing/2014/main" id="{C6668656-2D25-CE49-B9C0-2205A3901D7A}"/>
                  </a:ext>
                </a:extLst>
              </p:cNvPr>
              <p:cNvGrpSpPr/>
              <p:nvPr/>
            </p:nvGrpSpPr>
            <p:grpSpPr>
              <a:xfrm>
                <a:off x="7966428" y="1327988"/>
                <a:ext cx="162220" cy="322352"/>
                <a:chOff x="4824133" y="1697447"/>
                <a:chExt cx="90155" cy="179149"/>
              </a:xfrm>
              <a:grpFill/>
            </p:grpSpPr>
            <p:sp>
              <p:nvSpPr>
                <p:cNvPr id="15" name="Rectangle 14">
                  <a:extLst>
                    <a:ext uri="{FF2B5EF4-FFF2-40B4-BE49-F238E27FC236}">
                      <a16:creationId xmlns:a16="http://schemas.microsoft.com/office/drawing/2014/main" id="{F02449FD-A4B9-FA41-B868-18BFA79AB525}"/>
                    </a:ext>
                  </a:extLst>
                </p:cNvPr>
                <p:cNvSpPr/>
                <p:nvPr/>
              </p:nvSpPr>
              <p:spPr>
                <a:xfrm>
                  <a:off x="4824133" y="1697447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" name="Rectangle 15">
                  <a:extLst>
                    <a:ext uri="{FF2B5EF4-FFF2-40B4-BE49-F238E27FC236}">
                      <a16:creationId xmlns:a16="http://schemas.microsoft.com/office/drawing/2014/main" id="{98AC93F1-6AEF-C24C-ABC8-1139328BB83A}"/>
                    </a:ext>
                  </a:extLst>
                </p:cNvPr>
                <p:cNvSpPr/>
                <p:nvPr/>
              </p:nvSpPr>
              <p:spPr>
                <a:xfrm>
                  <a:off x="4824133" y="1786441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141" name="Group 140">
              <a:extLst>
                <a:ext uri="{FF2B5EF4-FFF2-40B4-BE49-F238E27FC236}">
                  <a16:creationId xmlns:a16="http://schemas.microsoft.com/office/drawing/2014/main" id="{A366DECC-CD38-0B46-AC93-38A46AE8402A}"/>
                </a:ext>
              </a:extLst>
            </p:cNvPr>
            <p:cNvGrpSpPr/>
            <p:nvPr/>
          </p:nvGrpSpPr>
          <p:grpSpPr>
            <a:xfrm>
              <a:off x="3411773" y="1440680"/>
              <a:ext cx="162220" cy="1599172"/>
              <a:chOff x="7966428" y="1327988"/>
              <a:chExt cx="162220" cy="1599172"/>
            </a:xfrm>
            <a:solidFill>
              <a:srgbClr val="DBEEF4"/>
            </a:solidFill>
          </p:grpSpPr>
          <p:grpSp>
            <p:nvGrpSpPr>
              <p:cNvPr id="142" name="Group 141">
                <a:extLst>
                  <a:ext uri="{FF2B5EF4-FFF2-40B4-BE49-F238E27FC236}">
                    <a16:creationId xmlns:a16="http://schemas.microsoft.com/office/drawing/2014/main" id="{766D2FB6-7101-2242-9999-3E315B08AA42}"/>
                  </a:ext>
                </a:extLst>
              </p:cNvPr>
              <p:cNvGrpSpPr/>
              <p:nvPr/>
            </p:nvGrpSpPr>
            <p:grpSpPr>
              <a:xfrm>
                <a:off x="7966428" y="2289083"/>
                <a:ext cx="162220" cy="638077"/>
                <a:chOff x="4886412" y="2289083"/>
                <a:chExt cx="162220" cy="638077"/>
              </a:xfrm>
              <a:grpFill/>
            </p:grpSpPr>
            <p:grpSp>
              <p:nvGrpSpPr>
                <p:cNvPr id="153" name="Group 152">
                  <a:extLst>
                    <a:ext uri="{FF2B5EF4-FFF2-40B4-BE49-F238E27FC236}">
                      <a16:creationId xmlns:a16="http://schemas.microsoft.com/office/drawing/2014/main" id="{AEDDF46D-6AA9-3042-902F-49010839AFB0}"/>
                    </a:ext>
                  </a:extLst>
                </p:cNvPr>
                <p:cNvGrpSpPr/>
                <p:nvPr/>
              </p:nvGrpSpPr>
              <p:grpSpPr>
                <a:xfrm>
                  <a:off x="4886412" y="2604818"/>
                  <a:ext cx="162220" cy="322342"/>
                  <a:chOff x="4824133" y="1680501"/>
                  <a:chExt cx="90155" cy="179142"/>
                </a:xfrm>
                <a:grpFill/>
              </p:grpSpPr>
              <p:sp>
                <p:nvSpPr>
                  <p:cNvPr id="157" name="Rectangle 156">
                    <a:extLst>
                      <a:ext uri="{FF2B5EF4-FFF2-40B4-BE49-F238E27FC236}">
                        <a16:creationId xmlns:a16="http://schemas.microsoft.com/office/drawing/2014/main" id="{F297F903-64A1-BE4D-8D31-DAC76486652A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0501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58" name="Rectangle 157">
                    <a:extLst>
                      <a:ext uri="{FF2B5EF4-FFF2-40B4-BE49-F238E27FC236}">
                        <a16:creationId xmlns:a16="http://schemas.microsoft.com/office/drawing/2014/main" id="{2BC4C6DE-F308-6F4A-A938-96F1BA2C8472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69488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54" name="Group 153">
                  <a:extLst>
                    <a:ext uri="{FF2B5EF4-FFF2-40B4-BE49-F238E27FC236}">
                      <a16:creationId xmlns:a16="http://schemas.microsoft.com/office/drawing/2014/main" id="{FFEEC405-7C40-1E4A-B333-44D8D3B45087}"/>
                    </a:ext>
                  </a:extLst>
                </p:cNvPr>
                <p:cNvGrpSpPr/>
                <p:nvPr/>
              </p:nvGrpSpPr>
              <p:grpSpPr>
                <a:xfrm>
                  <a:off x="4886412" y="2289083"/>
                  <a:ext cx="162220" cy="318220"/>
                  <a:chOff x="4824133" y="1686899"/>
                  <a:chExt cx="90155" cy="176852"/>
                </a:xfrm>
                <a:grpFill/>
              </p:grpSpPr>
              <p:sp>
                <p:nvSpPr>
                  <p:cNvPr id="155" name="Rectangle 154">
                    <a:extLst>
                      <a:ext uri="{FF2B5EF4-FFF2-40B4-BE49-F238E27FC236}">
                        <a16:creationId xmlns:a16="http://schemas.microsoft.com/office/drawing/2014/main" id="{10460360-454A-634A-B0C4-A510880291A8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56" name="Rectangle 155">
                    <a:extLst>
                      <a:ext uri="{FF2B5EF4-FFF2-40B4-BE49-F238E27FC236}">
                        <a16:creationId xmlns:a16="http://schemas.microsoft.com/office/drawing/2014/main" id="{5543C76D-2A0B-7F43-8D0A-2B0C130E1DB8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3596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43" name="Group 142">
                <a:extLst>
                  <a:ext uri="{FF2B5EF4-FFF2-40B4-BE49-F238E27FC236}">
                    <a16:creationId xmlns:a16="http://schemas.microsoft.com/office/drawing/2014/main" id="{268DF747-F6EC-A14D-A010-B29F6815905E}"/>
                  </a:ext>
                </a:extLst>
              </p:cNvPr>
              <p:cNvGrpSpPr/>
              <p:nvPr/>
            </p:nvGrpSpPr>
            <p:grpSpPr>
              <a:xfrm>
                <a:off x="7966428" y="1647016"/>
                <a:ext cx="162220" cy="645388"/>
                <a:chOff x="4886412" y="2300666"/>
                <a:chExt cx="162220" cy="645388"/>
              </a:xfrm>
              <a:grpFill/>
            </p:grpSpPr>
            <p:grpSp>
              <p:nvGrpSpPr>
                <p:cNvPr id="147" name="Group 146">
                  <a:extLst>
                    <a:ext uri="{FF2B5EF4-FFF2-40B4-BE49-F238E27FC236}">
                      <a16:creationId xmlns:a16="http://schemas.microsoft.com/office/drawing/2014/main" id="{73EE2366-7A3A-8D46-A63B-137A8D2AE381}"/>
                    </a:ext>
                  </a:extLst>
                </p:cNvPr>
                <p:cNvGrpSpPr/>
                <p:nvPr/>
              </p:nvGrpSpPr>
              <p:grpSpPr>
                <a:xfrm>
                  <a:off x="4886412" y="2623767"/>
                  <a:ext cx="162220" cy="322287"/>
                  <a:chOff x="4824133" y="1691037"/>
                  <a:chExt cx="90155" cy="179112"/>
                </a:xfrm>
                <a:grpFill/>
              </p:grpSpPr>
              <p:sp>
                <p:nvSpPr>
                  <p:cNvPr id="151" name="Rectangle 150">
                    <a:extLst>
                      <a:ext uri="{FF2B5EF4-FFF2-40B4-BE49-F238E27FC236}">
                        <a16:creationId xmlns:a16="http://schemas.microsoft.com/office/drawing/2014/main" id="{90B86961-0F02-AD4B-BD26-A8DD795FE85F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103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52" name="Rectangle 151">
                    <a:extLst>
                      <a:ext uri="{FF2B5EF4-FFF2-40B4-BE49-F238E27FC236}">
                        <a16:creationId xmlns:a16="http://schemas.microsoft.com/office/drawing/2014/main" id="{45A3DD29-85B7-2643-8EB8-5817F19B63C8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999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48" name="Group 147">
                  <a:extLst>
                    <a:ext uri="{FF2B5EF4-FFF2-40B4-BE49-F238E27FC236}">
                      <a16:creationId xmlns:a16="http://schemas.microsoft.com/office/drawing/2014/main" id="{843A133E-AB74-D84E-AA37-DB9EFD279797}"/>
                    </a:ext>
                  </a:extLst>
                </p:cNvPr>
                <p:cNvGrpSpPr/>
                <p:nvPr/>
              </p:nvGrpSpPr>
              <p:grpSpPr>
                <a:xfrm>
                  <a:off x="4886412" y="2300666"/>
                  <a:ext cx="162220" cy="325604"/>
                  <a:chOff x="4824133" y="1693339"/>
                  <a:chExt cx="90155" cy="180956"/>
                </a:xfrm>
                <a:grpFill/>
              </p:grpSpPr>
              <p:sp>
                <p:nvSpPr>
                  <p:cNvPr id="149" name="Rectangle 148">
                    <a:extLst>
                      <a:ext uri="{FF2B5EF4-FFF2-40B4-BE49-F238E27FC236}">
                        <a16:creationId xmlns:a16="http://schemas.microsoft.com/office/drawing/2014/main" id="{CBA534B8-0841-0B48-84DD-688183F2909A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333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50" name="Rectangle 149">
                    <a:extLst>
                      <a:ext uri="{FF2B5EF4-FFF2-40B4-BE49-F238E27FC236}">
                        <a16:creationId xmlns:a16="http://schemas.microsoft.com/office/drawing/2014/main" id="{5FE9B176-C6DB-F146-A7C3-DF05675E9058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4140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44" name="Group 143">
                <a:extLst>
                  <a:ext uri="{FF2B5EF4-FFF2-40B4-BE49-F238E27FC236}">
                    <a16:creationId xmlns:a16="http://schemas.microsoft.com/office/drawing/2014/main" id="{1C846E56-BBC3-CE44-8281-0D523722A1FB}"/>
                  </a:ext>
                </a:extLst>
              </p:cNvPr>
              <p:cNvGrpSpPr/>
              <p:nvPr/>
            </p:nvGrpSpPr>
            <p:grpSpPr>
              <a:xfrm>
                <a:off x="7966428" y="1327988"/>
                <a:ext cx="162220" cy="322352"/>
                <a:chOff x="4824133" y="1697447"/>
                <a:chExt cx="90155" cy="179149"/>
              </a:xfrm>
              <a:grpFill/>
            </p:grpSpPr>
            <p:sp>
              <p:nvSpPr>
                <p:cNvPr id="145" name="Rectangle 144">
                  <a:extLst>
                    <a:ext uri="{FF2B5EF4-FFF2-40B4-BE49-F238E27FC236}">
                      <a16:creationId xmlns:a16="http://schemas.microsoft.com/office/drawing/2014/main" id="{74E31054-8526-4542-A165-1438DA8AEB29}"/>
                    </a:ext>
                  </a:extLst>
                </p:cNvPr>
                <p:cNvSpPr/>
                <p:nvPr/>
              </p:nvSpPr>
              <p:spPr>
                <a:xfrm>
                  <a:off x="4824133" y="1697447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46" name="Rectangle 145">
                  <a:extLst>
                    <a:ext uri="{FF2B5EF4-FFF2-40B4-BE49-F238E27FC236}">
                      <a16:creationId xmlns:a16="http://schemas.microsoft.com/office/drawing/2014/main" id="{D35C069D-D72D-8640-9B1C-62C1FCFAEA06}"/>
                    </a:ext>
                  </a:extLst>
                </p:cNvPr>
                <p:cNvSpPr/>
                <p:nvPr/>
              </p:nvSpPr>
              <p:spPr>
                <a:xfrm>
                  <a:off x="4824133" y="1786441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159" name="Group 158">
              <a:extLst>
                <a:ext uri="{FF2B5EF4-FFF2-40B4-BE49-F238E27FC236}">
                  <a16:creationId xmlns:a16="http://schemas.microsoft.com/office/drawing/2014/main" id="{A99C4155-593F-434F-B90B-49C85D1F2A81}"/>
                </a:ext>
              </a:extLst>
            </p:cNvPr>
            <p:cNvGrpSpPr/>
            <p:nvPr/>
          </p:nvGrpSpPr>
          <p:grpSpPr>
            <a:xfrm>
              <a:off x="3720691" y="1440554"/>
              <a:ext cx="162220" cy="1599517"/>
              <a:chOff x="7966428" y="1327988"/>
              <a:chExt cx="162220" cy="1599517"/>
            </a:xfrm>
            <a:solidFill>
              <a:srgbClr val="DBEEF4"/>
            </a:solidFill>
          </p:grpSpPr>
          <p:grpSp>
            <p:nvGrpSpPr>
              <p:cNvPr id="160" name="Group 159">
                <a:extLst>
                  <a:ext uri="{FF2B5EF4-FFF2-40B4-BE49-F238E27FC236}">
                    <a16:creationId xmlns:a16="http://schemas.microsoft.com/office/drawing/2014/main" id="{3FF7AB63-21E5-CB48-827B-F0D19DB11EB5}"/>
                  </a:ext>
                </a:extLst>
              </p:cNvPr>
              <p:cNvGrpSpPr/>
              <p:nvPr/>
            </p:nvGrpSpPr>
            <p:grpSpPr>
              <a:xfrm>
                <a:off x="7966428" y="2289082"/>
                <a:ext cx="162220" cy="638423"/>
                <a:chOff x="4886412" y="2289082"/>
                <a:chExt cx="162220" cy="638423"/>
              </a:xfrm>
              <a:grpFill/>
            </p:grpSpPr>
            <p:grpSp>
              <p:nvGrpSpPr>
                <p:cNvPr id="171" name="Group 170">
                  <a:extLst>
                    <a:ext uri="{FF2B5EF4-FFF2-40B4-BE49-F238E27FC236}">
                      <a16:creationId xmlns:a16="http://schemas.microsoft.com/office/drawing/2014/main" id="{3FE0A298-7B19-2243-B4A6-524C8DF3D2A1}"/>
                    </a:ext>
                  </a:extLst>
                </p:cNvPr>
                <p:cNvGrpSpPr/>
                <p:nvPr/>
              </p:nvGrpSpPr>
              <p:grpSpPr>
                <a:xfrm>
                  <a:off x="4886412" y="2605161"/>
                  <a:ext cx="162220" cy="322344"/>
                  <a:chOff x="4824133" y="1680690"/>
                  <a:chExt cx="90155" cy="179143"/>
                </a:xfrm>
                <a:grpFill/>
              </p:grpSpPr>
              <p:sp>
                <p:nvSpPr>
                  <p:cNvPr id="175" name="Rectangle 174">
                    <a:extLst>
                      <a:ext uri="{FF2B5EF4-FFF2-40B4-BE49-F238E27FC236}">
                        <a16:creationId xmlns:a16="http://schemas.microsoft.com/office/drawing/2014/main" id="{61CB312E-7B5E-9D41-A6F8-D3E305698B9C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0690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76" name="Rectangle 175">
                    <a:extLst>
                      <a:ext uri="{FF2B5EF4-FFF2-40B4-BE49-F238E27FC236}">
                        <a16:creationId xmlns:a16="http://schemas.microsoft.com/office/drawing/2014/main" id="{79CE4262-5B26-E943-BB5C-26E97E3A84E6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69678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72" name="Group 171">
                  <a:extLst>
                    <a:ext uri="{FF2B5EF4-FFF2-40B4-BE49-F238E27FC236}">
                      <a16:creationId xmlns:a16="http://schemas.microsoft.com/office/drawing/2014/main" id="{A3A94B21-B7E5-7E41-8C4B-C4FD63A0AC7D}"/>
                    </a:ext>
                  </a:extLst>
                </p:cNvPr>
                <p:cNvGrpSpPr/>
                <p:nvPr/>
              </p:nvGrpSpPr>
              <p:grpSpPr>
                <a:xfrm>
                  <a:off x="4886412" y="2289082"/>
                  <a:ext cx="162220" cy="318560"/>
                  <a:chOff x="4824133" y="1686899"/>
                  <a:chExt cx="90155" cy="177041"/>
                </a:xfrm>
                <a:grpFill/>
              </p:grpSpPr>
              <p:sp>
                <p:nvSpPr>
                  <p:cNvPr id="173" name="Rectangle 172">
                    <a:extLst>
                      <a:ext uri="{FF2B5EF4-FFF2-40B4-BE49-F238E27FC236}">
                        <a16:creationId xmlns:a16="http://schemas.microsoft.com/office/drawing/2014/main" id="{79422381-1DEF-9E4A-9BB9-50E1BACE9BAB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8689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74" name="Rectangle 173">
                    <a:extLst>
                      <a:ext uri="{FF2B5EF4-FFF2-40B4-BE49-F238E27FC236}">
                        <a16:creationId xmlns:a16="http://schemas.microsoft.com/office/drawing/2014/main" id="{37135958-0A09-A94B-8C0C-CA578D610ACC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3785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61" name="Group 160">
                <a:extLst>
                  <a:ext uri="{FF2B5EF4-FFF2-40B4-BE49-F238E27FC236}">
                    <a16:creationId xmlns:a16="http://schemas.microsoft.com/office/drawing/2014/main" id="{60B08BF5-F1FB-2D4E-A5CB-70EBF49C1E48}"/>
                  </a:ext>
                </a:extLst>
              </p:cNvPr>
              <p:cNvGrpSpPr/>
              <p:nvPr/>
            </p:nvGrpSpPr>
            <p:grpSpPr>
              <a:xfrm>
                <a:off x="7966428" y="1647016"/>
                <a:ext cx="162220" cy="645388"/>
                <a:chOff x="4886412" y="2300666"/>
                <a:chExt cx="162220" cy="645388"/>
              </a:xfrm>
              <a:grpFill/>
            </p:grpSpPr>
            <p:grpSp>
              <p:nvGrpSpPr>
                <p:cNvPr id="165" name="Group 164">
                  <a:extLst>
                    <a:ext uri="{FF2B5EF4-FFF2-40B4-BE49-F238E27FC236}">
                      <a16:creationId xmlns:a16="http://schemas.microsoft.com/office/drawing/2014/main" id="{30ED1A45-D7B3-054E-B878-8C8A7A9D64D0}"/>
                    </a:ext>
                  </a:extLst>
                </p:cNvPr>
                <p:cNvGrpSpPr/>
                <p:nvPr/>
              </p:nvGrpSpPr>
              <p:grpSpPr>
                <a:xfrm>
                  <a:off x="4886412" y="2623767"/>
                  <a:ext cx="162220" cy="322287"/>
                  <a:chOff x="4824133" y="1691037"/>
                  <a:chExt cx="90155" cy="179112"/>
                </a:xfrm>
                <a:grpFill/>
              </p:grpSpPr>
              <p:sp>
                <p:nvSpPr>
                  <p:cNvPr id="169" name="Rectangle 168">
                    <a:extLst>
                      <a:ext uri="{FF2B5EF4-FFF2-40B4-BE49-F238E27FC236}">
                        <a16:creationId xmlns:a16="http://schemas.microsoft.com/office/drawing/2014/main" id="{F246F901-A561-164D-BCBC-507B5612EEE9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1037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70" name="Rectangle 169">
                    <a:extLst>
                      <a:ext uri="{FF2B5EF4-FFF2-40B4-BE49-F238E27FC236}">
                        <a16:creationId xmlns:a16="http://schemas.microsoft.com/office/drawing/2014/main" id="{B8E1AAFD-BA35-DA4B-A632-5751E81CCA98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79994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66" name="Group 165">
                  <a:extLst>
                    <a:ext uri="{FF2B5EF4-FFF2-40B4-BE49-F238E27FC236}">
                      <a16:creationId xmlns:a16="http://schemas.microsoft.com/office/drawing/2014/main" id="{41A0909A-25F3-7C4C-93D7-48250493753A}"/>
                    </a:ext>
                  </a:extLst>
                </p:cNvPr>
                <p:cNvGrpSpPr/>
                <p:nvPr/>
              </p:nvGrpSpPr>
              <p:grpSpPr>
                <a:xfrm>
                  <a:off x="4886412" y="2300666"/>
                  <a:ext cx="162220" cy="325604"/>
                  <a:chOff x="4824133" y="1693339"/>
                  <a:chExt cx="90155" cy="180956"/>
                </a:xfrm>
                <a:grpFill/>
              </p:grpSpPr>
              <p:sp>
                <p:nvSpPr>
                  <p:cNvPr id="167" name="Rectangle 166">
                    <a:extLst>
                      <a:ext uri="{FF2B5EF4-FFF2-40B4-BE49-F238E27FC236}">
                        <a16:creationId xmlns:a16="http://schemas.microsoft.com/office/drawing/2014/main" id="{637922EC-352E-F044-AC5E-723991C097D3}"/>
                      </a:ext>
                    </a:extLst>
                  </p:cNvPr>
                  <p:cNvSpPr/>
                  <p:nvPr/>
                </p:nvSpPr>
                <p:spPr>
                  <a:xfrm>
                    <a:off x="4824133" y="1693339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8" name="Rectangle 167">
                    <a:extLst>
                      <a:ext uri="{FF2B5EF4-FFF2-40B4-BE49-F238E27FC236}">
                        <a16:creationId xmlns:a16="http://schemas.microsoft.com/office/drawing/2014/main" id="{23F312DB-7A96-0446-B729-08FFDB9DC76B}"/>
                      </a:ext>
                    </a:extLst>
                  </p:cNvPr>
                  <p:cNvSpPr/>
                  <p:nvPr/>
                </p:nvSpPr>
                <p:spPr>
                  <a:xfrm>
                    <a:off x="4824133" y="1784140"/>
                    <a:ext cx="90155" cy="90155"/>
                  </a:xfrm>
                  <a:prstGeom prst="rect">
                    <a:avLst/>
                  </a:prstGeom>
                  <a:grpFill/>
                  <a:ln w="12700">
                    <a:solidFill>
                      <a:schemeClr val="accent5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grpSp>
            <p:nvGrpSpPr>
              <p:cNvPr id="162" name="Group 161">
                <a:extLst>
                  <a:ext uri="{FF2B5EF4-FFF2-40B4-BE49-F238E27FC236}">
                    <a16:creationId xmlns:a16="http://schemas.microsoft.com/office/drawing/2014/main" id="{430BE638-DF7B-AF4D-BD31-AFA0052AFD65}"/>
                  </a:ext>
                </a:extLst>
              </p:cNvPr>
              <p:cNvGrpSpPr/>
              <p:nvPr/>
            </p:nvGrpSpPr>
            <p:grpSpPr>
              <a:xfrm>
                <a:off x="7966428" y="1327988"/>
                <a:ext cx="162220" cy="322352"/>
                <a:chOff x="4824133" y="1697447"/>
                <a:chExt cx="90155" cy="179149"/>
              </a:xfrm>
              <a:grpFill/>
            </p:grpSpPr>
            <p:sp>
              <p:nvSpPr>
                <p:cNvPr id="163" name="Rectangle 162">
                  <a:extLst>
                    <a:ext uri="{FF2B5EF4-FFF2-40B4-BE49-F238E27FC236}">
                      <a16:creationId xmlns:a16="http://schemas.microsoft.com/office/drawing/2014/main" id="{10CB3AA8-393A-9149-90D7-C0C0A495BE9F}"/>
                    </a:ext>
                  </a:extLst>
                </p:cNvPr>
                <p:cNvSpPr/>
                <p:nvPr/>
              </p:nvSpPr>
              <p:spPr>
                <a:xfrm>
                  <a:off x="4824133" y="1697447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4" name="Rectangle 163">
                  <a:extLst>
                    <a:ext uri="{FF2B5EF4-FFF2-40B4-BE49-F238E27FC236}">
                      <a16:creationId xmlns:a16="http://schemas.microsoft.com/office/drawing/2014/main" id="{B52C1158-45FF-804E-AF11-F966B1D0D86F}"/>
                    </a:ext>
                  </a:extLst>
                </p:cNvPr>
                <p:cNvSpPr/>
                <p:nvPr/>
              </p:nvSpPr>
              <p:spPr>
                <a:xfrm>
                  <a:off x="4824133" y="1786441"/>
                  <a:ext cx="90155" cy="90155"/>
                </a:xfrm>
                <a:prstGeom prst="rect">
                  <a:avLst/>
                </a:prstGeom>
                <a:grpFill/>
                <a:ln w="12700"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179" name="Group 178">
            <a:extLst>
              <a:ext uri="{FF2B5EF4-FFF2-40B4-BE49-F238E27FC236}">
                <a16:creationId xmlns:a16="http://schemas.microsoft.com/office/drawing/2014/main" id="{8D74EAF5-21DE-594D-8BF2-BA47DB35F3EC}"/>
              </a:ext>
            </a:extLst>
          </p:cNvPr>
          <p:cNvGrpSpPr/>
          <p:nvPr/>
        </p:nvGrpSpPr>
        <p:grpSpPr>
          <a:xfrm>
            <a:off x="6099276" y="1250875"/>
            <a:ext cx="4860289" cy="2546920"/>
            <a:chOff x="2210446" y="4109084"/>
            <a:chExt cx="4860289" cy="2546920"/>
          </a:xfrm>
        </p:grpSpPr>
        <p:sp>
          <p:nvSpPr>
            <p:cNvPr id="181" name="Rounded Rectangle 180">
              <a:extLst>
                <a:ext uri="{FF2B5EF4-FFF2-40B4-BE49-F238E27FC236}">
                  <a16:creationId xmlns:a16="http://schemas.microsoft.com/office/drawing/2014/main" id="{2FEAD84A-39E1-1F4B-9625-9602230EF967}"/>
                </a:ext>
              </a:extLst>
            </p:cNvPr>
            <p:cNvSpPr/>
            <p:nvPr/>
          </p:nvSpPr>
          <p:spPr>
            <a:xfrm>
              <a:off x="2210446" y="4109084"/>
              <a:ext cx="4370168" cy="2203453"/>
            </a:xfrm>
            <a:prstGeom prst="roundRect">
              <a:avLst/>
            </a:prstGeom>
            <a:noFill/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VN"/>
            </a:p>
          </p:txBody>
        </p:sp>
        <p:sp>
          <p:nvSpPr>
            <p:cNvPr id="182" name="Rounded Rectangle 181">
              <a:extLst>
                <a:ext uri="{FF2B5EF4-FFF2-40B4-BE49-F238E27FC236}">
                  <a16:creationId xmlns:a16="http://schemas.microsoft.com/office/drawing/2014/main" id="{06DD0283-5EC2-6447-A272-9816522454D2}"/>
                </a:ext>
              </a:extLst>
            </p:cNvPr>
            <p:cNvSpPr/>
            <p:nvPr/>
          </p:nvSpPr>
          <p:spPr>
            <a:xfrm>
              <a:off x="6207145" y="6007176"/>
              <a:ext cx="863590" cy="648828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VN" sz="2800" dirty="0">
                <a:solidFill>
                  <a:srgbClr val="000000"/>
                </a:solidFill>
              </a:endParaRPr>
            </a:p>
          </p:txBody>
        </p:sp>
        <p:pic>
          <p:nvPicPr>
            <p:cNvPr id="183" name="Picture 182">
              <a:extLst>
                <a:ext uri="{FF2B5EF4-FFF2-40B4-BE49-F238E27FC236}">
                  <a16:creationId xmlns:a16="http://schemas.microsoft.com/office/drawing/2014/main" id="{EBD28B93-BAE0-E544-B225-F182A18B869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48841" y="4257601"/>
              <a:ext cx="1638300" cy="1651000"/>
            </a:xfrm>
            <a:prstGeom prst="rect">
              <a:avLst/>
            </a:prstGeom>
          </p:spPr>
        </p:pic>
        <p:pic>
          <p:nvPicPr>
            <p:cNvPr id="184" name="Picture 183">
              <a:extLst>
                <a:ext uri="{FF2B5EF4-FFF2-40B4-BE49-F238E27FC236}">
                  <a16:creationId xmlns:a16="http://schemas.microsoft.com/office/drawing/2014/main" id="{06163F50-46E7-A849-A0E9-63940D16ACC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07889" y="4506381"/>
              <a:ext cx="1638300" cy="1651000"/>
            </a:xfrm>
            <a:prstGeom prst="rect">
              <a:avLst/>
            </a:prstGeom>
          </p:spPr>
        </p:pic>
      </p:grpSp>
      <p:sp>
        <p:nvSpPr>
          <p:cNvPr id="188" name="Rectangle 187">
            <a:extLst>
              <a:ext uri="{FF2B5EF4-FFF2-40B4-BE49-F238E27FC236}">
                <a16:creationId xmlns:a16="http://schemas.microsoft.com/office/drawing/2014/main" id="{6A2F2529-4F4E-D443-8305-398207430C51}"/>
              </a:ext>
            </a:extLst>
          </p:cNvPr>
          <p:cNvSpPr/>
          <p:nvPr/>
        </p:nvSpPr>
        <p:spPr>
          <a:xfrm>
            <a:off x="3885515" y="3103217"/>
            <a:ext cx="58541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VN" sz="2800" dirty="0">
                <a:solidFill>
                  <a:srgbClr val="FF0000"/>
                </a:solidFill>
              </a:rPr>
              <a:t>90</a:t>
            </a:r>
          </a:p>
        </p:txBody>
      </p:sp>
      <p:sp>
        <p:nvSpPr>
          <p:cNvPr id="189" name="Rectangle 188">
            <a:extLst>
              <a:ext uri="{FF2B5EF4-FFF2-40B4-BE49-F238E27FC236}">
                <a16:creationId xmlns:a16="http://schemas.microsoft.com/office/drawing/2014/main" id="{18F4B263-3AE3-CF49-B2C8-77147A576D0D}"/>
              </a:ext>
            </a:extLst>
          </p:cNvPr>
          <p:cNvSpPr/>
          <p:nvPr/>
        </p:nvSpPr>
        <p:spPr>
          <a:xfrm>
            <a:off x="10134874" y="3211771"/>
            <a:ext cx="7857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VN" sz="2800" dirty="0">
                <a:solidFill>
                  <a:srgbClr val="FF0000"/>
                </a:solidFill>
              </a:rPr>
              <a:t>200</a:t>
            </a:r>
          </a:p>
        </p:txBody>
      </p:sp>
      <p:sp>
        <p:nvSpPr>
          <p:cNvPr id="190" name="Rectangle 189">
            <a:extLst>
              <a:ext uri="{FF2B5EF4-FFF2-40B4-BE49-F238E27FC236}">
                <a16:creationId xmlns:a16="http://schemas.microsoft.com/office/drawing/2014/main" id="{19947C09-E27E-354B-BACE-E615063016A1}"/>
              </a:ext>
            </a:extLst>
          </p:cNvPr>
          <p:cNvSpPr/>
          <p:nvPr/>
        </p:nvSpPr>
        <p:spPr>
          <a:xfrm>
            <a:off x="8884825" y="5835665"/>
            <a:ext cx="7857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VN" sz="2800" dirty="0">
                <a:solidFill>
                  <a:srgbClr val="FF0000"/>
                </a:solidFill>
              </a:rPr>
              <a:t>600</a:t>
            </a:r>
          </a:p>
        </p:txBody>
      </p:sp>
    </p:spTree>
    <p:extLst>
      <p:ext uri="{BB962C8B-B14F-4D97-AF65-F5344CB8AC3E}">
        <p14:creationId xmlns:p14="http://schemas.microsoft.com/office/powerpoint/2010/main" val="1601431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8" grpId="0"/>
      <p:bldP spid="189" grpId="0"/>
      <p:bldP spid="19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CEE9FE58-811B-404E-8E8C-DC0CE2590B85}"/>
              </a:ext>
            </a:extLst>
          </p:cNvPr>
          <p:cNvGrpSpPr/>
          <p:nvPr/>
        </p:nvGrpSpPr>
        <p:grpSpPr>
          <a:xfrm>
            <a:off x="695966" y="1841062"/>
            <a:ext cx="10571460" cy="3299132"/>
            <a:chOff x="795982" y="1841062"/>
            <a:chExt cx="10571460" cy="3299132"/>
          </a:xfrm>
        </p:grpSpPr>
        <p:sp>
          <p:nvSpPr>
            <p:cNvPr id="5" name="Rounded Rectangle 4">
              <a:extLst>
                <a:ext uri="{FF2B5EF4-FFF2-40B4-BE49-F238E27FC236}">
                  <a16:creationId xmlns:a16="http://schemas.microsoft.com/office/drawing/2014/main" id="{838B33BB-4BF3-3740-B07B-FDC0D87B8972}"/>
                </a:ext>
              </a:extLst>
            </p:cNvPr>
            <p:cNvSpPr/>
            <p:nvPr/>
          </p:nvSpPr>
          <p:spPr>
            <a:xfrm>
              <a:off x="795982" y="1841062"/>
              <a:ext cx="10482227" cy="3080428"/>
            </a:xfrm>
            <a:prstGeom prst="roundRect">
              <a:avLst/>
            </a:prstGeom>
            <a:noFill/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VN"/>
            </a:p>
          </p:txBody>
        </p:sp>
        <p:sp>
          <p:nvSpPr>
            <p:cNvPr id="6" name="Rounded Rectangle 5">
              <a:extLst>
                <a:ext uri="{FF2B5EF4-FFF2-40B4-BE49-F238E27FC236}">
                  <a16:creationId xmlns:a16="http://schemas.microsoft.com/office/drawing/2014/main" id="{921384D8-E6F1-E240-929A-3738A8010812}"/>
                </a:ext>
              </a:extLst>
            </p:cNvPr>
            <p:cNvSpPr/>
            <p:nvPr/>
          </p:nvSpPr>
          <p:spPr>
            <a:xfrm>
              <a:off x="10233065" y="4491366"/>
              <a:ext cx="1134377" cy="648828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VN" sz="2800" dirty="0">
                <a:solidFill>
                  <a:srgbClr val="000000"/>
                </a:solidFill>
              </a:endParaRPr>
            </a:p>
          </p:txBody>
        </p:sp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F0DEA781-6471-2A49-9EAD-E5077072F6A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76337" y="2351921"/>
              <a:ext cx="1638300" cy="1651000"/>
            </a:xfrm>
            <a:prstGeom prst="rect">
              <a:avLst/>
            </a:prstGeom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F0144ADB-9A94-F947-B81F-6F14BD66DE5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35385" y="2600701"/>
              <a:ext cx="1638300" cy="1651000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7EA73FF2-AF45-FB40-BB0B-6ED40076995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15132" y="2324313"/>
              <a:ext cx="1638300" cy="1651000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99E2B103-4184-9A4E-B185-BE44C1DF47D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17564" y="2600701"/>
              <a:ext cx="1638300" cy="1651000"/>
            </a:xfrm>
            <a:prstGeom prst="rect">
              <a:avLst/>
            </a:prstGeom>
          </p:spPr>
        </p:pic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034D2803-F553-6144-AFF9-A5EFC45AF74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05187" y="2807066"/>
              <a:ext cx="1638300" cy="1651000"/>
            </a:xfrm>
            <a:prstGeom prst="rect">
              <a:avLst/>
            </a:prstGeom>
          </p:spPr>
        </p:pic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0C253435-45AB-7D43-9B70-C890F570108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25011" y="2809520"/>
              <a:ext cx="1638300" cy="1651000"/>
            </a:xfrm>
            <a:prstGeom prst="rect">
              <a:avLst/>
            </a:prstGeom>
          </p:spPr>
        </p:pic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5C3B1A60-EA70-3445-B2F3-6B37FEEB083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57587" y="2321798"/>
              <a:ext cx="1638300" cy="1651000"/>
            </a:xfrm>
            <a:prstGeom prst="rect">
              <a:avLst/>
            </a:prstGeom>
          </p:spPr>
        </p:pic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42F8982C-2317-4648-AD04-69843DC4834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60019" y="2598186"/>
              <a:ext cx="1638300" cy="1651000"/>
            </a:xfrm>
            <a:prstGeom prst="rect">
              <a:avLst/>
            </a:prstGeom>
          </p:spPr>
        </p:pic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D89D1685-7A47-3D4E-B894-7C6099D6958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22250" y="2333570"/>
              <a:ext cx="1638300" cy="1651000"/>
            </a:xfrm>
            <a:prstGeom prst="rect">
              <a:avLst/>
            </a:prstGeom>
          </p:spPr>
        </p:pic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39208977-D9CA-C04C-9B53-1E099A964EF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324682" y="2609958"/>
              <a:ext cx="1638300" cy="1651000"/>
            </a:xfrm>
            <a:prstGeom prst="rect">
              <a:avLst/>
            </a:prstGeom>
          </p:spPr>
        </p:pic>
      </p:grpSp>
      <p:sp>
        <p:nvSpPr>
          <p:cNvPr id="17" name="Rectangle 16">
            <a:extLst>
              <a:ext uri="{FF2B5EF4-FFF2-40B4-BE49-F238E27FC236}">
                <a16:creationId xmlns:a16="http://schemas.microsoft.com/office/drawing/2014/main" id="{EAA81C65-8718-2E48-9C56-4F490855881B}"/>
              </a:ext>
            </a:extLst>
          </p:cNvPr>
          <p:cNvSpPr/>
          <p:nvPr/>
        </p:nvSpPr>
        <p:spPr>
          <a:xfrm>
            <a:off x="10152650" y="4533680"/>
            <a:ext cx="109517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VN" sz="3200" dirty="0">
                <a:solidFill>
                  <a:srgbClr val="FF0000"/>
                </a:solidFill>
              </a:rPr>
              <a:t>1000</a:t>
            </a:r>
          </a:p>
        </p:txBody>
      </p:sp>
    </p:spTree>
    <p:extLst>
      <p:ext uri="{BB962C8B-B14F-4D97-AF65-F5344CB8AC3E}">
        <p14:creationId xmlns:p14="http://schemas.microsoft.com/office/powerpoint/2010/main" val="3596541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theme/theme1.xml><?xml version="1.0" encoding="utf-8"?>
<a:theme xmlns:a="http://schemas.openxmlformats.org/drawingml/2006/main" name="Office Them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4">
      <a:majorFont>
        <a:latin typeface="UTM Cookies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814</TotalTime>
  <Words>85</Words>
  <Application>Microsoft Office PowerPoint</Application>
  <PresentationFormat>Widescreen</PresentationFormat>
  <Paragraphs>44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UTM Cookies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Phạm Thanh Hằng (ADAS – GV)</dc:creator>
  <cp:lastModifiedBy>Administrator</cp:lastModifiedBy>
  <cp:revision>98</cp:revision>
  <dcterms:created xsi:type="dcterms:W3CDTF">2021-06-02T01:34:28Z</dcterms:created>
  <dcterms:modified xsi:type="dcterms:W3CDTF">2025-03-03T08:21:48Z</dcterms:modified>
</cp:coreProperties>
</file>