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30"/>
  </p:notesMasterIdLst>
  <p:sldIdLst>
    <p:sldId id="288" r:id="rId4"/>
    <p:sldId id="291" r:id="rId5"/>
    <p:sldId id="256" r:id="rId6"/>
    <p:sldId id="325" r:id="rId7"/>
    <p:sldId id="265" r:id="rId8"/>
    <p:sldId id="326" r:id="rId9"/>
    <p:sldId id="327" r:id="rId10"/>
    <p:sldId id="328" r:id="rId11"/>
    <p:sldId id="290" r:id="rId12"/>
    <p:sldId id="329" r:id="rId13"/>
    <p:sldId id="277" r:id="rId14"/>
    <p:sldId id="333" r:id="rId15"/>
    <p:sldId id="263" r:id="rId16"/>
    <p:sldId id="330" r:id="rId17"/>
    <p:sldId id="332" r:id="rId18"/>
    <p:sldId id="348" r:id="rId19"/>
    <p:sldId id="349" r:id="rId20"/>
    <p:sldId id="350" r:id="rId21"/>
    <p:sldId id="351" r:id="rId22"/>
    <p:sldId id="352" r:id="rId23"/>
    <p:sldId id="334" r:id="rId24"/>
    <p:sldId id="353" r:id="rId25"/>
    <p:sldId id="379" r:id="rId26"/>
    <p:sldId id="380" r:id="rId27"/>
    <p:sldId id="382" r:id="rId28"/>
    <p:sldId id="312" r:id="rId29"/>
  </p:sldIdLst>
  <p:sldSz cx="9144000" cy="5143500" type="screen16x9"/>
  <p:notesSz cx="6858000" cy="9144000"/>
  <p:custDataLst>
    <p:tags r:id="rId3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7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2025/3/5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70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val="40602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49450A6-ECF8-4026-9E41-BD717C4CC87C}"/>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A16D8F-F255-4796-8E32-4168BEAD8323}"/>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D832A14-DBE6-4AD1-90E9-A35690ABF853}"/>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A50DD25-9929-4728-8A16-D177F5602251}"/>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6" name="Footer Placeholder 5">
            <a:extLst>
              <a:ext uri="{FF2B5EF4-FFF2-40B4-BE49-F238E27FC236}">
                <a16:creationId xmlns:a16="http://schemas.microsoft.com/office/drawing/2014/main"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459B22D-E3E2-4E80-98A0-EE69DBB760FB}"/>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8" name="Footer Placeholder 7">
            <a:extLst>
              <a:ext uri="{FF2B5EF4-FFF2-40B4-BE49-F238E27FC236}">
                <a16:creationId xmlns:a16="http://schemas.microsoft.com/office/drawing/2014/main"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3307353-3E78-4A71-A9FA-F74BD06D62B5}"/>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4" name="Footer Placeholder 3">
            <a:extLst>
              <a:ext uri="{FF2B5EF4-FFF2-40B4-BE49-F238E27FC236}">
                <a16:creationId xmlns:a16="http://schemas.microsoft.com/office/drawing/2014/main"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8ECB23-A99E-444F-B6B0-C3408A0E1991}"/>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3" name="Footer Placeholder 2">
            <a:extLst>
              <a:ext uri="{FF2B5EF4-FFF2-40B4-BE49-F238E27FC236}">
                <a16:creationId xmlns:a16="http://schemas.microsoft.com/office/drawing/2014/main"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4C16EB-0A79-43B8-922D-17FB64849168}"/>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6" name="Footer Placeholder 5">
            <a:extLst>
              <a:ext uri="{FF2B5EF4-FFF2-40B4-BE49-F238E27FC236}">
                <a16:creationId xmlns:a16="http://schemas.microsoft.com/office/drawing/2014/main"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3A0F2A1-01A8-4F95-B07B-AA4C9ACB36F5}"/>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6" name="Footer Placeholder 5">
            <a:extLst>
              <a:ext uri="{FF2B5EF4-FFF2-40B4-BE49-F238E27FC236}">
                <a16:creationId xmlns:a16="http://schemas.microsoft.com/office/drawing/2014/main"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B235D40-87E0-449C-9860-2F98450719D6}"/>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221960-ABB8-45F7-9FC4-157F63AED18D}"/>
              </a:ext>
            </a:extLst>
          </p:cNvPr>
          <p:cNvSpPr>
            <a:spLocks noGrp="1"/>
          </p:cNvSpPr>
          <p:nvPr>
            <p:ph type="dt" sz="half" idx="10"/>
          </p:nvPr>
        </p:nvSpPr>
        <p:spPr/>
        <p:txBody>
          <a:body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2025/3/5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2025/3/5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05/03/2025</a:t>
            </a:fld>
            <a:endParaRPr lang="vi-VN"/>
          </a:p>
        </p:txBody>
      </p:sp>
      <p:sp>
        <p:nvSpPr>
          <p:cNvPr id="5" name="Footer Placeholder 4">
            <a:extLst>
              <a:ext uri="{FF2B5EF4-FFF2-40B4-BE49-F238E27FC236}">
                <a16:creationId xmlns:a16="http://schemas.microsoft.com/office/drawing/2014/main"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3.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jpg"/><Relationship Id="rId1" Type="http://schemas.openxmlformats.org/officeDocument/2006/relationships/slideLayout" Target="../slideLayouts/slideLayout23.xml"/><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slide" Target="slide6.xml"/><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image" Target="../media/image25.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slide" Target="slide8.xml"/><Relationship Id="rId28" Type="http://schemas.openxmlformats.org/officeDocument/2006/relationships/image" Target="../media/image27.png"/><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9.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id="{F865ABF1-A4C3-44A6-8F22-C40051A916F2}"/>
              </a:ext>
            </a:extLst>
          </p:cNvPr>
          <p:cNvPicPr>
            <a:picLocks noChangeAspect="1"/>
          </p:cNvPicPr>
          <p:nvPr/>
        </p:nvPicPr>
        <p:blipFill>
          <a:blip r:embed="rId4"/>
          <a:stretch>
            <a:fillRect/>
          </a:stretch>
        </p:blipFill>
        <p:spPr>
          <a:xfrm>
            <a:off x="6658334" y="3109720"/>
            <a:ext cx="506012" cy="36579"/>
          </a:xfrm>
          <a:prstGeom prst="rect">
            <a:avLst/>
          </a:prstGeom>
        </p:spPr>
      </p:pic>
      <p:cxnSp>
        <p:nvCxnSpPr>
          <p:cNvPr id="13" name="Straight Connector 12">
            <a:extLst>
              <a:ext uri="{FF2B5EF4-FFF2-40B4-BE49-F238E27FC236}">
                <a16:creationId xmlns:a16="http://schemas.microsoft.com/office/drawing/2014/main"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id="{6DFC809A-7408-4B5E-9FDC-F397B0B7C6D4}"/>
              </a:ext>
            </a:extLst>
          </p:cNvPr>
          <p:cNvPicPr>
            <a:picLocks noChangeAspect="1"/>
          </p:cNvPicPr>
          <p:nvPr/>
        </p:nvPicPr>
        <p:blipFill>
          <a:blip r:embed="rId2"/>
          <a:stretch>
            <a:fillRect/>
          </a:stretch>
        </p:blipFill>
        <p:spPr>
          <a:xfrm>
            <a:off x="2156210"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motojcon</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a:latin typeface="UTM Avo" panose="02040603050506020204" pitchFamily="18" charset="0"/>
              </a:rPr>
              <a:t>đâu</a:t>
            </a:r>
            <a:r>
              <a:rPr lang="en-US" sz="1800" dirty="0">
                <a:latin typeface="UTM Avo" panose="02040603050506020204" pitchFamily="18" charset="0"/>
              </a:rPr>
              <a:t>?</a:t>
            </a:r>
          </a:p>
          <a:p>
            <a:pPr marL="285750" indent="-285750">
              <a:lnSpc>
                <a:spcPct val="150000"/>
              </a:lnSpc>
              <a:buFontTx/>
              <a:buChar char="-"/>
            </a:pP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Nó</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a:latin typeface="UTM Avo" panose="02040603050506020204" pitchFamily="18" charset="0"/>
              </a:rPr>
              <a:t>baath</a:t>
            </a:r>
            <a:r>
              <a:rPr lang="en-US" sz="1800" dirty="0">
                <a:latin typeface="UTM Avo" panose="02040603050506020204" pitchFamily="18" charset="0"/>
              </a:rPr>
              <a:t>?</a:t>
            </a: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id="{AD38FB8A-3E90-45EA-9AD2-233101333F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val="3483129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 action="ppaction://noaction"/>
          </p:cNvPr>
          <p:cNvPicPr>
            <a:picLocks noChangeAspect="1"/>
          </p:cNvPicPr>
          <p:nvPr/>
        </p:nvPicPr>
        <p:blipFill>
          <a:blip r:embed="rId21"/>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20" name="Picture 19">
            <a:hlinkClick r:id="rId23" action="ppaction://hlinksldjump"/>
          </p:cNvPr>
          <p:cNvPicPr>
            <a:picLocks noChangeAspect="1"/>
          </p:cNvPicPr>
          <p:nvPr/>
        </p:nvPicPr>
        <p:blipFill>
          <a:blip r:embed="rId24"/>
          <a:stretch>
            <a:fillRect/>
          </a:stretch>
        </p:blipFill>
        <p:spPr>
          <a:xfrm>
            <a:off x="6914427" y="3879631"/>
            <a:ext cx="1902901" cy="763352"/>
          </a:xfrm>
          <a:prstGeom prst="rect">
            <a:avLst/>
          </a:prstGeom>
          <a:effectLst/>
        </p:spPr>
      </p:pic>
      <p:pic>
        <p:nvPicPr>
          <p:cNvPr id="21" name="Picture 20">
            <a:hlinkClick r:id="rId25" action="ppaction://hlinksldjump"/>
          </p:cNvPr>
          <p:cNvPicPr>
            <a:picLocks noChangeAspect="1"/>
          </p:cNvPicPr>
          <p:nvPr/>
        </p:nvPicPr>
        <p:blipFill>
          <a:blip r:embed="rId26"/>
          <a:stretch>
            <a:fillRect/>
          </a:stretch>
        </p:blipFill>
        <p:spPr>
          <a:xfrm>
            <a:off x="6914427" y="3879631"/>
            <a:ext cx="1902901" cy="763352"/>
          </a:xfrm>
          <a:prstGeom prst="rect">
            <a:avLst/>
          </a:prstGeom>
          <a:effectLst/>
        </p:spPr>
      </p:pic>
      <p:pic>
        <p:nvPicPr>
          <p:cNvPr id="22" name="Picture 21">
            <a:hlinkClick r:id="rId27" action="ppaction://hlinksldjump"/>
          </p:cNvPr>
          <p:cNvPicPr>
            <a:picLocks noChangeAspect="1"/>
          </p:cNvPicPr>
          <p:nvPr/>
        </p:nvPicPr>
        <p:blipFill>
          <a:blip r:embed="rId28"/>
          <a:stretch>
            <a:fillRect/>
          </a:stretch>
        </p:blipFill>
        <p:spPr>
          <a:xfrm>
            <a:off x="6914427" y="3879631"/>
            <a:ext cx="1902901" cy="763352"/>
          </a:xfrm>
          <a:prstGeom prst="rect">
            <a:avLst/>
          </a:prstGeom>
          <a:effectLst/>
        </p:spPr>
      </p:pic>
      <p:pic>
        <p:nvPicPr>
          <p:cNvPr id="25" name="Picture 24">
            <a:hlinkClick r:id="rId29" action="ppaction://hlinksldjump"/>
          </p:cNvPr>
          <p:cNvPicPr>
            <a:picLocks noChangeAspect="1"/>
          </p:cNvPicPr>
          <p:nvPr/>
        </p:nvPicPr>
        <p:blipFill>
          <a:blip r:embed="rId30"/>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1"/>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TotalTime>
  <Words>1237</Words>
  <Application>Microsoft Office PowerPoint</Application>
  <PresentationFormat>On-screen Show (16:9)</PresentationFormat>
  <Paragraphs>117</Paragraphs>
  <Slides>26</Slides>
  <Notes>12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26</vt:i4>
      </vt:variant>
    </vt:vector>
  </HeadingPairs>
  <TitlesOfParts>
    <vt:vector size="43" baseType="lpstr">
      <vt:lpstr>微软雅黑</vt:lpstr>
      <vt:lpstr>宋体</vt:lpstr>
      <vt:lpstr>微软雅黑 Light</vt:lpstr>
      <vt:lpstr>Arial</vt:lpstr>
      <vt:lpstr>Arial-Rounded</vt:lpstr>
      <vt:lpstr>Calibri</vt:lpstr>
      <vt:lpstr>Calibri Light</vt:lpstr>
      <vt:lpstr>等线</vt:lpstr>
      <vt:lpstr>等线 Light</vt:lpstr>
      <vt:lpstr>Tahoma</vt:lpstr>
      <vt:lpstr>Times New Roman</vt:lpstr>
      <vt:lpstr>UTM Avo</vt:lpstr>
      <vt:lpstr>方正卡通简体</vt:lpstr>
      <vt:lpstr>方正少儿_GBK</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STD_NHUNG</cp:lastModifiedBy>
  <cp:revision>143</cp:revision>
  <dcterms:created xsi:type="dcterms:W3CDTF">2017-03-04T06:55:50Z</dcterms:created>
  <dcterms:modified xsi:type="dcterms:W3CDTF">2025-03-05T07:22:03Z</dcterms:modified>
</cp:coreProperties>
</file>