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8" r:id="rId4"/>
    <p:sldMasterId id="2147483701" r:id="rId5"/>
    <p:sldMasterId id="2147483714" r:id="rId6"/>
    <p:sldMasterId id="2147483727" r:id="rId7"/>
  </p:sldMasterIdLst>
  <p:notesMasterIdLst>
    <p:notesMasterId r:id="rId1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44EB9-348E-4505-A72B-1FE34325EE4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48CC-F3EC-4C44-A265-C7DEC184C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06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33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4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4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0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4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7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56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5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37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724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038047" y="360865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29" y="1849703"/>
            <a:ext cx="1655935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2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6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19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5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9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19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49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2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66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36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0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64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9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28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8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18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15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3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68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08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97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7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39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89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13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61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22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99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41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05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57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96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82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60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3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94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9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8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47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35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0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65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85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0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6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36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25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970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81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6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833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584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52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17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937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3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17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05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699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84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12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04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4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B431-EF91-45ED-95AA-F8D54DE8006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125E-F005-4756-82B6-5A05AD03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7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9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05/03/2025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9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9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92000" cy="687453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65867" y="814107"/>
            <a:ext cx="8594800" cy="433144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03" y="4671161"/>
            <a:ext cx="1355372" cy="19134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10" y="495849"/>
            <a:ext cx="1512161" cy="18445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67509" y="2292145"/>
            <a:ext cx="52501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10: KHỦNG LONG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2841" y="3171012"/>
            <a:ext cx="789399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2667" b="1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TIẾNG VIỆT LỚP 2</a:t>
            </a:r>
            <a:endParaRPr lang="zh-CN" altLang="en-US" sz="2667" b="1" dirty="0">
              <a:solidFill>
                <a:srgbClr val="0E873A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7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3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6359" y="808383"/>
            <a:ext cx="8443640" cy="54333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9" y="4344763"/>
            <a:ext cx="1604775" cy="155905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4888BCB-98A8-4972-B00C-ACC00545E4C3}"/>
              </a:ext>
            </a:extLst>
          </p:cNvPr>
          <p:cNvSpPr txBox="1"/>
          <p:nvPr/>
        </p:nvSpPr>
        <p:spPr>
          <a:xfrm>
            <a:off x="3062496" y="1562725"/>
            <a:ext cx="5991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800" b="1" smtClean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Viết (Nghe – viết)</a:t>
            </a:r>
          </a:p>
          <a:p>
            <a:pPr algn="ctr" defTabSz="914377"/>
            <a:r>
              <a:rPr lang="en-US" altLang="zh-CN" sz="4800" b="1" smtClean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Khủng long</a:t>
            </a:r>
            <a:endParaRPr lang="zh-CN" altLang="en-US" sz="4800" b="1" dirty="0">
              <a:ln w="1270">
                <a:solidFill>
                  <a:srgbClr val="7C3C2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E0F44D9-F013-433A-82ED-568645F72B13}"/>
              </a:ext>
            </a:extLst>
          </p:cNvPr>
          <p:cNvSpPr/>
          <p:nvPr/>
        </p:nvSpPr>
        <p:spPr>
          <a:xfrm rot="289861">
            <a:off x="3670865" y="2218208"/>
            <a:ext cx="1010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zh-CN" altLang="en-US" sz="11500" b="1" dirty="0">
              <a:ln w="1270">
                <a:solidFill>
                  <a:srgbClr val="7C3C21"/>
                </a:solidFill>
              </a:ln>
              <a:solidFill>
                <a:srgbClr val="FBD705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7" y="71018"/>
            <a:ext cx="1609635" cy="899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A50045-DB5F-49E2-BB0A-E7E1BEC7CF1F}"/>
              </a:ext>
            </a:extLst>
          </p:cNvPr>
          <p:cNvSpPr/>
          <p:nvPr/>
        </p:nvSpPr>
        <p:spPr>
          <a:xfrm>
            <a:off x="952501" y="1552577"/>
            <a:ext cx="10658475" cy="391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dirty="0" err="1">
                <a:solidFill>
                  <a:prstClr val="white"/>
                </a:solidFill>
                <a:latin typeface="Calibri"/>
              </a:rPr>
              <a:t>Chân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khủng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long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khỏe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thế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chúng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thể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khắp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rộng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kiếm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ăn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Khủng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long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khả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năng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săn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mồi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tốt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mắt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tinh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tường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mũi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thính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0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163231" y="4305308"/>
            <a:ext cx="10729140" cy="152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b.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Mẹ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tôi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thức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kh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………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dậy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sớm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để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làm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mọi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việc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1201" y="1336877"/>
            <a:ext cx="10729140" cy="152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2.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Chọn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uya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hoặc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uyu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thay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cho</a:t>
            </a:r>
            <a:r>
              <a:rPr lang="en-US" sz="4667" b="1" dirty="0">
                <a:solidFill>
                  <a:srgbClr val="7030A0"/>
                </a:solidFill>
                <a:latin typeface="HP001 4 hàng" pitchFamily="34" charset="0"/>
              </a:rPr>
              <a:t> ô </a:t>
            </a:r>
            <a:r>
              <a:rPr lang="en-US" sz="4667" b="1" dirty="0" err="1">
                <a:solidFill>
                  <a:srgbClr val="7030A0"/>
                </a:solidFill>
                <a:latin typeface="HP001 4 hàng" pitchFamily="34" charset="0"/>
              </a:rPr>
              <a:t>vuông</a:t>
            </a:r>
            <a:endParaRPr lang="en-US" sz="466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C42C38-1624-4295-BE29-F3C1504A8E1A}"/>
              </a:ext>
            </a:extLst>
          </p:cNvPr>
          <p:cNvSpPr/>
          <p:nvPr/>
        </p:nvSpPr>
        <p:spPr>
          <a:xfrm>
            <a:off x="1163231" y="3238681"/>
            <a:ext cx="10729140" cy="152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a.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Đường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lên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núi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quanh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co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khúc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B0F0"/>
                </a:solidFill>
                <a:latin typeface="HP001 4 hàng" pitchFamily="34" charset="0"/>
              </a:rPr>
              <a:t>kh</a:t>
            </a:r>
            <a:r>
              <a:rPr lang="en-US" sz="4667" b="1" dirty="0">
                <a:solidFill>
                  <a:srgbClr val="00B0F0"/>
                </a:solidFill>
                <a:latin typeface="HP001 4 hàng" pitchFamily="34" charset="0"/>
              </a:rPr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37849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417106" y="1351632"/>
            <a:ext cx="10729140" cy="152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A.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Nhìn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hình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chứa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iêu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ươu</a:t>
            </a:r>
            <a:endParaRPr lang="en-US" sz="4667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4F1A-D0EE-4043-AE58-3F94C6919891}"/>
              </a:ext>
            </a:extLst>
          </p:cNvPr>
          <p:cNvSpPr/>
          <p:nvPr/>
        </p:nvSpPr>
        <p:spPr>
          <a:xfrm>
            <a:off x="483781" y="374854"/>
            <a:ext cx="1072914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3.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Chọn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a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F68CE-57F3-4A7E-964D-F99BDA37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69" y="3021533"/>
            <a:ext cx="9690131" cy="20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417106" y="1351634"/>
            <a:ext cx="10729140" cy="152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B.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Nhìn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hình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chứa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uôc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uôt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để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gọi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tên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loài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vật</a:t>
            </a:r>
            <a:endParaRPr lang="en-US" sz="4667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4F1A-D0EE-4043-AE58-3F94C6919891}"/>
              </a:ext>
            </a:extLst>
          </p:cNvPr>
          <p:cNvSpPr/>
          <p:nvPr/>
        </p:nvSpPr>
        <p:spPr>
          <a:xfrm>
            <a:off x="483781" y="374854"/>
            <a:ext cx="1072914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3.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Chọn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a </a:t>
            </a:r>
            <a:r>
              <a:rPr lang="en-US" sz="4667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4667" b="1" dirty="0">
                <a:solidFill>
                  <a:srgbClr val="0070C0"/>
                </a:solidFill>
                <a:latin typeface="HP001 4 hàng" pitchFamily="34" charset="0"/>
              </a:rPr>
              <a:t>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AC77E-D8B7-4489-A226-49C8CCF6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95" y="3429001"/>
            <a:ext cx="9657912" cy="24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137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等线</vt:lpstr>
      <vt:lpstr>等线 Light</vt:lpstr>
      <vt:lpstr>HP001 4 hàng</vt:lpstr>
      <vt:lpstr>Tahoma</vt:lpstr>
      <vt:lpstr>Times New Roman</vt:lpstr>
      <vt:lpstr>小考拉体</vt:lpstr>
      <vt:lpstr>方正少儿_GBK</vt:lpstr>
      <vt:lpstr>Office Theme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2025-03-05T07:12:19Z</dcterms:created>
  <dcterms:modified xsi:type="dcterms:W3CDTF">2025-03-05T07:15:47Z</dcterms:modified>
</cp:coreProperties>
</file>