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12"/>
  </p:notesMasterIdLst>
  <p:sldIdLst>
    <p:sldId id="288" r:id="rId3"/>
    <p:sldId id="291" r:id="rId4"/>
    <p:sldId id="384" r:id="rId5"/>
    <p:sldId id="383" r:id="rId6"/>
    <p:sldId id="278" r:id="rId7"/>
    <p:sldId id="281" r:id="rId8"/>
    <p:sldId id="340" r:id="rId9"/>
    <p:sldId id="341" r:id="rId10"/>
    <p:sldId id="385" r:id="rId11"/>
  </p:sldIdLst>
  <p:sldSz cx="9144000" cy="5143500" type="screen16x9"/>
  <p:notesSz cx="6858000" cy="9144000"/>
  <p:custDataLst>
    <p:tags r:id="rId1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E873A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8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753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780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4667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3069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A6699-6D30-4D15-8B8E-E8AC11FCE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F4453F-4089-4757-B23C-D3B857B7F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9450A6-ECF8-4026-9E41-BD717C4CC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0EFAC-BA70-49E2-927E-7DFF270A1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01BF4-2EDE-4AFC-880E-053D5C0D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6766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988E9-7227-4A31-BCC7-10181F29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B318F-0090-48BA-B4FA-5CE77CEC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16D8F-F255-4796-8E32-4168BEAD8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DC0C0-9F71-42FC-A0EA-799F7D953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B9B1C-E43F-426F-84B6-BA4199A8C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4312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3990D-2097-451B-B303-F8C6D1F4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3CF26-3554-4958-ACA7-09DEC7E88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32A14-DBE6-4AD1-90E9-A35690ABF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1A71D-5CC3-43A7-ACD2-27A1FAD3B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B1C91-FA2C-4AFA-BE60-73361B0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70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37051-8AFC-4F53-8140-311CBEABC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20E1D-2CEE-465F-A01E-7239419E74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BD9CFC-2CB7-4D5F-8705-E291BD59A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0DD25-9929-4728-8A16-D177F5602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CEDB3-698D-4A9A-83D5-B84463584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7E053-F591-4C0D-9434-B3EF0D888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4506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6EACB-494C-4042-A149-34B5034E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CD0C9A-76E2-4ABA-8D7E-97F3A61B4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821B5-4BF2-4DD3-8684-11D853BE6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2FF9C2-669A-41E6-B529-CA31DD08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FE6023-344F-47C7-A67E-B8D7F5228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59B22D-E3E2-4E80-98A0-EE69DBB7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56F959-D543-493C-B996-408423D8D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05FE60-7709-41D6-BF40-00CE0ECCF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3305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D2566-D4CF-47F2-8F36-ADDAF1FA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307353-3E78-4A71-A9FA-F74BD06D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B9C3BE-6AA9-4243-AF08-CB3D7418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606744-B07E-4C67-883F-F613674D5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0718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ECB23-A99E-444F-B6B0-C3408A0E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CCE5DE-5AEA-4888-A427-D1939E653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22452-74EB-4F82-839C-81646CD82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A6FC3-21DD-40B6-A4B8-467089D41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D5B94-6432-4572-82D8-63B8A860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85949-1B07-4906-954F-847DF397F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C16EB-0A79-43B8-922D-17FB6484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E2D31-0BCC-4DD2-9011-5DB18C1E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76D663-0D5B-4085-B473-F2F251E2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237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B8232-7955-4050-8564-59AEF01A6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77CA8F-CFCA-457F-916C-8C352EA34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9718AE-1F9D-4AD9-97A7-5EC2D2D06A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0F2A1-01A8-4F95-B07B-AA4C9ACB3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A1358-5F3C-4B89-A0BD-43851CD2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3D879-70C9-465C-AB02-6B72F8C1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447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A1E4A-49C8-4E83-B9E7-09FBE2603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F844F-5FD4-4AE0-99CE-ACF976FE4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35D40-87E0-449C-9860-2F9845071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71D64-CF5F-4FC0-97E8-BB379BFB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F3005-E1F7-4397-84E0-4BB9BE87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232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F2BA86-641D-4C55-8A78-CE4401F4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101402-132A-4CB0-8CBC-F6427700CF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21960-ABB8-45F7-9FC4-157F63AE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6A027-9143-4183-876C-8F245754F8E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12D82-847C-4E5F-8F01-30EF9B94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F4641-D2A0-4667-A4AC-40A5E8E01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7456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9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2025/2/23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Tm="300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D9D997-E83A-4B89-8AA7-643B4EDA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51EBF9-C76E-44FC-8DD3-E56F7351D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2C121-5EEA-4177-9309-936CB91BEF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6A027-9143-4183-876C-8F245754F8E4}" type="datetimeFigureOut">
              <a:rPr lang="vi-VN" smtClean="0"/>
              <a:t>23/02/2025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6E04F-92A3-494E-9937-DDCB7A601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5ADF9-08ED-427E-B629-E892E9E87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0008C-E91C-48F4-94D9-126E2AF171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7246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8" name="组合 7"/>
          <p:cNvGrpSpPr/>
          <p:nvPr/>
        </p:nvGrpSpPr>
        <p:grpSpPr>
          <a:xfrm>
            <a:off x="1549405" y="1313796"/>
            <a:ext cx="6888013" cy="3248581"/>
            <a:chOff x="1906827" y="344308"/>
            <a:chExt cx="5874600" cy="29030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827" y="344308"/>
              <a:ext cx="5874600" cy="2903060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3396633" y="1409700"/>
              <a:ext cx="1915744" cy="1155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52" y="3503371"/>
            <a:ext cx="1016529" cy="1435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6857" y="213148"/>
            <a:ext cx="6770283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GIỜ THĂM </a:t>
            </a:r>
            <a:r>
              <a:rPr lang="en-US" sz="2800" b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2800" b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1139" y="2382182"/>
            <a:ext cx="544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91705" y="3426113"/>
            <a:ext cx="368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Minh Khuê</a:t>
            </a: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20" y="654943"/>
            <a:ext cx="6852614" cy="4269179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3756477" y="1734409"/>
            <a:ext cx="18922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 TẬP</a:t>
            </a:r>
          </a:p>
          <a:p>
            <a:pPr algn="ctr" defTabSz="914400"/>
            <a:r>
              <a:rPr lang="en-US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 KHỞI ĐỘNG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237524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</p:spPr>
      </p:pic>
      <p:pic>
        <p:nvPicPr>
          <p:cNvPr id="3" name="Trái Đất Này Là Của Chúng Mình - Nhạc Thiếu Nhi Vui Nhộn Hay Nhất LU VÀ BU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43067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8" name="组合 7"/>
          <p:cNvGrpSpPr/>
          <p:nvPr/>
        </p:nvGrpSpPr>
        <p:grpSpPr>
          <a:xfrm>
            <a:off x="1497451" y="456270"/>
            <a:ext cx="6888013" cy="3248581"/>
            <a:chOff x="1906827" y="344308"/>
            <a:chExt cx="5874600" cy="29030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827" y="344308"/>
              <a:ext cx="5874600" cy="2903060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3396633" y="1409700"/>
              <a:ext cx="1915744" cy="1155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52" y="3503371"/>
            <a:ext cx="1016529" cy="1435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22319" y="1618446"/>
            <a:ext cx="5444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VIẾT: </a:t>
            </a:r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KHỦNG LONG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61866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61962-ABA4-4F43-91F2-6BA6260A4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13" y="53263"/>
            <a:ext cx="1207226" cy="6749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61042F-C5DA-494F-A065-9726E2B0207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AutoShape 2" descr="Cách viết chữ x thường và hoa đúng nhất dành cho bé tập viết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2" descr="Cách viết chữ y thường và hoa giúp tập viết chữ đẹp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0980" y="1324609"/>
            <a:ext cx="8777937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39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79EF8F-D52B-4142-8574-939693801192}"/>
              </a:ext>
            </a:extLst>
          </p:cNvPr>
          <p:cNvSpPr/>
          <p:nvPr/>
        </p:nvSpPr>
        <p:spPr>
          <a:xfrm>
            <a:off x="135081" y="2805056"/>
            <a:ext cx="88738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23DDA97-CFC3-4E83-BCC1-BD02680B7B9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C7124E-356C-4E4B-89CD-4390D6C4B34B}"/>
              </a:ext>
            </a:extLst>
          </p:cNvPr>
          <p:cNvSpPr/>
          <p:nvPr/>
        </p:nvSpPr>
        <p:spPr>
          <a:xfrm>
            <a:off x="135079" y="625806"/>
            <a:ext cx="8873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uya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uyu</a:t>
            </a:r>
            <a:r>
              <a:rPr 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C42C38-1624-4295-BE29-F3C1504A8E1A}"/>
              </a:ext>
            </a:extLst>
          </p:cNvPr>
          <p:cNvSpPr/>
          <p:nvPr/>
        </p:nvSpPr>
        <p:spPr>
          <a:xfrm>
            <a:off x="135080" y="1961139"/>
            <a:ext cx="88738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endParaRPr lang="en-US" sz="3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7095" y="2787642"/>
            <a:ext cx="12573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uya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7999" y="1929541"/>
            <a:ext cx="1070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uỷu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145973" y="3449782"/>
            <a:ext cx="5195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2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1" grpId="0"/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C23DDA97-CFC3-4E83-BCC1-BD02680B7B9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C7124E-356C-4E4B-89CD-4390D6C4B34B}"/>
              </a:ext>
            </a:extLst>
          </p:cNvPr>
          <p:cNvSpPr/>
          <p:nvPr/>
        </p:nvSpPr>
        <p:spPr>
          <a:xfrm>
            <a:off x="114300" y="1193222"/>
            <a:ext cx="88946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iêu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C64F1A-D0EE-4043-AE58-3F94C6919891}"/>
              </a:ext>
            </a:extLst>
          </p:cNvPr>
          <p:cNvSpPr/>
          <p:nvPr/>
        </p:nvSpPr>
        <p:spPr>
          <a:xfrm>
            <a:off x="114300" y="361210"/>
            <a:ext cx="8894618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" y="1824162"/>
            <a:ext cx="3480125" cy="2477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426" y="1824162"/>
            <a:ext cx="2434441" cy="2477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866" y="1824161"/>
            <a:ext cx="2980051" cy="24776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6047" y="4301834"/>
            <a:ext cx="124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47304" y="4301833"/>
            <a:ext cx="151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9501" y="4301832"/>
            <a:ext cx="841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8850" y="4301832"/>
            <a:ext cx="879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5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C23DDA97-CFC3-4E83-BCC1-BD02680B7B9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 w="254000">
            <a:solidFill>
              <a:srgbClr val="00B05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EC7124E-356C-4E4B-89CD-4390D6C4B34B}"/>
              </a:ext>
            </a:extLst>
          </p:cNvPr>
          <p:cNvSpPr/>
          <p:nvPr/>
        </p:nvSpPr>
        <p:spPr>
          <a:xfrm>
            <a:off x="134314" y="1147541"/>
            <a:ext cx="888499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uôc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uôt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5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C64F1A-D0EE-4043-AE58-3F94C6919891}"/>
              </a:ext>
            </a:extLst>
          </p:cNvPr>
          <p:cNvSpPr/>
          <p:nvPr/>
        </p:nvSpPr>
        <p:spPr>
          <a:xfrm>
            <a:off x="134314" y="363976"/>
            <a:ext cx="8884995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615" y="2360586"/>
            <a:ext cx="2274839" cy="18352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455" y="2360586"/>
            <a:ext cx="2680854" cy="18352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62645" y="4239376"/>
            <a:ext cx="1298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57501" y="4239375"/>
            <a:ext cx="779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uôt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8726" y="4239374"/>
            <a:ext cx="1584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tuộc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45196" y="4239374"/>
            <a:ext cx="10494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15" y="2360586"/>
            <a:ext cx="1964650" cy="18352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8964" y="2360586"/>
            <a:ext cx="1964650" cy="183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4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0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98"/>
            <a:ext cx="9144000" cy="51558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grpSp>
        <p:nvGrpSpPr>
          <p:cNvPr id="8" name="组合 7"/>
          <p:cNvGrpSpPr/>
          <p:nvPr/>
        </p:nvGrpSpPr>
        <p:grpSpPr>
          <a:xfrm>
            <a:off x="1186858" y="1315643"/>
            <a:ext cx="7759716" cy="3248581"/>
            <a:chOff x="1906827" y="344308"/>
            <a:chExt cx="5874600" cy="290306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6827" y="344308"/>
              <a:ext cx="5874600" cy="2903060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3396633" y="1409700"/>
              <a:ext cx="1915744" cy="11558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252" y="3503371"/>
            <a:ext cx="1016529" cy="14351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6857" y="213148"/>
            <a:ext cx="6770283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TẠM BIỆT!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47438" y="2382248"/>
            <a:ext cx="6249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THẦY CÔ SỨC KHỎE, THÀNH CÔNG</a:t>
            </a:r>
          </a:p>
        </p:txBody>
      </p:sp>
    </p:spTree>
    <p:extLst>
      <p:ext uri="{BB962C8B-B14F-4D97-AF65-F5344CB8AC3E}">
        <p14:creationId xmlns:p14="http://schemas.microsoft.com/office/powerpoint/2010/main" val="18205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幼儿园童年成长小学课件PPT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623</TotalTime>
  <Words>186</Words>
  <Application>Microsoft Office PowerPoint</Application>
  <PresentationFormat>On-screen Show (16:9)</PresentationFormat>
  <Paragraphs>32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微软雅黑</vt:lpstr>
      <vt:lpstr>宋体</vt:lpstr>
      <vt:lpstr>Arial</vt:lpstr>
      <vt:lpstr>Calibri</vt:lpstr>
      <vt:lpstr>Calibri Light</vt:lpstr>
      <vt:lpstr>等线</vt:lpstr>
      <vt:lpstr>等线 Light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可爱卡通幼儿园童年成长小学课件PPT</dc:title>
  <dc:creator>User</dc:creator>
  <cp:lastModifiedBy>STD</cp:lastModifiedBy>
  <cp:revision>160</cp:revision>
  <dcterms:created xsi:type="dcterms:W3CDTF">2017-03-04T06:55:50Z</dcterms:created>
  <dcterms:modified xsi:type="dcterms:W3CDTF">2025-02-23T12:54:11Z</dcterms:modified>
</cp:coreProperties>
</file>