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260" r:id="rId2"/>
    <p:sldId id="285" r:id="rId3"/>
    <p:sldId id="313" r:id="rId4"/>
    <p:sldId id="318" r:id="rId5"/>
    <p:sldId id="362" r:id="rId6"/>
    <p:sldId id="363" r:id="rId7"/>
    <p:sldId id="364" r:id="rId8"/>
    <p:sldId id="365" r:id="rId9"/>
    <p:sldId id="366" r:id="rId10"/>
    <p:sldId id="357" r:id="rId11"/>
    <p:sldId id="356" r:id="rId12"/>
    <p:sldId id="358" r:id="rId13"/>
    <p:sldId id="286" r:id="rId14"/>
  </p:sldIdLst>
  <p:sldSz cx="12192000" cy="6858000"/>
  <p:notesSz cx="6858000" cy="9144000"/>
  <p:embeddedFontLst>
    <p:embeddedFont>
      <p:font typeface="#9Slide07 HoneyCrea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CDFBA-AA39-448B-A7CC-172E77DE03A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48534-717A-49AF-909E-EF8C5822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9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20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87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517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762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95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54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352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55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91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7" y="-13525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CD1C1AF-D22D-3184-64B9-696A23C3990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E25E6D-61FC-1A4C-564C-9BB1EA7DA1D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3AB89-97F9-01ED-2A65-981655E7FC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303C9-C388-A38B-1D2F-D16D5FA356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92608-06E0-4C96-EEE3-74F65871DA8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23F89-FC82-CBD2-FD1C-B06A8E8C4C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6249BC8-1DBC-143D-D491-7EB652F0A7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DB7387-13ED-F05C-94D6-9295FAF04C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F4ECA-9468-E5AE-FE39-4309A2BAE8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7" y="1258832"/>
            <a:ext cx="155461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D1BF3-18C8-6F91-CEE0-F69967370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051" y="1311057"/>
            <a:ext cx="4273666" cy="829128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id="{BCDAFB36-AD41-3A2C-9424-5188A2054C6A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2)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CCF391-2B7B-51CA-4323-C8B2450DF12F}"/>
              </a:ext>
            </a:extLst>
          </p:cNvPr>
          <p:cNvGrpSpPr/>
          <p:nvPr/>
        </p:nvGrpSpPr>
        <p:grpSpPr>
          <a:xfrm>
            <a:off x="-17364403" y="-4009865"/>
            <a:ext cx="15627669" cy="4729196"/>
            <a:chOff x="-6365766" y="548507"/>
            <a:chExt cx="17184564" cy="13938950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id="{7ADE5FAF-9D17-FCE1-8EF7-177159A76FBA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vuông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tròn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tam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giác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chữ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E5D94FF3-C5EE-9C3F-D70C-047C24FBBCFA}"/>
                </a:ext>
              </a:extLst>
            </p:cNvPr>
            <p:cNvSpPr txBox="1"/>
            <p:nvPr/>
          </p:nvSpPr>
          <p:spPr>
            <a:xfrm>
              <a:off x="-6096052" y="548507"/>
              <a:ext cx="16628192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vuông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tròn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tam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giác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chữ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14805-C4C6-81C2-441C-E8711D6D3ECB}"/>
              </a:ext>
            </a:extLst>
          </p:cNvPr>
          <p:cNvGrpSpPr/>
          <p:nvPr/>
        </p:nvGrpSpPr>
        <p:grpSpPr>
          <a:xfrm>
            <a:off x="-1491456" y="-4160601"/>
            <a:ext cx="13472441" cy="2554545"/>
            <a:chOff x="-1607704" y="608089"/>
            <a:chExt cx="13932416" cy="10732463"/>
          </a:xfrm>
        </p:grpSpPr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BD5FE73D-B34B-8E21-C2FD-28DDA057FFD2}"/>
                </a:ext>
              </a:extLst>
            </p:cNvPr>
            <p:cNvSpPr txBox="1"/>
            <p:nvPr/>
          </p:nvSpPr>
          <p:spPr>
            <a:xfrm>
              <a:off x="-1607704" y="608089"/>
              <a:ext cx="13932416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ĐỘNG VẬT VÀ THỰC VẬT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文本框 39">
              <a:extLst>
                <a:ext uri="{FF2B5EF4-FFF2-40B4-BE49-F238E27FC236}">
                  <a16:creationId xmlns:a16="http://schemas.microsoft.com/office/drawing/2014/main" id="{18DBBAD0-5726-1387-4934-AF9908DFF10F}"/>
                </a:ext>
              </a:extLst>
            </p:cNvPr>
            <p:cNvSpPr txBox="1"/>
            <p:nvPr/>
          </p:nvSpPr>
          <p:spPr>
            <a:xfrm>
              <a:off x="-1338116" y="608089"/>
              <a:ext cx="13483962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ĐỘNG VẬT VÀ THỰC VẬT</a:t>
              </a:r>
              <a:endParaRPr kumimoji="0" lang="en-US" altLang="zh-CN" sz="8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67BF58"/>
                    </a:gs>
                    <a:gs pos="56000">
                      <a:srgbClr val="FFCE45"/>
                    </a:gs>
                    <a:gs pos="78000">
                      <a:srgbClr val="67BF58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D4A61D8-7051-7A9F-C1C7-25D4211F64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310" y="2239760"/>
            <a:ext cx="8551147" cy="1787615"/>
          </a:xfrm>
          <a:prstGeom prst="rect">
            <a:avLst/>
          </a:prstGeom>
        </p:spPr>
      </p:pic>
      <p:pic>
        <p:nvPicPr>
          <p:cNvPr id="17" name="图片 43">
            <a:extLst>
              <a:ext uri="{FF2B5EF4-FFF2-40B4-BE49-F238E27FC236}">
                <a16:creationId xmlns:a16="http://schemas.microsoft.com/office/drawing/2014/main" id="{0707BC7B-CCD1-A76B-E817-ED974E0CB1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94" y="106645"/>
            <a:ext cx="1476376" cy="1278833"/>
          </a:xfrm>
          <a:prstGeom prst="rect">
            <a:avLst/>
          </a:prstGeom>
        </p:spPr>
      </p:pic>
      <p:pic>
        <p:nvPicPr>
          <p:cNvPr id="19" name="图片 31">
            <a:extLst>
              <a:ext uri="{FF2B5EF4-FFF2-40B4-BE49-F238E27FC236}">
                <a16:creationId xmlns:a16="http://schemas.microsoft.com/office/drawing/2014/main" id="{230BB9A0-B034-559D-CBE3-655FF4F399C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939" y="11215"/>
            <a:ext cx="4091257" cy="3960336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4179BC46-230E-F5B0-00F3-7912F5A0265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38" y="4164136"/>
            <a:ext cx="1667631" cy="26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00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243359-3DF2-5C84-BFD4-C93C6CE18784}"/>
              </a:ext>
            </a:extLst>
          </p:cNvPr>
          <p:cNvGrpSpPr/>
          <p:nvPr/>
        </p:nvGrpSpPr>
        <p:grpSpPr>
          <a:xfrm>
            <a:off x="1264924" y="1065477"/>
            <a:ext cx="4119876" cy="1323439"/>
            <a:chOff x="-1364356" y="250008"/>
            <a:chExt cx="8600680" cy="31994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A9CA68-0CF4-3F82-4E2E-EBF75F086B5D}"/>
                </a:ext>
              </a:extLst>
            </p:cNvPr>
            <p:cNvSpPr/>
            <p:nvPr/>
          </p:nvSpPr>
          <p:spPr>
            <a:xfrm>
              <a:off x="-1364356" y="461974"/>
              <a:ext cx="8600680" cy="2787769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687F4D-A980-047E-6EA1-39EC03248A65}"/>
                </a:ext>
              </a:extLst>
            </p:cNvPr>
            <p:cNvSpPr txBox="1"/>
            <p:nvPr/>
          </p:nvSpPr>
          <p:spPr>
            <a:xfrm>
              <a:off x="-1364356" y="250008"/>
              <a:ext cx="8600680" cy="319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B910C-2281-4119-5F2A-1EB27FA19241}"/>
              </a:ext>
            </a:extLst>
          </p:cNvPr>
          <p:cNvGrpSpPr/>
          <p:nvPr/>
        </p:nvGrpSpPr>
        <p:grpSpPr>
          <a:xfrm>
            <a:off x="6096000" y="982882"/>
            <a:ext cx="6004557" cy="1323439"/>
            <a:chOff x="-3555633" y="262296"/>
            <a:chExt cx="14025107" cy="31994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A13E9B-2DEB-9237-E4D6-6448C7714F91}"/>
                </a:ext>
              </a:extLst>
            </p:cNvPr>
            <p:cNvSpPr/>
            <p:nvPr/>
          </p:nvSpPr>
          <p:spPr>
            <a:xfrm>
              <a:off x="-2938618" y="461974"/>
              <a:ext cx="12691334" cy="280005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F24EA2-8009-6F20-35C9-17221F7C20CD}"/>
                </a:ext>
              </a:extLst>
            </p:cNvPr>
            <p:cNvSpPr txBox="1"/>
            <p:nvPr/>
          </p:nvSpPr>
          <p:spPr>
            <a:xfrm>
              <a:off x="-3555633" y="262296"/>
              <a:ext cx="14025107" cy="3199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D9A96-1E7B-08B5-5C2A-9830530AB4DE}"/>
              </a:ext>
            </a:extLst>
          </p:cNvPr>
          <p:cNvCxnSpPr/>
          <p:nvPr/>
        </p:nvCxnSpPr>
        <p:spPr>
          <a:xfrm>
            <a:off x="5963920" y="1065477"/>
            <a:ext cx="0" cy="50813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04106E-DFF9-51C5-121B-65B62B7CEB8C}"/>
              </a:ext>
            </a:extLst>
          </p:cNvPr>
          <p:cNvSpPr txBox="1"/>
          <p:nvPr/>
        </p:nvSpPr>
        <p:spPr>
          <a:xfrm>
            <a:off x="434854" y="2658854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phủ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xanh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trống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Nhổ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ỏ,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Xới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để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xung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quanh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chế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bảo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vệ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môi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trường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86C2F-5EB4-704D-6216-653555865BB3}"/>
              </a:ext>
            </a:extLst>
          </p:cNvPr>
          <p:cNvSpPr txBox="1"/>
          <p:nvPr/>
        </p:nvSpPr>
        <p:spPr>
          <a:xfrm>
            <a:off x="5963915" y="2648340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đốt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thủy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mìn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Sử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trừ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hóa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mức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Bức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bẻ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cành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Xả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36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6E081-E5C7-9E62-6B9E-5C7BDA1E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03" y="413100"/>
            <a:ext cx="4775200" cy="621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647756-8E6E-CBE3-C210-C6A6E344E150}"/>
              </a:ext>
            </a:extLst>
          </p:cNvPr>
          <p:cNvGrpSpPr/>
          <p:nvPr/>
        </p:nvGrpSpPr>
        <p:grpSpPr>
          <a:xfrm>
            <a:off x="511867" y="2631441"/>
            <a:ext cx="6463244" cy="4683560"/>
            <a:chOff x="380540" y="1267170"/>
            <a:chExt cx="8459921" cy="4980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89D1F9C-31BC-8E2B-C8F9-59996855C5B5}"/>
                </a:ext>
              </a:extLst>
            </p:cNvPr>
            <p:cNvSpPr/>
            <p:nvPr/>
          </p:nvSpPr>
          <p:spPr>
            <a:xfrm>
              <a:off x="380540" y="1267170"/>
              <a:ext cx="8228258" cy="407450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612203" y="1301423"/>
              <a:ext cx="8228258" cy="46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Biết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phân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loại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theo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hiện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bảo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688447-02EC-B56E-CEC2-030E051C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846" y="1196239"/>
            <a:ext cx="1096765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09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Vẽ Bảo Vệ Môi Trường Xanh, Sạch, Đẹp Của Lớp 3, 5">
            <a:extLst>
              <a:ext uri="{FF2B5EF4-FFF2-40B4-BE49-F238E27FC236}">
                <a16:creationId xmlns:a16="http://schemas.microsoft.com/office/drawing/2014/main" id="{F6478274-6D00-8996-61C8-B32FD691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1066555"/>
            <a:ext cx="687705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Bảo Vệ Môi Trường Sạch Đẹp [Vì Môi Trường Tương Lai]">
            <a:extLst>
              <a:ext uri="{FF2B5EF4-FFF2-40B4-BE49-F238E27FC236}">
                <a16:creationId xmlns:a16="http://schemas.microsoft.com/office/drawing/2014/main" id="{660A82A2-AC51-7F6E-E910-72BB36A8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32" y="915547"/>
            <a:ext cx="6816090" cy="47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40 tranh vẽ bảo vệ môi trường 2022">
            <a:extLst>
              <a:ext uri="{FF2B5EF4-FFF2-40B4-BE49-F238E27FC236}">
                <a16:creationId xmlns:a16="http://schemas.microsoft.com/office/drawing/2014/main" id="{DD9A9F32-9C27-B869-6C3F-54530350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985642"/>
            <a:ext cx="6871681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3+ Tranh Vẽ Bảo Vệ Môi Trường Vì Tương Lai Xanh - Sạch - Đẹp">
            <a:extLst>
              <a:ext uri="{FF2B5EF4-FFF2-40B4-BE49-F238E27FC236}">
                <a16:creationId xmlns:a16="http://schemas.microsoft.com/office/drawing/2014/main" id="{8309E5E0-C2C1-E38B-419D-4C60985D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20" y="1136649"/>
            <a:ext cx="3077692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ổng hợp các bức vẽ tranh bảo vệ môi trường đẹp nhất">
            <a:extLst>
              <a:ext uri="{FF2B5EF4-FFF2-40B4-BE49-F238E27FC236}">
                <a16:creationId xmlns:a16="http://schemas.microsoft.com/office/drawing/2014/main" id="{E07F16D7-413A-6A39-3F4B-FB0423EC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44" y="1206745"/>
            <a:ext cx="7364436" cy="414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10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088634" y="2893652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253" y="1596704"/>
            <a:ext cx="7785267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92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78" y="633471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B35E9-41AF-6FFF-E33F-49F308D55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8729" y="1677854"/>
            <a:ext cx="6456492" cy="18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2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5" y="732415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783342-01F7-B537-8002-1CCFD92BC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484" y="1824315"/>
            <a:ext cx="6827155" cy="18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2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401322" y="782680"/>
            <a:ext cx="11389355" cy="1938992"/>
            <a:chOff x="-1364358" y="426012"/>
            <a:chExt cx="8600682" cy="19166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-1364356" y="461974"/>
              <a:ext cx="8600680" cy="175617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-1364358" y="426012"/>
              <a:ext cx="8600680" cy="19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hoặc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2AA297D-1221-CFB6-674F-4F9F1D867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20" y="2758053"/>
            <a:ext cx="4935772" cy="35921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60A9AA-FA85-0493-CC7D-B64CA5F8E3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2197181" y="3206410"/>
            <a:ext cx="2017408" cy="339768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F96007E-50CB-2500-BBB9-CED872BD5002}"/>
              </a:ext>
            </a:extLst>
          </p:cNvPr>
          <p:cNvGrpSpPr/>
          <p:nvPr/>
        </p:nvGrpSpPr>
        <p:grpSpPr>
          <a:xfrm>
            <a:off x="-6003489" y="4136329"/>
            <a:ext cx="3408091" cy="3310254"/>
            <a:chOff x="488751" y="3690298"/>
            <a:chExt cx="3408091" cy="33102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7EFC5D2-CF5D-14F2-F2B7-CB3354F33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4D1A5C-B144-166B-E1D8-9410AC453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433EDA2-4360-14F1-3FA0-5E5C8DDABC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528302" y="3596442"/>
            <a:ext cx="2017408" cy="2862324"/>
          </a:xfrm>
          <a:prstGeom prst="rect">
            <a:avLst/>
          </a:prstGeom>
        </p:spPr>
      </p:pic>
      <p:pic>
        <p:nvPicPr>
          <p:cNvPr id="29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1A8D1E7-98E5-4998-8269-830BB56F3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9958" y="4677469"/>
            <a:ext cx="2973740" cy="1672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769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B20DA-93A0-AA83-44EA-483B41061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86" y="785192"/>
            <a:ext cx="8617227" cy="5748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5141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DF231-E041-2F2B-F57D-2919DB2B5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15" y="942108"/>
            <a:ext cx="8841911" cy="543852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3359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71A568-9B6A-B325-36F2-FD25B4D5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41" y="453180"/>
            <a:ext cx="9515318" cy="619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698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F17E8-F8E4-FC01-CAC3-DF1923C6A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1106630"/>
            <a:ext cx="9337964" cy="525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928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F208A-D2E7-E7D3-8E6E-3352A13F4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7" y="950214"/>
            <a:ext cx="9403277" cy="532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8672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207</Words>
  <Application>Microsoft Office PowerPoint</Application>
  <PresentationFormat>Widescreen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字魂131号-酷乐潮玩体</vt:lpstr>
      <vt:lpstr>字魂105号-简雅黑</vt:lpstr>
      <vt:lpstr>思源黑体 CN</vt:lpstr>
      <vt:lpstr>#9Slide07 HoneyCream</vt:lpstr>
      <vt:lpstr>SVN-Newton</vt:lpstr>
      <vt:lpstr>SVN-A Love Of Thunder</vt:lpstr>
      <vt:lpstr>Times New Roman</vt:lpstr>
      <vt:lpstr>UTM Wedding K&amp;T</vt:lpstr>
      <vt:lpstr>Calibri</vt:lpstr>
      <vt:lpstr>Arial</vt:lpstr>
      <vt:lpstr>Cambria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STD_NHUNG</cp:lastModifiedBy>
  <cp:revision>9</cp:revision>
  <dcterms:created xsi:type="dcterms:W3CDTF">2023-02-03T02:22:00Z</dcterms:created>
  <dcterms:modified xsi:type="dcterms:W3CDTF">2025-03-05T07:34:59Z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2023-02-03T06:39:15Z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5f71a1d6-c56b-455f-ae84-27e6705c1977</vt:lpwstr>
  </property>
  <property fmtid="{D5CDD505-2E9C-101B-9397-08002B2CF9AE}" pid="8" name="MSIP_Label_defa4170-0d19-0005-0004-bc88714345d2_ContentBits">
    <vt:lpwstr>0</vt:lpwstr>
  </property>
</Properties>
</file>