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2" r:id="rId2"/>
    <p:sldId id="319" r:id="rId3"/>
    <p:sldId id="323" r:id="rId4"/>
    <p:sldId id="324" r:id="rId5"/>
    <p:sldId id="325" r:id="rId6"/>
    <p:sldId id="326" r:id="rId7"/>
    <p:sldId id="327" r:id="rId8"/>
    <p:sldId id="303" r:id="rId9"/>
    <p:sldId id="317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295" r:id="rId22"/>
    <p:sldId id="296" r:id="rId23"/>
    <p:sldId id="345" r:id="rId24"/>
    <p:sldId id="341" r:id="rId25"/>
    <p:sldId id="342" r:id="rId26"/>
    <p:sldId id="343" r:id="rId27"/>
    <p:sldId id="344" r:id="rId28"/>
  </p:sldIdLst>
  <p:sldSz cx="12192000" cy="6858000"/>
  <p:notesSz cx="6797675" cy="9928225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E4EAD1"/>
    <a:srgbClr val="BFF88C"/>
    <a:srgbClr val="FFFAC2"/>
    <a:srgbClr val="F7941E"/>
    <a:srgbClr val="8CC63F"/>
    <a:srgbClr val="FDDEEB"/>
    <a:srgbClr val="D34CD6"/>
    <a:srgbClr val="FCDFDC"/>
    <a:srgbClr val="FFF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249" autoAdjust="0"/>
  </p:normalViewPr>
  <p:slideViewPr>
    <p:cSldViewPr snapToGrid="0">
      <p:cViewPr varScale="1">
        <p:scale>
          <a:sx n="61" d="100"/>
          <a:sy n="61" d="100"/>
        </p:scale>
        <p:origin x="588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pPr/>
              <a:t>25/02/2025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25F9546-A6EE-4DB8-81B2-974021B6974D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65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2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/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1B0B9-A667-4AE3-97C8-6BD9BED9180B}" type="datetimeFigureOut">
              <a:rPr lang="en-US"/>
              <a:pPr>
                <a:defRPr/>
              </a:pPr>
              <a:t>2/25/2025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69BB5-9F54-40BF-8503-C631407BC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05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 - Tyrannosauru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9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566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1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75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AD757-0F4A-44CB-88FF-89D2AD46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00E60D-3A76-45E1-A54D-CDEE27072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81410B-B8CC-4EC5-9FC7-BACD523E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BBBE3-416F-4027-A175-A238F53D156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DC46DE-9C46-431E-A5A8-67EA1178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8DECF8-A416-4FE4-A1C2-6CCBB7F2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5FBB9-8F0E-4BDA-832C-FB116AB9B8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BDC4F96-0BF9-4AAF-A7B3-65A22CAEAC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3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3" r:id="rId27"/>
    <p:sldLayoutId id="2147483694" r:id="rId28"/>
    <p:sldLayoutId id="2147483695" r:id="rId29"/>
    <p:sldLayoutId id="2147483697" r:id="rId30"/>
    <p:sldLayoutId id="2147483698" r:id="rId31"/>
    <p:sldLayoutId id="2147483699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g"/><Relationship Id="rId7" Type="http://schemas.microsoft.com/office/2007/relationships/hdphoto" Target="../media/hdphoto12.wdp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11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5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microsoft.com/office/2007/relationships/hdphoto" Target="../media/hdphoto14.wdp"/><Relationship Id="rId5" Type="http://schemas.openxmlformats.org/officeDocument/2006/relationships/image" Target="../media/image22.jpg"/><Relationship Id="rId15" Type="http://schemas.microsoft.com/office/2007/relationships/hdphoto" Target="../media/hdphoto16.wdp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5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microsoft.com/office/2007/relationships/hdphoto" Target="../media/hdphoto14.wdp"/><Relationship Id="rId5" Type="http://schemas.openxmlformats.org/officeDocument/2006/relationships/image" Target="../media/image22.jpg"/><Relationship Id="rId15" Type="http://schemas.microsoft.com/office/2007/relationships/hdphoto" Target="../media/hdphoto16.wdp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5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microsoft.com/office/2007/relationships/hdphoto" Target="../media/hdphoto14.wdp"/><Relationship Id="rId5" Type="http://schemas.openxmlformats.org/officeDocument/2006/relationships/image" Target="../media/image22.jpg"/><Relationship Id="rId15" Type="http://schemas.microsoft.com/office/2007/relationships/hdphoto" Target="../media/hdphoto16.wdp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5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microsoft.com/office/2007/relationships/hdphoto" Target="../media/hdphoto14.wdp"/><Relationship Id="rId5" Type="http://schemas.openxmlformats.org/officeDocument/2006/relationships/image" Target="../media/image22.jpg"/><Relationship Id="rId15" Type="http://schemas.microsoft.com/office/2007/relationships/hdphoto" Target="../media/hdphoto16.wdp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5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microsoft.com/office/2007/relationships/hdphoto" Target="../media/hdphoto14.wdp"/><Relationship Id="rId5" Type="http://schemas.openxmlformats.org/officeDocument/2006/relationships/image" Target="../media/image22.jpg"/><Relationship Id="rId15" Type="http://schemas.microsoft.com/office/2007/relationships/hdphoto" Target="../media/hdphoto16.wdp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5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microsoft.com/office/2007/relationships/hdphoto" Target="../media/hdphoto14.wdp"/><Relationship Id="rId5" Type="http://schemas.openxmlformats.org/officeDocument/2006/relationships/image" Target="../media/image22.jpg"/><Relationship Id="rId15" Type="http://schemas.microsoft.com/office/2007/relationships/hdphoto" Target="../media/hdphoto16.wdp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6.wdp"/><Relationship Id="rId18" Type="http://schemas.openxmlformats.org/officeDocument/2006/relationships/slide" Target="slide6.xm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microsoft.com/office/2007/relationships/hdphoto" Target="../media/hdphoto15.wdp"/><Relationship Id="rId5" Type="http://schemas.openxmlformats.org/officeDocument/2006/relationships/image" Target="../media/image22.jp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microsoft.com/office/2007/relationships/hdphoto" Target="../media/hdphoto14.wdp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43.pn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12" Type="http://schemas.openxmlformats.org/officeDocument/2006/relationships/image" Target="../media/image42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.xml"/><Relationship Id="rId6" Type="http://schemas.microsoft.com/office/2007/relationships/hdphoto" Target="../media/hdphoto11.wdp"/><Relationship Id="rId11" Type="http://schemas.openxmlformats.org/officeDocument/2006/relationships/image" Target="../media/image41.gif"/><Relationship Id="rId5" Type="http://schemas.openxmlformats.org/officeDocument/2006/relationships/image" Target="../media/image23.png"/><Relationship Id="rId10" Type="http://schemas.openxmlformats.org/officeDocument/2006/relationships/image" Target="../media/image40.png"/><Relationship Id="rId4" Type="http://schemas.openxmlformats.org/officeDocument/2006/relationships/image" Target="../media/image39.gif"/><Relationship Id="rId9" Type="http://schemas.openxmlformats.org/officeDocument/2006/relationships/image" Target="../media/image26.pn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microsoft.com/office/2007/relationships/hdphoto" Target="../media/hdphoto19.wdp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slide" Target="slide1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openxmlformats.org/officeDocument/2006/relationships/tags" Target="../tags/tag1.xml"/><Relationship Id="rId21" Type="http://schemas.openxmlformats.org/officeDocument/2006/relationships/image" Target="../media/image15.png"/><Relationship Id="rId7" Type="http://schemas.openxmlformats.org/officeDocument/2006/relationships/slide" Target="slide4.xml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slide" Target="slide19.xml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microsoft.com/office/2007/relationships/hdphoto" Target="../media/hdphoto3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29.xml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2.xml"/><Relationship Id="rId7" Type="http://schemas.openxmlformats.org/officeDocument/2006/relationships/image" Target="../media/image9.png"/><Relationship Id="rId12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12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4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5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9.xml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9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80.png"/><Relationship Id="rId5" Type="http://schemas.microsoft.com/office/2007/relationships/hdphoto" Target="../media/hdphoto7.wdp"/><Relationship Id="rId10" Type="http://schemas.openxmlformats.org/officeDocument/2006/relationships/image" Target="../media/image70.png"/><Relationship Id="rId4" Type="http://schemas.openxmlformats.org/officeDocument/2006/relationships/image" Target="../media/image18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932" t="23351" r="28291" b="136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7"/>
            <a:ext cx="12198067" cy="68614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521" y="3965159"/>
            <a:ext cx="3148431" cy="3148431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16" y="3248268"/>
            <a:ext cx="3996000" cy="39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B89DE-1FA4-1187-0C6A-679F041B9BB0}"/>
              </a:ext>
            </a:extLst>
          </p:cNvPr>
          <p:cNvSpPr txBox="1"/>
          <p:nvPr/>
        </p:nvSpPr>
        <p:spPr>
          <a:xfrm>
            <a:off x="1508390" y="5460642"/>
            <a:ext cx="7860455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8AE1F5-0CC5-C412-A664-62847DBBB03E}"/>
              </a:ext>
            </a:extLst>
          </p:cNvPr>
          <p:cNvSpPr txBox="1"/>
          <p:nvPr/>
        </p:nvSpPr>
        <p:spPr>
          <a:xfrm>
            <a:off x="265363" y="1602660"/>
            <a:ext cx="11444140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MÔN: 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TOÁN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LỚP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2C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924749-31A2-EF89-4214-4883D72C27E4}"/>
              </a:ext>
            </a:extLst>
          </p:cNvPr>
          <p:cNvSpPr/>
          <p:nvPr/>
        </p:nvSpPr>
        <p:spPr>
          <a:xfrm>
            <a:off x="482498" y="471267"/>
            <a:ext cx="11227007" cy="4430933"/>
          </a:xfrm>
          <a:prstGeom prst="rect">
            <a:avLst/>
          </a:prstGeom>
          <a:noFill/>
        </p:spPr>
        <p:txBody>
          <a:bodyPr spcFirstLastPara="1" wrap="none" lIns="60958" tIns="30479" rIns="60958" bIns="30479" numCol="1">
            <a:prstTxWarp prst="textArchUp">
              <a:avLst/>
            </a:prstTxWarp>
            <a:spAutoFit/>
          </a:bodyPr>
          <a:lstStyle/>
          <a:p>
            <a:pPr algn="ctr"/>
            <a:r>
              <a:rPr lang="vi-V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 MỪNG CÁC THẦY CÔ ĐẾN DỰ GIỜ THĂM LỚP</a:t>
            </a:r>
            <a:endParaRPr lang="en-US" sz="36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413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988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9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80010" y="4400694"/>
            <a:ext cx="3066971" cy="1223024"/>
            <a:chOff x="7580010" y="4400690"/>
            <a:chExt cx="3066971" cy="122302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675181" y="459855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7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8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24268" y="579012"/>
            <a:ext cx="6180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2 x 4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6600" b="1" kern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16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14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90847" y="551105"/>
            <a:ext cx="62788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2 x 8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9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14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16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vi-VN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4934" y="269478"/>
            <a:ext cx="6424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2 x 7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19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80010" y="4400694"/>
            <a:ext cx="3066971" cy="1223024"/>
            <a:chOff x="7580010" y="4400690"/>
            <a:chExt cx="3066971" cy="122302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675181" y="459855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17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15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24268" y="579012"/>
            <a:ext cx="6180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5 x 3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3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6600" b="1" kern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25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7200" b="1" kern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35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15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90847" y="551105"/>
            <a:ext cx="62788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5 x 5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9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6600" b="1" kern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30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6600" b="1" kern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40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lang="vi-VN" sz="6600" b="1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4934" y="269478"/>
            <a:ext cx="6424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5 x 6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8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6600" b="1" kern="0" noProof="0" dirty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3</a:t>
              </a:r>
              <a:r>
                <a:rPr lang="vi-VN" sz="6600" b="1" kern="0" dirty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6600" b="1" kern="0" noProof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40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lang="vi-VN" sz="6600" b="1" dirty="0">
                  <a:solidFill>
                    <a:prstClr val="black"/>
                  </a:solidFill>
                  <a:latin typeface="Cambria" panose="02040503050406030204" pitchFamily="18" charset="0"/>
                  <a:cs typeface="Times New Roman" pitchFamily="18" charset="0"/>
                </a:rPr>
                <a:t>50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30706" y="282384"/>
            <a:ext cx="6521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b="1" dirty="0">
                <a:solidFill>
                  <a:prstClr val="white"/>
                </a:solidFill>
                <a:latin typeface="Cambria" panose="02040503050406030204" pitchFamily="18" charset="0"/>
              </a:rPr>
              <a:t>5 x 8</a:t>
            </a: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729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FE6E317-FF06-4D11-A74C-13FA27264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2544" y="1928158"/>
            <a:ext cx="5262597" cy="74440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74885" y="655356"/>
            <a:ext cx="4010336" cy="2545603"/>
            <a:chOff x="1674885" y="655356"/>
            <a:chExt cx="4010336" cy="2545603"/>
          </a:xfrm>
        </p:grpSpPr>
        <p:sp>
          <p:nvSpPr>
            <p:cNvPr id="17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latin typeface="Cambria" panose="02040503050406030204" pitchFamily="18" charset="0"/>
                </a:rPr>
                <a:t>12 : 2 =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677469" y="3356403"/>
            <a:ext cx="4010336" cy="2545603"/>
            <a:chOff x="1674885" y="655356"/>
            <a:chExt cx="4010336" cy="2545603"/>
          </a:xfrm>
        </p:grpSpPr>
        <p:sp>
          <p:nvSpPr>
            <p:cNvPr id="28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Cambria" panose="02040503050406030204" pitchFamily="18" charset="0"/>
                </a:rPr>
                <a:t>16 : 2 =</a:t>
              </a:r>
              <a:endParaRPr lang="en-US" sz="60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098149" y="637981"/>
            <a:ext cx="4010336" cy="2545603"/>
            <a:chOff x="1674885" y="655356"/>
            <a:chExt cx="4010336" cy="2545603"/>
          </a:xfrm>
        </p:grpSpPr>
        <p:sp>
          <p:nvSpPr>
            <p:cNvPr id="32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Cambria" panose="02040503050406030204" pitchFamily="18" charset="0"/>
                </a:rPr>
                <a:t>18 : 2 =</a:t>
              </a:r>
              <a:endParaRPr lang="en-US" sz="60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100733" y="3339028"/>
            <a:ext cx="4010336" cy="2545603"/>
            <a:chOff x="1674885" y="655356"/>
            <a:chExt cx="4010336" cy="2545603"/>
          </a:xfrm>
        </p:grpSpPr>
        <p:sp>
          <p:nvSpPr>
            <p:cNvPr id="35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Cambria" panose="02040503050406030204" pitchFamily="18" charset="0"/>
                </a:rPr>
                <a:t>14 : 2 =</a:t>
              </a:r>
              <a:endParaRPr lang="en-US" sz="6000" b="1">
                <a:latin typeface="Cambria" panose="020405030504060302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69817" y="1760807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6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32950" y="4536870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8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42650" y="1835823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9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95665" y="4539694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7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1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0983" y="2137541"/>
            <a:ext cx="721780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Top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8000" b="1" cap="none" spc="0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1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FE6E317-FF06-4D11-A74C-13FA27264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2544" y="1928158"/>
            <a:ext cx="5262597" cy="74440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74885" y="655356"/>
            <a:ext cx="4010336" cy="2545603"/>
            <a:chOff x="1674885" y="655356"/>
            <a:chExt cx="4010336" cy="2545603"/>
          </a:xfrm>
        </p:grpSpPr>
        <p:sp>
          <p:nvSpPr>
            <p:cNvPr id="17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latin typeface="Cambria" panose="02040503050406030204" pitchFamily="18" charset="0"/>
                </a:rPr>
                <a:t>15 : 5 =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677469" y="3356403"/>
            <a:ext cx="4010336" cy="2545603"/>
            <a:chOff x="1674885" y="655356"/>
            <a:chExt cx="4010336" cy="2545603"/>
          </a:xfrm>
        </p:grpSpPr>
        <p:sp>
          <p:nvSpPr>
            <p:cNvPr id="28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Cambria" panose="02040503050406030204" pitchFamily="18" charset="0"/>
                </a:rPr>
                <a:t>20 : 5 =</a:t>
              </a:r>
              <a:endParaRPr lang="en-US" sz="60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098149" y="637981"/>
            <a:ext cx="4010336" cy="2545603"/>
            <a:chOff x="1674885" y="655356"/>
            <a:chExt cx="4010336" cy="2545603"/>
          </a:xfrm>
        </p:grpSpPr>
        <p:sp>
          <p:nvSpPr>
            <p:cNvPr id="32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Cambria" panose="02040503050406030204" pitchFamily="18" charset="0"/>
                </a:rPr>
                <a:t>30 : 5 =</a:t>
              </a:r>
              <a:endParaRPr lang="en-US" sz="60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100733" y="3339028"/>
            <a:ext cx="4010336" cy="2545603"/>
            <a:chOff x="1674885" y="655356"/>
            <a:chExt cx="4010336" cy="2545603"/>
          </a:xfrm>
        </p:grpSpPr>
        <p:sp>
          <p:nvSpPr>
            <p:cNvPr id="35" name="cloud-sky-storm_13919">
              <a:extLst>
                <a:ext uri="{FF2B5EF4-FFF2-40B4-BE49-F238E27FC236}">
                  <a16:creationId xmlns:a16="http://schemas.microsoft.com/office/drawing/2014/main" id="{A512CEB2-A849-4715-9CC4-DA5386335A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74885" y="655356"/>
              <a:ext cx="4010336" cy="2545603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48255" y="1928157"/>
              <a:ext cx="3073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Cambria" panose="02040503050406030204" pitchFamily="18" charset="0"/>
                </a:rPr>
                <a:t>45 : 5 =</a:t>
              </a:r>
              <a:endParaRPr lang="en-US" sz="6000" b="1">
                <a:latin typeface="Cambria" panose="020405030504060302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69817" y="1760807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32950" y="4536870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4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42650" y="1835823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6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95665" y="4539694"/>
            <a:ext cx="146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>
                <a:solidFill>
                  <a:srgbClr val="C00000"/>
                </a:solidFill>
                <a:latin typeface="Cambria" panose="02040503050406030204" pitchFamily="18" charset="0"/>
              </a:rPr>
              <a:t>9</a:t>
            </a:r>
            <a:endParaRPr lang="en-US" sz="7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D7350E6-93B5-4D86-9547-3B0344D2D4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679" y="2882952"/>
            <a:ext cx="3646735" cy="1934718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698C364-80E2-44C6-8468-82E96CF58617}"/>
              </a:ext>
            </a:extLst>
          </p:cNvPr>
          <p:cNvSpPr/>
          <p:nvPr/>
        </p:nvSpPr>
        <p:spPr>
          <a:xfrm>
            <a:off x="657511" y="1834489"/>
            <a:ext cx="564487" cy="58189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3CBDAB7-40FD-466C-A6B5-A450825D9EB1}"/>
              </a:ext>
            </a:extLst>
          </p:cNvPr>
          <p:cNvSpPr txBox="1"/>
          <p:nvPr/>
        </p:nvSpPr>
        <p:spPr>
          <a:xfrm>
            <a:off x="1286167" y="1851983"/>
            <a:ext cx="9754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Trong trò chơi Ô ăn quan, mỗi ô có 5 viên sỏi. Hỏi 10 ô như vậy có tất cả bao nhiêu viên sỏi?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C8A7BFB-5F17-4AF9-BA51-4952AC61B861}"/>
              </a:ext>
            </a:extLst>
          </p:cNvPr>
          <p:cNvSpPr txBox="1"/>
          <p:nvPr/>
        </p:nvSpPr>
        <p:spPr>
          <a:xfrm>
            <a:off x="6732320" y="3771230"/>
            <a:ext cx="230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u="sng" dirty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2800" b="1" i="1" u="sng" dirty="0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1CEDD2-5A59-40D2-BBCF-8622046A1BCB}"/>
              </a:ext>
            </a:extLst>
          </p:cNvPr>
          <p:cNvSpPr txBox="1"/>
          <p:nvPr/>
        </p:nvSpPr>
        <p:spPr>
          <a:xfrm>
            <a:off x="5286068" y="4294450"/>
            <a:ext cx="626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viên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sỏi 10 ô như vậy có tất cả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7A7ED24-7BC6-4427-B4E0-8302D6326E38}"/>
                  </a:ext>
                </a:extLst>
              </p:cNvPr>
              <p:cNvSpPr txBox="1"/>
              <p:nvPr/>
            </p:nvSpPr>
            <p:spPr>
              <a:xfrm>
                <a:off x="5266857" y="4817670"/>
                <a:ext cx="5065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10 = 50 (viên)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7A7ED24-7BC6-4427-B4E0-8302D6326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857" y="4817670"/>
                <a:ext cx="5065485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2603EFCC-795E-4BDE-ADC2-CD8DE0C7D920}"/>
              </a:ext>
            </a:extLst>
          </p:cNvPr>
          <p:cNvSpPr txBox="1"/>
          <p:nvPr/>
        </p:nvSpPr>
        <p:spPr>
          <a:xfrm>
            <a:off x="6163503" y="5340890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b="1" u="sng" dirty="0" smtClean="0">
                <a:latin typeface="Times New Roman" pitchFamily="18" charset="0"/>
                <a:cs typeface="Times New Roman" pitchFamily="18" charset="0"/>
              </a:rPr>
              <a:t>Đáp </a:t>
            </a:r>
            <a:r>
              <a:rPr lang="vi-VN" sz="2800" b="1" u="sng" dirty="0">
                <a:latin typeface="Times New Roman" pitchFamily="18" charset="0"/>
                <a:cs typeface="Times New Roman" pitchFamily="18" charset="0"/>
              </a:rPr>
              <a:t>số: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50 viên sỏi.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1CEDD2-5A59-40D2-BBCF-8622046A1BCB}"/>
              </a:ext>
            </a:extLst>
          </p:cNvPr>
          <p:cNvSpPr txBox="1"/>
          <p:nvPr/>
        </p:nvSpPr>
        <p:spPr>
          <a:xfrm>
            <a:off x="1816489" y="4565004"/>
            <a:ext cx="215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A7ED24-7BC6-4427-B4E0-8302D6326E38}"/>
              </a:ext>
            </a:extLst>
          </p:cNvPr>
          <p:cNvSpPr txBox="1"/>
          <p:nvPr/>
        </p:nvSpPr>
        <p:spPr>
          <a:xfrm>
            <a:off x="721679" y="5078081"/>
            <a:ext cx="5065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ô: 5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sỏi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A7ED24-7BC6-4427-B4E0-8302D6326E38}"/>
              </a:ext>
            </a:extLst>
          </p:cNvPr>
          <p:cNvSpPr txBox="1"/>
          <p:nvPr/>
        </p:nvSpPr>
        <p:spPr>
          <a:xfrm>
            <a:off x="828083" y="5570507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10 ô: …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sỏi</a:t>
            </a:r>
            <a:r>
              <a:rPr lang="en-US" sz="2800" dirty="0" smtClean="0"/>
              <a:t>?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4998" y="718863"/>
            <a:ext cx="1268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Toán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:</a:t>
            </a:r>
            <a:endParaRPr lang="en-US" altLang="en-US" sz="32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53966" y="1193102"/>
            <a:ext cx="5780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45: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tập</a:t>
            </a:r>
            <a:r>
              <a:rPr lang="en-US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chung</a:t>
            </a:r>
            <a:r>
              <a:rPr lang="en-US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vi-VN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(</a:t>
            </a:r>
            <a:r>
              <a:rPr lang="vi-VN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T1)</a:t>
            </a:r>
            <a:endParaRPr lang="en-US" altLang="en-US" sz="3200" b="1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991421" y="2326424"/>
            <a:ext cx="1051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43388" y="2318722"/>
            <a:ext cx="15968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174338" y="2318722"/>
            <a:ext cx="1051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01189" y="2882952"/>
            <a:ext cx="4742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 animBg="1"/>
      <p:bldP spid="59" grpId="0"/>
      <p:bldP spid="32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4353C-E0C6-4287-9E5E-C8A1C2A435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038" y="2258313"/>
            <a:ext cx="7698674" cy="1770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0F3D97-001C-4FA4-BB3F-B823950B24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2478" y="3605048"/>
            <a:ext cx="7455558" cy="14714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21BC88-7B6D-4DE2-9A79-3AF3A623305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038" y="4717868"/>
            <a:ext cx="7518588" cy="183007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49BC7E2-8F80-4DB5-ABEC-538775CA1DB3}"/>
              </a:ext>
            </a:extLst>
          </p:cNvPr>
          <p:cNvSpPr/>
          <p:nvPr/>
        </p:nvSpPr>
        <p:spPr>
          <a:xfrm>
            <a:off x="886643" y="1768664"/>
            <a:ext cx="581891" cy="59574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4C496-263E-4E40-87EE-94C188036E00}"/>
              </a:ext>
            </a:extLst>
          </p:cNvPr>
          <p:cNvGrpSpPr/>
          <p:nvPr/>
        </p:nvGrpSpPr>
        <p:grpSpPr>
          <a:xfrm>
            <a:off x="1565919" y="1592215"/>
            <a:ext cx="1720054" cy="812449"/>
            <a:chOff x="1545308" y="1425312"/>
            <a:chExt cx="1194839" cy="73549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AF87C01-507B-4CC7-AA47-DF52F8E633C5}"/>
                </a:ext>
              </a:extLst>
            </p:cNvPr>
            <p:cNvGrpSpPr/>
            <p:nvPr/>
          </p:nvGrpSpPr>
          <p:grpSpPr>
            <a:xfrm>
              <a:off x="1545308" y="1588898"/>
              <a:ext cx="785681" cy="571910"/>
              <a:chOff x="1545308" y="1588898"/>
              <a:chExt cx="785681" cy="57191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EC905EB-35CD-4098-8206-602CAE022F9D}"/>
                  </a:ext>
                </a:extLst>
              </p:cNvPr>
              <p:cNvSpPr/>
              <p:nvPr/>
            </p:nvSpPr>
            <p:spPr>
              <a:xfrm>
                <a:off x="1545308" y="1649107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1597BC-B1D7-4B8B-8817-34E7B95CDA8C}"/>
                  </a:ext>
                </a:extLst>
              </p:cNvPr>
              <p:cNvSpPr txBox="1"/>
              <p:nvPr/>
            </p:nvSpPr>
            <p:spPr>
              <a:xfrm>
                <a:off x="1644583" y="1588898"/>
                <a:ext cx="686406" cy="571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B16689-C43C-4A36-867B-F5D2D70957DB}"/>
                </a:ext>
              </a:extLst>
            </p:cNvPr>
            <p:cNvSpPr txBox="1"/>
            <p:nvPr/>
          </p:nvSpPr>
          <p:spPr>
            <a:xfrm>
              <a:off x="2327855" y="1425312"/>
              <a:ext cx="412292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/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DF4D3C-9B79-4DA8-BAA4-046BF64B6CAF}"/>
              </a:ext>
            </a:extLst>
          </p:cNvPr>
          <p:cNvSpPr txBox="1"/>
          <p:nvPr/>
        </p:nvSpPr>
        <p:spPr>
          <a:xfrm>
            <a:off x="1313286" y="240466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0CFAA6-972C-449A-A1B0-A24247641393}"/>
              </a:ext>
            </a:extLst>
          </p:cNvPr>
          <p:cNvSpPr txBox="1"/>
          <p:nvPr/>
        </p:nvSpPr>
        <p:spPr>
          <a:xfrm>
            <a:off x="1313286" y="397283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00607C-9D4E-4ECC-B11F-0119F3D08807}"/>
              </a:ext>
            </a:extLst>
          </p:cNvPr>
          <p:cNvSpPr txBox="1"/>
          <p:nvPr/>
        </p:nvSpPr>
        <p:spPr>
          <a:xfrm>
            <a:off x="1311991" y="5541010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c)</a:t>
            </a:r>
            <a:endParaRPr lang="vi-VN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4415D8-CF83-441A-BD97-D45D3FFC7002}"/>
              </a:ext>
            </a:extLst>
          </p:cNvPr>
          <p:cNvSpPr txBox="1"/>
          <p:nvPr/>
        </p:nvSpPr>
        <p:spPr>
          <a:xfrm>
            <a:off x="5808375" y="2666276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EA75E9-363B-4A88-A365-B9BCE4362763}"/>
              </a:ext>
            </a:extLst>
          </p:cNvPr>
          <p:cNvSpPr txBox="1"/>
          <p:nvPr/>
        </p:nvSpPr>
        <p:spPr>
          <a:xfrm>
            <a:off x="8462246" y="2897162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F84E45-10B1-45C9-B68C-DFD5FB07A96A}"/>
              </a:ext>
            </a:extLst>
          </p:cNvPr>
          <p:cNvSpPr txBox="1"/>
          <p:nvPr/>
        </p:nvSpPr>
        <p:spPr>
          <a:xfrm>
            <a:off x="5523040" y="4028633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D3EEB1-A3DA-4FAF-9EE7-61B1E885776F}"/>
              </a:ext>
            </a:extLst>
          </p:cNvPr>
          <p:cNvSpPr txBox="1"/>
          <p:nvPr/>
        </p:nvSpPr>
        <p:spPr>
          <a:xfrm>
            <a:off x="8416528" y="4130440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4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24BFA4-D343-4C4F-88AC-A1146527D7B5}"/>
              </a:ext>
            </a:extLst>
          </p:cNvPr>
          <p:cNvSpPr txBox="1"/>
          <p:nvPr/>
        </p:nvSpPr>
        <p:spPr>
          <a:xfrm>
            <a:off x="5288040" y="5278963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B68C1C-7FBF-4C52-BCED-7FBC789122FC}"/>
              </a:ext>
            </a:extLst>
          </p:cNvPr>
          <p:cNvSpPr txBox="1"/>
          <p:nvPr/>
        </p:nvSpPr>
        <p:spPr>
          <a:xfrm>
            <a:off x="8411303" y="5187067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674998" y="718863"/>
            <a:ext cx="1268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Toán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:</a:t>
            </a:r>
            <a:endParaRPr lang="en-US" altLang="en-US" sz="32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53966" y="1193102"/>
            <a:ext cx="5780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45: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tập</a:t>
            </a:r>
            <a:r>
              <a:rPr lang="en-US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chung</a:t>
            </a:r>
            <a:r>
              <a:rPr lang="vi-VN" altLang="en-US" sz="3200" b="1" dirty="0">
                <a:solidFill>
                  <a:srgbClr val="FF0000"/>
                </a:solidFill>
                <a:latin typeface="Arial-SGK-TV" charset="0"/>
                <a:cs typeface="Arial-SGK-TV" charset="0"/>
              </a:rPr>
              <a:t> (</a:t>
            </a:r>
            <a:r>
              <a:rPr lang="vi-VN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T1)</a:t>
            </a:r>
            <a:endParaRPr lang="en-US" altLang="en-US" sz="3200" b="1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956877" y="2390861"/>
            <a:ext cx="8411127" cy="2857534"/>
          </a:xfrm>
          <a:prstGeom prst="rect">
            <a:avLst/>
          </a:prstGeom>
          <a:noFill/>
        </p:spPr>
        <p:txBody>
          <a:bodyPr wrap="none" lIns="86698" tIns="43349" rIns="86698" bIns="43349">
            <a:spAutoFit/>
          </a:bodyPr>
          <a:lstStyle/>
          <a:p>
            <a:r>
              <a:rPr lang="vi-VN" sz="6000" b="1" dirty="0"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vi-VN" sz="6000" b="1" dirty="0" smtClean="0">
                <a:latin typeface="Times New Roman" pitchFamily="18" charset="0"/>
                <a:cs typeface="Times New Roman" pitchFamily="18" charset="0"/>
              </a:rPr>
              <a:t>chơi Ai </a:t>
            </a:r>
            <a:r>
              <a:rPr lang="vi-VN" sz="6000" b="1" dirty="0">
                <a:latin typeface="Times New Roman" pitchFamily="18" charset="0"/>
                <a:cs typeface="Times New Roman" pitchFamily="18" charset="0"/>
              </a:rPr>
              <a:t>nhanh </a:t>
            </a:r>
            <a:r>
              <a:rPr lang="vi-VN" sz="6000" b="1" dirty="0" smtClean="0">
                <a:latin typeface="Times New Roman" pitchFamily="18" charset="0"/>
                <a:cs typeface="Times New Roman" pitchFamily="18" charset="0"/>
              </a:rPr>
              <a:t>hơn!!!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6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6000" dirty="0">
                <a:latin typeface="Times New Roman" pitchFamily="18" charset="0"/>
                <a:cs typeface="Times New Roman" pitchFamily="18" charset="0"/>
              </a:rPr>
            </a:br>
            <a:endParaRPr lang="en-US" sz="6000" b="1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262300" y="584382"/>
            <a:ext cx="175153" cy="1257096"/>
          </a:xfrm>
          <a:prstGeom prst="rect">
            <a:avLst/>
          </a:prstGeom>
          <a:noFill/>
        </p:spPr>
        <p:txBody>
          <a:bodyPr wrap="none" lIns="86698" tIns="43349" rIns="86698" bIns="43349">
            <a:spAutoFit/>
          </a:bodyPr>
          <a:lstStyle/>
          <a:p>
            <a:pPr algn="ctr" defTabSz="866942" fontAlgn="base">
              <a:spcBef>
                <a:spcPct val="0"/>
              </a:spcBef>
              <a:spcAft>
                <a:spcPct val="0"/>
              </a:spcAft>
            </a:pPr>
            <a:endParaRPr lang="en-US" sz="7600" b="1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2"/>
            <a:ext cx="1481348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3" y="5605830"/>
            <a:ext cx="1023099" cy="1118759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21" y="-1354709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3" y="-207406"/>
            <a:ext cx="2800265" cy="28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5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flower1_div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67" y="5589588"/>
            <a:ext cx="4673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3699164" y="2776419"/>
            <a:ext cx="4673600" cy="2136775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00" b="1" dirty="0">
                <a:solidFill>
                  <a:schemeClr val="bg1"/>
                </a:solidFill>
                <a:latin typeface="Tahoma" pitchFamily="34" charset="0"/>
              </a:rPr>
              <a:t>7</a:t>
            </a:r>
          </a:p>
        </p:txBody>
      </p:sp>
      <p:pic>
        <p:nvPicPr>
          <p:cNvPr id="98309" name="Picture 5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3194"/>
            <a:ext cx="3149600" cy="194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295564" y="-154380"/>
            <a:ext cx="11480800" cy="2590800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altLang="en-US" sz="4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400" b="1" dirty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4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alt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4 : 2 = ?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63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lower1_div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67" y="5800299"/>
            <a:ext cx="4673600" cy="70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6274"/>
            <a:ext cx="3149600" cy="152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228270" y="0"/>
            <a:ext cx="11480800" cy="2590800"/>
          </a:xfrm>
          <a:prstGeom prst="horizontalScroll">
            <a:avLst>
              <a:gd name="adj" fmla="val 12500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en-US" sz="4400" b="1" dirty="0">
                <a:solidFill>
                  <a:schemeClr val="bg1"/>
                </a:solidFill>
                <a:latin typeface=".VnTime" pitchFamily="34" charset="0"/>
              </a:rPr>
              <a:t>2</a:t>
            </a:r>
            <a:r>
              <a:rPr lang="vi-VN" altLang="en-US" sz="4400" b="1" dirty="0">
                <a:solidFill>
                  <a:schemeClr val="bg1"/>
                </a:solidFill>
                <a:latin typeface=".VnTime" pitchFamily="34" charset="0"/>
              </a:rPr>
              <a:t>.</a:t>
            </a:r>
            <a:r>
              <a:rPr lang="en-US" altLang="en-US" sz="4400" b="1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.VnTime" pitchFamily="34" charset="0"/>
              </a:rPr>
              <a:t>Trong</a:t>
            </a:r>
            <a:r>
              <a:rPr lang="en-US" altLang="en-US" sz="4400" b="1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.VnTime" pitchFamily="34" charset="0"/>
              </a:rPr>
              <a:t>phép</a:t>
            </a:r>
            <a:r>
              <a:rPr lang="en-US" altLang="en-US" sz="4400" b="1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vi-VN" altLang="en-US" sz="4400" b="1" dirty="0">
                <a:solidFill>
                  <a:schemeClr val="bg1"/>
                </a:solidFill>
                <a:latin typeface=".VnTime" pitchFamily="34" charset="0"/>
              </a:rPr>
              <a:t>chia:  </a:t>
            </a:r>
            <a:r>
              <a:rPr lang="en-US" altLang="en-US" sz="4400" b="1" dirty="0">
                <a:solidFill>
                  <a:schemeClr val="bg1"/>
                </a:solidFill>
                <a:latin typeface=".VnTime" pitchFamily="34" charset="0"/>
              </a:rPr>
              <a:t>4</a:t>
            </a:r>
            <a:r>
              <a:rPr lang="vi-VN" altLang="en-US" sz="4400" b="1" dirty="0">
                <a:solidFill>
                  <a:schemeClr val="bg1"/>
                </a:solidFill>
                <a:latin typeface=".VnTime" pitchFamily="34" charset="0"/>
              </a:rPr>
              <a:t>5</a:t>
            </a:r>
            <a:r>
              <a:rPr lang="en-US" altLang="en-US" sz="4400" b="1" dirty="0">
                <a:solidFill>
                  <a:schemeClr val="bg1"/>
                </a:solidFill>
                <a:latin typeface=".VnTime" pitchFamily="34" charset="0"/>
              </a:rPr>
              <a:t> : </a:t>
            </a:r>
            <a:r>
              <a:rPr lang="vi-VN" altLang="en-US" sz="4400" b="1" dirty="0">
                <a:solidFill>
                  <a:schemeClr val="bg1"/>
                </a:solidFill>
                <a:latin typeface=".VnTime" pitchFamily="34" charset="0"/>
              </a:rPr>
              <a:t>5 </a:t>
            </a:r>
            <a:r>
              <a:rPr lang="en-US" altLang="en-US" sz="4400" b="1" dirty="0">
                <a:solidFill>
                  <a:schemeClr val="bg1"/>
                </a:solidFill>
                <a:latin typeface=".VnTime" pitchFamily="34" charset="0"/>
              </a:rPr>
              <a:t>= 9</a:t>
            </a:r>
          </a:p>
        </p:txBody>
      </p:sp>
      <p:sp>
        <p:nvSpPr>
          <p:cNvPr id="27655" name="WordArt 7"/>
          <p:cNvSpPr>
            <a:spLocks noChangeArrowheads="1" noChangeShapeType="1" noTextEdit="1"/>
          </p:cNvSpPr>
          <p:nvPr/>
        </p:nvSpPr>
        <p:spPr bwMode="auto">
          <a:xfrm>
            <a:off x="-711199" y="6683376"/>
            <a:ext cx="647700" cy="1746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800" kern="10" spc="-8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Time"/>
              </a:rPr>
              <a:t>Trß ch¬i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2500" y="3262442"/>
            <a:ext cx="11035734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vi-VN" altLang="en-US" sz="3600" dirty="0"/>
              <a:t>Số bị chia là .......    ; số chia là .......  ; </a:t>
            </a:r>
            <a:r>
              <a:rPr lang="en-US" altLang="en-US" sz="3600" dirty="0"/>
              <a:t>4</a:t>
            </a:r>
            <a:r>
              <a:rPr lang="vi-VN" altLang="en-US" sz="3600" dirty="0"/>
              <a:t>5 : 5 gọi là ..........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75463" y="3321072"/>
            <a:ext cx="991675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4</a:t>
            </a:r>
            <a:r>
              <a:rPr lang="vi-VN" alt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642544" y="3329150"/>
            <a:ext cx="875036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0069698" y="3321072"/>
            <a:ext cx="1543838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</a:rPr>
              <a:t>thương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74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5200" y="1143000"/>
            <a:ext cx="9029700" cy="13716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3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Thương của 45 và 5 là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eaLnBrk="1" hangingPunct="1"/>
            <a:endParaRPr lang="en-US" altLang="en-US" sz="3200" dirty="0">
              <a:latin typeface="Arial" pitchFamily="34" charset="0"/>
            </a:endParaRPr>
          </a:p>
        </p:txBody>
      </p:sp>
      <p:pic>
        <p:nvPicPr>
          <p:cNvPr id="10040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7163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421" name="Picture 53" descr="avatar320552_104315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AutoShape 3"/>
          <p:cNvSpPr>
            <a:spLocks noChangeArrowheads="1"/>
          </p:cNvSpPr>
          <p:nvPr/>
        </p:nvSpPr>
        <p:spPr bwMode="auto">
          <a:xfrm>
            <a:off x="4064000" y="3200402"/>
            <a:ext cx="3988179" cy="1849270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4800" b="1">
                <a:solidFill>
                  <a:schemeClr val="bg1"/>
                </a:solidFill>
              </a:rPr>
              <a:t>9</a:t>
            </a:r>
            <a:endParaRPr lang="en-US" altLang="en-US" sz="4800" b="1" dirty="0">
              <a:solidFill>
                <a:schemeClr val="bg1"/>
              </a:solidFill>
            </a:endParaRPr>
          </a:p>
        </p:txBody>
      </p:sp>
      <p:pic>
        <p:nvPicPr>
          <p:cNvPr id="49" name="Picture 5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8602"/>
            <a:ext cx="3149600" cy="199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823238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AA703B-18BD-4CBF-A0F9-81B7761A4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4" y="457831"/>
            <a:ext cx="1577029" cy="157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8065" y="1874147"/>
            <a:ext cx="7288130" cy="2308326"/>
          </a:xfrm>
          <a:prstGeom prst="rect">
            <a:avLst/>
          </a:prstGeom>
          <a:noFill/>
        </p:spPr>
        <p:txBody>
          <a:bodyPr wrap="square" lIns="91440" tIns="45721" rIns="91440" bIns="4572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4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83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2100" y="570887"/>
            <a:ext cx="7276392" cy="1257096"/>
          </a:xfrm>
          <a:prstGeom prst="rect">
            <a:avLst/>
          </a:prstGeom>
          <a:noFill/>
        </p:spPr>
        <p:txBody>
          <a:bodyPr wrap="none" lIns="86698" tIns="43349" rIns="86698" bIns="43349">
            <a:spAutoFit/>
          </a:bodyPr>
          <a:lstStyle/>
          <a:p>
            <a:pPr algn="ctr" defTabSz="866942" fontAlgn="base">
              <a:spcBef>
                <a:spcPct val="0"/>
              </a:spcBef>
              <a:spcAft>
                <a:spcPct val="0"/>
              </a:spcAft>
            </a:pPr>
            <a:r>
              <a:rPr lang="en-US" sz="7600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Chú</a:t>
            </a:r>
            <a:r>
              <a:rPr lang="en-US" sz="7600" b="1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7600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ong</a:t>
            </a:r>
            <a:r>
              <a:rPr lang="en-US" sz="7600" b="1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7600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chăm</a:t>
            </a:r>
            <a:r>
              <a:rPr lang="en-US" sz="7600" b="1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7600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chỉ</a:t>
            </a:r>
            <a:endParaRPr lang="en-US" sz="7600" b="1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1681" y="584382"/>
            <a:ext cx="7276392" cy="1257096"/>
          </a:xfrm>
          <a:prstGeom prst="rect">
            <a:avLst/>
          </a:prstGeom>
          <a:noFill/>
        </p:spPr>
        <p:txBody>
          <a:bodyPr wrap="none" lIns="86698" tIns="43349" rIns="86698" bIns="43349">
            <a:spAutoFit/>
          </a:bodyPr>
          <a:lstStyle/>
          <a:p>
            <a:pPr algn="ctr" defTabSz="866942" fontAlgn="base">
              <a:spcBef>
                <a:spcPct val="0"/>
              </a:spcBef>
              <a:spcAft>
                <a:spcPct val="0"/>
              </a:spcAft>
            </a:pPr>
            <a:r>
              <a:rPr lang="en-US" sz="7600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Chú</a:t>
            </a:r>
            <a:r>
              <a:rPr lang="en-US" sz="7600" b="1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7600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ong</a:t>
            </a:r>
            <a:r>
              <a:rPr lang="en-US" sz="7600" b="1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7600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chăm</a:t>
            </a:r>
            <a:r>
              <a:rPr lang="en-US" sz="7600" b="1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r>
              <a:rPr lang="en-US" sz="7600" b="1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rPr>
              <a:t>chỉ</a:t>
            </a:r>
            <a:endParaRPr lang="en-US" sz="7600" b="1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2"/>
            <a:ext cx="1481348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3" y="5605830"/>
            <a:ext cx="1023099" cy="1118759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21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7" action="ppaction://hlinksldjump"/>
          </p:cNvPr>
          <p:cNvSpPr/>
          <p:nvPr/>
        </p:nvSpPr>
        <p:spPr>
          <a:xfrm>
            <a:off x="838884" y="6009018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 defTabSz="866942" fontAlgn="base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68" name="Rounded Rectangle 67">
            <a:hlinkClick r:id="rId8" action="ppaction://hlinksldjump" tooltip="slide 4"/>
          </p:cNvPr>
          <p:cNvSpPr/>
          <p:nvPr/>
        </p:nvSpPr>
        <p:spPr>
          <a:xfrm>
            <a:off x="5226432" y="5950119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 defTabSz="866942" fontAlgn="base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69" name="Rounded Rectangle 68">
            <a:hlinkClick r:id="rId9" action="ppaction://hlinksldjump" tooltip="slide 5"/>
          </p:cNvPr>
          <p:cNvSpPr/>
          <p:nvPr/>
        </p:nvSpPr>
        <p:spPr>
          <a:xfrm>
            <a:off x="8961728" y="5991345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 defTabSz="866942" fontAlgn="base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639275" y="2983761"/>
            <a:ext cx="1598658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688594" y="5028125"/>
            <a:ext cx="1292092" cy="94173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956234" y="2910456"/>
            <a:ext cx="1370082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881098" y="4987747"/>
            <a:ext cx="1640548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726010" y="2910458"/>
            <a:ext cx="1280841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718473" y="5005533"/>
            <a:ext cx="1259886" cy="946651"/>
          </a:xfrm>
          <a:prstGeom prst="rect">
            <a:avLst/>
          </a:prstGeom>
        </p:spPr>
      </p:pic>
      <p:pic>
        <p:nvPicPr>
          <p:cNvPr id="82" name="PA_图片 11">
            <a:hlinkClick r:id="rId20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3" y="-207406"/>
            <a:ext cx="2800265" cy="28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4537" y="-1701433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2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 defTabSz="866942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4321" y="3134909"/>
            <a:ext cx="1598658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9" y="5179273"/>
            <a:ext cx="1292092" cy="941731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1347870" y="662817"/>
            <a:ext cx="8530222" cy="764653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8" tIns="43349" rIns="86698" bIns="43349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4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chia 5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5" name="Google Shape;1012;p37"/>
          <p:cNvGrpSpPr/>
          <p:nvPr/>
        </p:nvGrpSpPr>
        <p:grpSpPr>
          <a:xfrm>
            <a:off x="198777" y="18726"/>
            <a:ext cx="1481348" cy="1508052"/>
            <a:chOff x="5949775" y="2481625"/>
            <a:chExt cx="407775" cy="445825"/>
          </a:xfrm>
        </p:grpSpPr>
        <p:sp>
          <p:nvSpPr>
            <p:cNvPr id="86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7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8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9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0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1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4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0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1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04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2964" y="-283114"/>
            <a:ext cx="2800265" cy="2800265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 tooltip="slide 2"/>
          </p:cNvPr>
          <p:cNvSpPr/>
          <p:nvPr/>
        </p:nvSpPr>
        <p:spPr>
          <a:xfrm>
            <a:off x="1135162" y="5786074"/>
            <a:ext cx="2502967" cy="78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866942" fontAlgn="base">
              <a:spcBef>
                <a:spcPct val="0"/>
              </a:spcBef>
              <a:spcAft>
                <a:spcPct val="0"/>
              </a:spcAft>
            </a:pPr>
            <a:r>
              <a:rPr lang="en-US" sz="38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3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38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58969" y="5288535"/>
            <a:ext cx="1376331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4376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 defTabSz="866942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5" y="3277413"/>
            <a:ext cx="1370082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4"/>
            <a:ext cx="1640548" cy="93579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84D63DC-50C7-4284-A5DB-02050969AA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142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09EBFF-0139-4AF3-875F-18F00218C5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4537" y="-1701433"/>
            <a:ext cx="577991" cy="577991"/>
          </a:xfrm>
          <a:prstGeom prst="rect">
            <a:avLst/>
          </a:prstGeom>
        </p:spPr>
      </p:pic>
      <p:sp>
        <p:nvSpPr>
          <p:cNvPr id="155" name="Rectangle 154">
            <a:extLst>
              <a:ext uri="{FF2B5EF4-FFF2-40B4-BE49-F238E27FC236}">
                <a16:creationId xmlns:a16="http://schemas.microsoft.com/office/drawing/2014/main" id="{46B14C98-5939-4483-95CA-1334D8C66864}"/>
              </a:ext>
            </a:extLst>
          </p:cNvPr>
          <p:cNvSpPr/>
          <p:nvPr/>
        </p:nvSpPr>
        <p:spPr>
          <a:xfrm>
            <a:off x="1347870" y="662817"/>
            <a:ext cx="8530222" cy="1441762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8" tIns="43349" rIns="86698" bIns="43349">
            <a:spAutoFit/>
          </a:bodyPr>
          <a:lstStyle/>
          <a:p>
            <a:pPr eaLnBrk="1" hangingPunct="1"/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6" name="Google Shape;1012;p37">
            <a:extLst>
              <a:ext uri="{FF2B5EF4-FFF2-40B4-BE49-F238E27FC236}">
                <a16:creationId xmlns:a16="http://schemas.microsoft.com/office/drawing/2014/main" id="{DCED9AAC-0F01-45D3-A33E-33CA84A46E02}"/>
              </a:ext>
            </a:extLst>
          </p:cNvPr>
          <p:cNvGrpSpPr/>
          <p:nvPr/>
        </p:nvGrpSpPr>
        <p:grpSpPr>
          <a:xfrm>
            <a:off x="-59950" y="-177886"/>
            <a:ext cx="1481348" cy="1508052"/>
            <a:chOff x="5949775" y="2481625"/>
            <a:chExt cx="407775" cy="445825"/>
          </a:xfrm>
        </p:grpSpPr>
        <p:sp>
          <p:nvSpPr>
            <p:cNvPr id="157" name="Google Shape;1013;p37">
              <a:extLst>
                <a:ext uri="{FF2B5EF4-FFF2-40B4-BE49-F238E27FC236}">
                  <a16:creationId xmlns:a16="http://schemas.microsoft.com/office/drawing/2014/main" id="{58064E2D-134D-4C6A-BE27-032C6F147186}"/>
                </a:ext>
              </a:extLst>
            </p:cNvPr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8" name="Google Shape;1014;p37">
              <a:extLst>
                <a:ext uri="{FF2B5EF4-FFF2-40B4-BE49-F238E27FC236}">
                  <a16:creationId xmlns:a16="http://schemas.microsoft.com/office/drawing/2014/main" id="{FCBA2101-B2FC-46CF-B7EC-43F92DAE3A51}"/>
                </a:ext>
              </a:extLst>
            </p:cNvPr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9" name="Google Shape;1015;p37">
              <a:extLst>
                <a:ext uri="{FF2B5EF4-FFF2-40B4-BE49-F238E27FC236}">
                  <a16:creationId xmlns:a16="http://schemas.microsoft.com/office/drawing/2014/main" id="{723DB7E8-3060-42F6-8E71-902F6C8C3941}"/>
                </a:ext>
              </a:extLst>
            </p:cNvPr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0" name="Google Shape;1016;p37">
              <a:extLst>
                <a:ext uri="{FF2B5EF4-FFF2-40B4-BE49-F238E27FC236}">
                  <a16:creationId xmlns:a16="http://schemas.microsoft.com/office/drawing/2014/main" id="{9391C9D1-D4F1-486F-AEDB-1CF58F2E3503}"/>
                </a:ext>
              </a:extLst>
            </p:cNvPr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1" name="Google Shape;1017;p37">
              <a:extLst>
                <a:ext uri="{FF2B5EF4-FFF2-40B4-BE49-F238E27FC236}">
                  <a16:creationId xmlns:a16="http://schemas.microsoft.com/office/drawing/2014/main" id="{C7F2F53A-C8DE-4567-A276-35F172AA140D}"/>
                </a:ext>
              </a:extLst>
            </p:cNvPr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2" name="Google Shape;1018;p37">
              <a:extLst>
                <a:ext uri="{FF2B5EF4-FFF2-40B4-BE49-F238E27FC236}">
                  <a16:creationId xmlns:a16="http://schemas.microsoft.com/office/drawing/2014/main" id="{6F4275C0-5CEA-4F4F-9929-6F40751011DD}"/>
                </a:ext>
              </a:extLst>
            </p:cNvPr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" name="Google Shape;1019;p37">
              <a:extLst>
                <a:ext uri="{FF2B5EF4-FFF2-40B4-BE49-F238E27FC236}">
                  <a16:creationId xmlns:a16="http://schemas.microsoft.com/office/drawing/2014/main" id="{C9D604D0-28AF-455E-AC97-E300002AC836}"/>
                </a:ext>
              </a:extLst>
            </p:cNvPr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" name="Google Shape;1020;p37">
              <a:extLst>
                <a:ext uri="{FF2B5EF4-FFF2-40B4-BE49-F238E27FC236}">
                  <a16:creationId xmlns:a16="http://schemas.microsoft.com/office/drawing/2014/main" id="{F805C6B2-1EAE-4574-A3F1-52A4D98A1003}"/>
                </a:ext>
              </a:extLst>
            </p:cNvPr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5" name="Google Shape;1021;p37">
              <a:extLst>
                <a:ext uri="{FF2B5EF4-FFF2-40B4-BE49-F238E27FC236}">
                  <a16:creationId xmlns:a16="http://schemas.microsoft.com/office/drawing/2014/main" id="{13882478-DBB0-4991-A8F1-3C523FD872B3}"/>
                </a:ext>
              </a:extLst>
            </p:cNvPr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6" name="Google Shape;1022;p37">
              <a:extLst>
                <a:ext uri="{FF2B5EF4-FFF2-40B4-BE49-F238E27FC236}">
                  <a16:creationId xmlns:a16="http://schemas.microsoft.com/office/drawing/2014/main" id="{097B93F3-F4A2-433B-ABA7-EE2A479B01E0}"/>
                </a:ext>
              </a:extLst>
            </p:cNvPr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7" name="Google Shape;1023;p37">
              <a:extLst>
                <a:ext uri="{FF2B5EF4-FFF2-40B4-BE49-F238E27FC236}">
                  <a16:creationId xmlns:a16="http://schemas.microsoft.com/office/drawing/2014/main" id="{DEB2C440-A888-4FC5-B171-18A4DCBF0EFF}"/>
                </a:ext>
              </a:extLst>
            </p:cNvPr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8" name="Google Shape;1024;p37">
              <a:extLst>
                <a:ext uri="{FF2B5EF4-FFF2-40B4-BE49-F238E27FC236}">
                  <a16:creationId xmlns:a16="http://schemas.microsoft.com/office/drawing/2014/main" id="{CDBA181D-7A9B-4D5F-AC61-F3EE96B69DB7}"/>
                </a:ext>
              </a:extLst>
            </p:cNvPr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9" name="Google Shape;1025;p37">
              <a:extLst>
                <a:ext uri="{FF2B5EF4-FFF2-40B4-BE49-F238E27FC236}">
                  <a16:creationId xmlns:a16="http://schemas.microsoft.com/office/drawing/2014/main" id="{A329D82E-7D95-452B-A76E-371B4D74BAA8}"/>
                </a:ext>
              </a:extLst>
            </p:cNvPr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0" name="Google Shape;1026;p37">
              <a:extLst>
                <a:ext uri="{FF2B5EF4-FFF2-40B4-BE49-F238E27FC236}">
                  <a16:creationId xmlns:a16="http://schemas.microsoft.com/office/drawing/2014/main" id="{95CAF817-A22B-4B95-A137-BD0DC9462512}"/>
                </a:ext>
              </a:extLst>
            </p:cNvPr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1" name="Google Shape;1027;p37">
              <a:extLst>
                <a:ext uri="{FF2B5EF4-FFF2-40B4-BE49-F238E27FC236}">
                  <a16:creationId xmlns:a16="http://schemas.microsoft.com/office/drawing/2014/main" id="{D74D9234-2F42-4FFE-AF31-725B65436996}"/>
                </a:ext>
              </a:extLst>
            </p:cNvPr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2" name="Google Shape;1028;p37">
              <a:extLst>
                <a:ext uri="{FF2B5EF4-FFF2-40B4-BE49-F238E27FC236}">
                  <a16:creationId xmlns:a16="http://schemas.microsoft.com/office/drawing/2014/main" id="{49E5B6D8-D8AC-4618-9772-6A0665215145}"/>
                </a:ext>
              </a:extLst>
            </p:cNvPr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3" name="Google Shape;1029;p37">
              <a:extLst>
                <a:ext uri="{FF2B5EF4-FFF2-40B4-BE49-F238E27FC236}">
                  <a16:creationId xmlns:a16="http://schemas.microsoft.com/office/drawing/2014/main" id="{67C944FA-5903-4345-9175-4D7016596A03}"/>
                </a:ext>
              </a:extLst>
            </p:cNvPr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4" name="Google Shape;1030;p37">
              <a:extLst>
                <a:ext uri="{FF2B5EF4-FFF2-40B4-BE49-F238E27FC236}">
                  <a16:creationId xmlns:a16="http://schemas.microsoft.com/office/drawing/2014/main" id="{F2D3370C-1C36-4810-A32B-C80D1E4232F2}"/>
                </a:ext>
              </a:extLst>
            </p:cNvPr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75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B4AB26C9-0BF7-4301-95F1-CB4747132DB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829" y="-246243"/>
            <a:ext cx="2800265" cy="2800265"/>
          </a:xfrm>
          <a:prstGeom prst="rect">
            <a:avLst/>
          </a:prstGeom>
        </p:spPr>
      </p:pic>
      <p:sp>
        <p:nvSpPr>
          <p:cNvPr id="176" name="Rounded Rectangle 57">
            <a:hlinkClick r:id="rId12" action="ppaction://hlinksldjump" tooltip="slide 2"/>
            <a:extLst>
              <a:ext uri="{FF2B5EF4-FFF2-40B4-BE49-F238E27FC236}">
                <a16:creationId xmlns:a16="http://schemas.microsoft.com/office/drawing/2014/main" id="{6C858CE4-5A5B-4DAE-B4F5-AFA892C10ED2}"/>
              </a:ext>
            </a:extLst>
          </p:cNvPr>
          <p:cNvSpPr/>
          <p:nvPr/>
        </p:nvSpPr>
        <p:spPr>
          <a:xfrm>
            <a:off x="1135162" y="5786074"/>
            <a:ext cx="2502967" cy="78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866942" fontAlgn="base">
              <a:spcBef>
                <a:spcPct val="0"/>
              </a:spcBef>
              <a:spcAft>
                <a:spcPct val="0"/>
              </a:spcAft>
            </a:pPr>
            <a:r>
              <a:rPr lang="en-US" sz="38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3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38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7" name="Google Shape;1031;p37">
            <a:extLst>
              <a:ext uri="{FF2B5EF4-FFF2-40B4-BE49-F238E27FC236}">
                <a16:creationId xmlns:a16="http://schemas.microsoft.com/office/drawing/2014/main" id="{8E1412F8-90AA-492F-8755-B4E3DF1EB856}"/>
              </a:ext>
            </a:extLst>
          </p:cNvPr>
          <p:cNvGrpSpPr/>
          <p:nvPr/>
        </p:nvGrpSpPr>
        <p:grpSpPr>
          <a:xfrm flipH="1">
            <a:off x="58969" y="5288535"/>
            <a:ext cx="1376331" cy="1485904"/>
            <a:chOff x="2013650" y="1733325"/>
            <a:chExt cx="407750" cy="445875"/>
          </a:xfrm>
        </p:grpSpPr>
        <p:sp>
          <p:nvSpPr>
            <p:cNvPr id="178" name="Google Shape;1032;p37">
              <a:extLst>
                <a:ext uri="{FF2B5EF4-FFF2-40B4-BE49-F238E27FC236}">
                  <a16:creationId xmlns:a16="http://schemas.microsoft.com/office/drawing/2014/main" id="{2AF0BA42-FA6D-4FA3-9A9F-3FF9FEABAFCA}"/>
                </a:ext>
              </a:extLst>
            </p:cNvPr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9" name="Google Shape;1033;p37">
              <a:extLst>
                <a:ext uri="{FF2B5EF4-FFF2-40B4-BE49-F238E27FC236}">
                  <a16:creationId xmlns:a16="http://schemas.microsoft.com/office/drawing/2014/main" id="{A757A3CC-FC63-4123-9563-72CC38EBC997}"/>
                </a:ext>
              </a:extLst>
            </p:cNvPr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0" name="Google Shape;1034;p37">
              <a:extLst>
                <a:ext uri="{FF2B5EF4-FFF2-40B4-BE49-F238E27FC236}">
                  <a16:creationId xmlns:a16="http://schemas.microsoft.com/office/drawing/2014/main" id="{4B3612AD-6FE9-4B23-B3A9-470289A807C7}"/>
                </a:ext>
              </a:extLst>
            </p:cNvPr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1" name="Google Shape;1035;p37">
              <a:extLst>
                <a:ext uri="{FF2B5EF4-FFF2-40B4-BE49-F238E27FC236}">
                  <a16:creationId xmlns:a16="http://schemas.microsoft.com/office/drawing/2014/main" id="{7F236730-3A30-4BB7-9F41-610D755B80E7}"/>
                </a:ext>
              </a:extLst>
            </p:cNvPr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2" name="Google Shape;1036;p37">
              <a:extLst>
                <a:ext uri="{FF2B5EF4-FFF2-40B4-BE49-F238E27FC236}">
                  <a16:creationId xmlns:a16="http://schemas.microsoft.com/office/drawing/2014/main" id="{66002802-9939-48DD-8649-53762E79EC07}"/>
                </a:ext>
              </a:extLst>
            </p:cNvPr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3" name="Google Shape;1037;p37">
              <a:extLst>
                <a:ext uri="{FF2B5EF4-FFF2-40B4-BE49-F238E27FC236}">
                  <a16:creationId xmlns:a16="http://schemas.microsoft.com/office/drawing/2014/main" id="{54F2425B-DB61-4EF9-87D3-D1941C4DC9A6}"/>
                </a:ext>
              </a:extLst>
            </p:cNvPr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" name="Google Shape;1038;p37">
              <a:extLst>
                <a:ext uri="{FF2B5EF4-FFF2-40B4-BE49-F238E27FC236}">
                  <a16:creationId xmlns:a16="http://schemas.microsoft.com/office/drawing/2014/main" id="{8B2FF1D2-0ACE-47E7-83B6-2D4EFC89AACC}"/>
                </a:ext>
              </a:extLst>
            </p:cNvPr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5" name="Google Shape;1039;p37">
              <a:extLst>
                <a:ext uri="{FF2B5EF4-FFF2-40B4-BE49-F238E27FC236}">
                  <a16:creationId xmlns:a16="http://schemas.microsoft.com/office/drawing/2014/main" id="{74A7A008-B603-457C-8318-F942CB39EE53}"/>
                </a:ext>
              </a:extLst>
            </p:cNvPr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6" name="Google Shape;1040;p37">
              <a:extLst>
                <a:ext uri="{FF2B5EF4-FFF2-40B4-BE49-F238E27FC236}">
                  <a16:creationId xmlns:a16="http://schemas.microsoft.com/office/drawing/2014/main" id="{66DC5EB6-CB57-4545-A8A8-0CCD39C0EB2F}"/>
                </a:ext>
              </a:extLst>
            </p:cNvPr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" name="Google Shape;1041;p37">
              <a:extLst>
                <a:ext uri="{FF2B5EF4-FFF2-40B4-BE49-F238E27FC236}">
                  <a16:creationId xmlns:a16="http://schemas.microsoft.com/office/drawing/2014/main" id="{0FDB6901-FC2B-4A43-A2A0-6921995BD464}"/>
                </a:ext>
              </a:extLst>
            </p:cNvPr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8" name="Google Shape;1042;p37">
              <a:extLst>
                <a:ext uri="{FF2B5EF4-FFF2-40B4-BE49-F238E27FC236}">
                  <a16:creationId xmlns:a16="http://schemas.microsoft.com/office/drawing/2014/main" id="{3939A697-B4F3-4A62-92A7-AE027E045CED}"/>
                </a:ext>
              </a:extLst>
            </p:cNvPr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9" name="Google Shape;1043;p37">
              <a:extLst>
                <a:ext uri="{FF2B5EF4-FFF2-40B4-BE49-F238E27FC236}">
                  <a16:creationId xmlns:a16="http://schemas.microsoft.com/office/drawing/2014/main" id="{D41DCBCF-708B-4D1F-BECF-4B6928D1B477}"/>
                </a:ext>
              </a:extLst>
            </p:cNvPr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0" name="Google Shape;1044;p37">
              <a:extLst>
                <a:ext uri="{FF2B5EF4-FFF2-40B4-BE49-F238E27FC236}">
                  <a16:creationId xmlns:a16="http://schemas.microsoft.com/office/drawing/2014/main" id="{1270D20D-A8C2-4226-910D-CE83B9F59E5A}"/>
                </a:ext>
              </a:extLst>
            </p:cNvPr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1" name="Google Shape;1045;p37">
              <a:extLst>
                <a:ext uri="{FF2B5EF4-FFF2-40B4-BE49-F238E27FC236}">
                  <a16:creationId xmlns:a16="http://schemas.microsoft.com/office/drawing/2014/main" id="{6857CC08-C867-48F1-802C-38D4CF94FDF6}"/>
                </a:ext>
              </a:extLst>
            </p:cNvPr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2" name="Google Shape;1046;p37">
              <a:extLst>
                <a:ext uri="{FF2B5EF4-FFF2-40B4-BE49-F238E27FC236}">
                  <a16:creationId xmlns:a16="http://schemas.microsoft.com/office/drawing/2014/main" id="{5A477C3D-53BB-4C4D-A078-AD98226C3435}"/>
                </a:ext>
              </a:extLst>
            </p:cNvPr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3" name="Google Shape;1047;p37">
              <a:extLst>
                <a:ext uri="{FF2B5EF4-FFF2-40B4-BE49-F238E27FC236}">
                  <a16:creationId xmlns:a16="http://schemas.microsoft.com/office/drawing/2014/main" id="{9E96C1E1-3FAC-48AC-B9E2-A81EB0257CE1}"/>
                </a:ext>
              </a:extLst>
            </p:cNvPr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4" name="Google Shape;1048;p37">
              <a:extLst>
                <a:ext uri="{FF2B5EF4-FFF2-40B4-BE49-F238E27FC236}">
                  <a16:creationId xmlns:a16="http://schemas.microsoft.com/office/drawing/2014/main" id="{8D2EF168-D3BF-4828-B68C-A93F2B175EA1}"/>
                </a:ext>
              </a:extLst>
            </p:cNvPr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98" name="Rounded Rectangle 67">
            <a:extLst>
              <a:ext uri="{FF2B5EF4-FFF2-40B4-BE49-F238E27FC236}">
                <a16:creationId xmlns:a16="http://schemas.microsoft.com/office/drawing/2014/main" id="{6B8F3540-F05A-486E-B2DD-EE0F3BFB7FB5}"/>
              </a:ext>
            </a:extLst>
          </p:cNvPr>
          <p:cNvSpPr/>
          <p:nvPr/>
        </p:nvSpPr>
        <p:spPr>
          <a:xfrm>
            <a:off x="11338393" y="64428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 defTabSz="866942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pic>
        <p:nvPicPr>
          <p:cNvPr id="199" name="Picture 198">
            <a:extLst>
              <a:ext uri="{FF2B5EF4-FFF2-40B4-BE49-F238E27FC236}">
                <a16:creationId xmlns:a16="http://schemas.microsoft.com/office/drawing/2014/main" id="{5FCE0A2F-3AE5-4A1D-AC2B-ECAE5288D5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907425" y="3429813"/>
            <a:ext cx="1370082" cy="2230363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EC2B577A-6B2C-4CC7-ACEF-A39C4B78B0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832288" y="5507104"/>
            <a:ext cx="1640548" cy="9357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0253" y="2554022"/>
            <a:ext cx="76639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386645" y="2877187"/>
            <a:ext cx="6934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92732" y="2309167"/>
            <a:ext cx="65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01341" y="2570777"/>
            <a:ext cx="76639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044670" y="2434177"/>
            <a:ext cx="65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x4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3867733" y="2893942"/>
            <a:ext cx="6934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561172" y="2643143"/>
            <a:ext cx="76639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51396" y="4205073"/>
            <a:ext cx="76639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2517788" y="4528238"/>
            <a:ext cx="6934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623875" y="3960218"/>
            <a:ext cx="65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32484" y="4221828"/>
            <a:ext cx="76639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75813" y="4085228"/>
            <a:ext cx="65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x4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998876" y="4544993"/>
            <a:ext cx="6934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692315" y="4294194"/>
            <a:ext cx="76639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3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"/>
                </p:tgtEl>
              </p:cMediaNode>
            </p:audio>
          </p:childTnLst>
        </p:cTn>
      </p:par>
    </p:tnLst>
    <p:bldLst>
      <p:bldP spid="155" grpId="0" animBg="1"/>
      <p:bldP spid="2" grpId="0" animBg="1"/>
      <p:bldP spid="5" grpId="0"/>
      <p:bldP spid="55" grpId="0" animBg="1"/>
      <p:bldP spid="56" grpId="0"/>
      <p:bldP spid="58" grpId="0" animBg="1"/>
      <p:bldP spid="66" grpId="0" animBg="1"/>
      <p:bldP spid="69" grpId="0"/>
      <p:bldP spid="70" grpId="0" animBg="1"/>
      <p:bldP spid="71" grpId="0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4537" y="-1701433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49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 defTabSz="866942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500" y="3152035"/>
            <a:ext cx="1280841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1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1347870" y="662818"/>
            <a:ext cx="8530222" cy="872375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8" tIns="43349" rIns="86698" bIns="43349">
            <a:spAutoFit/>
          </a:bodyPr>
          <a:lstStyle/>
          <a:p>
            <a:pPr algn="ctr" defTabSz="86694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1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altLang="en-US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dirty="0" err="1" smtClean="0"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altLang="en-US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100" dirty="0" err="1" smtClean="0">
                <a:latin typeface="Times New Roman" pitchFamily="18" charset="0"/>
                <a:cs typeface="Times New Roman" pitchFamily="18" charset="0"/>
              </a:rPr>
              <a:t>phí</a:t>
            </a:r>
            <a:endParaRPr lang="en-US" sz="51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5" name="Google Shape;1012;p37"/>
          <p:cNvGrpSpPr/>
          <p:nvPr/>
        </p:nvGrpSpPr>
        <p:grpSpPr>
          <a:xfrm>
            <a:off x="40085" y="97583"/>
            <a:ext cx="1481348" cy="1508052"/>
            <a:chOff x="5949775" y="2481625"/>
            <a:chExt cx="407775" cy="445825"/>
          </a:xfrm>
        </p:grpSpPr>
        <p:sp>
          <p:nvSpPr>
            <p:cNvPr id="86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7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8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9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0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1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4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0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1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04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746" y="-246243"/>
            <a:ext cx="2800265" cy="2800265"/>
          </a:xfrm>
          <a:prstGeom prst="rect">
            <a:avLst/>
          </a:prstGeom>
        </p:spPr>
      </p:pic>
      <p:sp>
        <p:nvSpPr>
          <p:cNvPr id="3" name="Smiley Face 2"/>
          <p:cNvSpPr/>
          <p:nvPr/>
        </p:nvSpPr>
        <p:spPr>
          <a:xfrm>
            <a:off x="3773532" y="2197768"/>
            <a:ext cx="2996236" cy="2903621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51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60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3" y="-207406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0" y="545563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1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7" cy="1688743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1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5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42" fontAlgn="base"/>
              <a:endParaRPr sz="17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659" y="456264"/>
            <a:ext cx="9395431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2" fontAlgn="base">
                <a:spcBef>
                  <a:spcPct val="0"/>
                </a:spcBef>
                <a:spcAft>
                  <a:spcPct val="0"/>
                </a:spcAft>
              </a:pPr>
              <a:endParaRPr lang="en-US" sz="1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28461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algn="ctr" defTabSz="86694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Cảm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ơn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các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bạn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giúp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chúng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mình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nhé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!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Mật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đã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đủ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cho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ngày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hôm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nay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rồi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 </a:t>
              </a:r>
              <a:r>
                <a:rPr lang="en-US" sz="35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này</a:t>
              </a:r>
              <a:r>
                <a:rPr lang="en-US" sz="3500" b="1" dirty="0">
                  <a:solidFill>
                    <a:srgbClr val="C00000"/>
                  </a:solidFill>
                  <a:latin typeface="HP001 4 hàng" panose="020B0603050302020204" pitchFamily="34" charset="0"/>
                  <a:ea typeface="宋体" panose="02010600030101010101" pitchFamily="2" charset="-122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88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34386" y="1691762"/>
            <a:ext cx="552834" cy="52045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92663" y="1691762"/>
            <a:ext cx="5208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/>
              <a:t>Tìm phép nhân thích hợp.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61120" y="2480536"/>
            <a:ext cx="9756898" cy="3794140"/>
            <a:chOff x="661120" y="2077501"/>
            <a:chExt cx="9756898" cy="41337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ED23BE-FFCA-4070-9AC1-EBC5728B29E9}"/>
                </a:ext>
              </a:extLst>
            </p:cNvPr>
            <p:cNvGrpSpPr/>
            <p:nvPr/>
          </p:nvGrpSpPr>
          <p:grpSpPr>
            <a:xfrm>
              <a:off x="661122" y="3167580"/>
              <a:ext cx="5849007" cy="863493"/>
              <a:chOff x="1162323" y="2508970"/>
              <a:chExt cx="5849007" cy="86349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B6899E9-8738-44ED-B9BB-53C638B4DB05}"/>
                  </a:ext>
                </a:extLst>
              </p:cNvPr>
              <p:cNvSpPr/>
              <p:nvPr/>
            </p:nvSpPr>
            <p:spPr>
              <a:xfrm>
                <a:off x="1162323" y="2508970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F7FBFB1-23EB-4F21-BCE2-622042055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90282" y="2599612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60404A-D30C-4723-BD7F-91D048BAC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39476" y="2599611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D97D982-DB7C-45A7-9D91-1582552FF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88670" y="2599610"/>
                <a:ext cx="1152525" cy="75247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15E3A4B-3A3E-4E25-B3D6-D986FA370C8B}"/>
                </a:ext>
              </a:extLst>
            </p:cNvPr>
            <p:cNvGrpSpPr/>
            <p:nvPr/>
          </p:nvGrpSpPr>
          <p:grpSpPr>
            <a:xfrm>
              <a:off x="661121" y="4257659"/>
              <a:ext cx="5849007" cy="863493"/>
              <a:chOff x="1162322" y="3599049"/>
              <a:chExt cx="5849007" cy="86349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D2C8E0CE-9A2B-41D9-8F8C-CD545D6FA588}"/>
                  </a:ext>
                </a:extLst>
              </p:cNvPr>
              <p:cNvSpPr/>
              <p:nvPr/>
            </p:nvSpPr>
            <p:spPr>
              <a:xfrm>
                <a:off x="1162322" y="3599049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93AEBBC-A871-449C-84B2-1D12F1E22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12507" y="3683740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C731237-6281-4239-A71E-08DE5423E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49666" y="3683739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0D94002-4BE2-4029-9FB7-6F1753914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86825" y="3683738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69E861F-517C-4249-8F50-E727D945C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23984" y="3683737"/>
                <a:ext cx="1137159" cy="694110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F52408-4472-4384-AD4C-502CA26DFF2D}"/>
                </a:ext>
              </a:extLst>
            </p:cNvPr>
            <p:cNvGrpSpPr/>
            <p:nvPr/>
          </p:nvGrpSpPr>
          <p:grpSpPr>
            <a:xfrm>
              <a:off x="661120" y="5347738"/>
              <a:ext cx="5849007" cy="863493"/>
              <a:chOff x="1162321" y="4689128"/>
              <a:chExt cx="5849007" cy="863493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316B12F6-1FA0-4711-884E-DCA604006E8E}"/>
                  </a:ext>
                </a:extLst>
              </p:cNvPr>
              <p:cNvSpPr/>
              <p:nvPr/>
            </p:nvSpPr>
            <p:spPr>
              <a:xfrm>
                <a:off x="1162321" y="4689128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9E16ADC-1A49-4CCF-A32A-83ED60409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89909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6BA3129-42F4-4764-AD93-EA18647E6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53910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FAD6578-21E8-4B5D-A48E-704ADF919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7911" y="4689128"/>
                <a:ext cx="1215349" cy="74858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5837CFF-F44C-4968-881B-9D7B150101B5}"/>
                    </a:ext>
                  </a:extLst>
                </p:cNvPr>
                <p:cNvSpPr/>
                <p:nvPr/>
              </p:nvSpPr>
              <p:spPr>
                <a:xfrm>
                  <a:off x="8488054" y="2077501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4 = 20 </a:t>
                  </a: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05837CFF-F44C-4968-881B-9D7B150101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8054" y="2077501"/>
                  <a:ext cx="1929964" cy="863493"/>
                </a:xfrm>
                <a:prstGeom prst="roundRect">
                  <a:avLst/>
                </a:prstGeom>
                <a:blipFill rotWithShape="1">
                  <a:blip r:embed="rId8"/>
                  <a:stretch>
                    <a:fillRect l="-3106" r="-8075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EA62BC69-1DAE-40DC-8061-4A2BAF09F0CE}"/>
                    </a:ext>
                  </a:extLst>
                </p:cNvPr>
                <p:cNvSpPr/>
                <p:nvPr/>
              </p:nvSpPr>
              <p:spPr>
                <a:xfrm>
                  <a:off x="8488054" y="3167580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3 = 18 </a:t>
                  </a:r>
                </a:p>
              </p:txBody>
            </p:sp>
          </mc:Choice>
          <mc:Fallback xmlns="">
            <p:sp>
              <p:nvSpPr>
                <p:cNvPr id="32" name="Rectangle: Rounded Corners 31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EA62BC69-1DAE-40DC-8061-4A2BAF09F0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8054" y="3167580"/>
                  <a:ext cx="1929964" cy="863493"/>
                </a:xfrm>
                <a:prstGeom prst="roundRect">
                  <a:avLst/>
                </a:prstGeom>
                <a:blipFill rotWithShape="1">
                  <a:blip r:embed="rId9"/>
                  <a:stretch>
                    <a:fillRect l="-3106" r="-8075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9D6BF071-6DFF-4291-A0F5-F9E49E42E103}"/>
                    </a:ext>
                  </a:extLst>
                </p:cNvPr>
                <p:cNvSpPr/>
                <p:nvPr/>
              </p:nvSpPr>
              <p:spPr>
                <a:xfrm>
                  <a:off x="8488054" y="4257659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5 = </a:t>
                  </a:r>
                  <a:r>
                    <a:rPr lang="en-US" sz="2800" smtClean="0">
                      <a:solidFill>
                        <a:schemeClr val="tx1"/>
                      </a:solidFill>
                    </a:rPr>
                    <a:t>15</a:t>
                  </a:r>
                  <a:endParaRPr lang="vi-VN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angle: Rounded Corners 32">
                  <a:extLst>
                    <a:ext uri="{FF2B5EF4-FFF2-40B4-BE49-F238E27FC236}">
                      <a16:creationId xmlns:a14="http://schemas.microsoft.com/office/drawing/2010/main" xmlns="" xmlns:a16="http://schemas.microsoft.com/office/drawing/2014/main" id="{9D6BF071-6DFF-4291-A0F5-F9E49E42E1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8054" y="4257659"/>
                  <a:ext cx="1929964" cy="863493"/>
                </a:xfrm>
                <a:prstGeom prst="roundRect">
                  <a:avLst/>
                </a:prstGeom>
                <a:blipFill rotWithShape="1">
                  <a:blip r:embed="rId10"/>
                  <a:stretch>
                    <a:fillRect l="-3106" r="-2795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90AF600-2E44-4415-B9E8-1072CD6E23EC}"/>
                    </a:ext>
                  </a:extLst>
                </p:cNvPr>
                <p:cNvSpPr/>
                <p:nvPr/>
              </p:nvSpPr>
              <p:spPr>
                <a:xfrm>
                  <a:off x="8488054" y="5347738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3 = 12 </a:t>
                  </a:r>
                </a:p>
              </p:txBody>
            </p:sp>
          </mc:Choice>
          <mc:Fallback xmlns="">
            <p:sp>
              <p:nvSpPr>
                <p:cNvPr id="34" name="Rectangle: Rounded Corners 33">
                  <a:extLst>
                    <a:ext uri="{FF2B5EF4-FFF2-40B4-BE49-F238E27FC236}">
                      <a16:creationId xmlns="" xmlns:a14="http://schemas.microsoft.com/office/drawing/2010/main" xmlns:a16="http://schemas.microsoft.com/office/drawing/2014/main" id="{290AF600-2E44-4415-B9E8-1072CD6E23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8054" y="5347738"/>
                  <a:ext cx="1929964" cy="863493"/>
                </a:xfrm>
                <a:prstGeom prst="roundRect">
                  <a:avLst/>
                </a:prstGeom>
                <a:blipFill rotWithShape="1">
                  <a:blip r:embed="rId11"/>
                  <a:stretch>
                    <a:fillRect l="-3106" r="-8075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051F13A-7548-4319-B447-14972B5242F3}"/>
                </a:ext>
              </a:extLst>
            </p:cNvPr>
            <p:cNvGrpSpPr/>
            <p:nvPr/>
          </p:nvGrpSpPr>
          <p:grpSpPr>
            <a:xfrm>
              <a:off x="661122" y="2077501"/>
              <a:ext cx="5849007" cy="863493"/>
              <a:chOff x="1162323" y="1482036"/>
              <a:chExt cx="5849007" cy="86349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541278E-542C-4B8A-8A52-D68656BA961E}"/>
                  </a:ext>
                </a:extLst>
              </p:cNvPr>
              <p:cNvSpPr/>
              <p:nvPr/>
            </p:nvSpPr>
            <p:spPr>
              <a:xfrm>
                <a:off x="1162323" y="1482036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C0BA5F7-92A4-41AE-90FF-A294B8C4F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41029" y="1594133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6030B00-CD7A-4151-A02E-301EE8524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65664" y="1591219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EC96BDF-4369-49BB-9F25-17A33DBBE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490299" y="1588305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5468671-9D3D-4671-87D2-1D3BE116F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4934" y="1585391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E9899E9-6BF1-4F91-A0A6-D0A3A7461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539569" y="1582477"/>
                <a:ext cx="1094785" cy="625591"/>
              </a:xfrm>
              <a:prstGeom prst="rect">
                <a:avLst/>
              </a:prstGeom>
            </p:spPr>
          </p:pic>
        </p:grp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2E57A6C-4076-440E-97D0-CD5C99811E11}"/>
              </a:ext>
            </a:extLst>
          </p:cNvPr>
          <p:cNvSpPr/>
          <p:nvPr/>
        </p:nvSpPr>
        <p:spPr>
          <a:xfrm>
            <a:off x="6532644" y="2859824"/>
            <a:ext cx="1927275" cy="2018043"/>
          </a:xfrm>
          <a:custGeom>
            <a:avLst/>
            <a:gdLst>
              <a:gd name="connsiteX0" fmla="*/ 0 w 1997612"/>
              <a:gd name="connsiteY0" fmla="*/ 0 h 2264898"/>
              <a:gd name="connsiteX1" fmla="*/ 942535 w 1997612"/>
              <a:gd name="connsiteY1" fmla="*/ 506437 h 2264898"/>
              <a:gd name="connsiteX2" fmla="*/ 1294227 w 1997612"/>
              <a:gd name="connsiteY2" fmla="*/ 1772529 h 2264898"/>
              <a:gd name="connsiteX3" fmla="*/ 1997612 w 1997612"/>
              <a:gd name="connsiteY3" fmla="*/ 2264898 h 226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7612" h="2264898">
                <a:moveTo>
                  <a:pt x="0" y="0"/>
                </a:moveTo>
                <a:cubicBezTo>
                  <a:pt x="363415" y="105508"/>
                  <a:pt x="726831" y="211016"/>
                  <a:pt x="942535" y="506437"/>
                </a:cubicBezTo>
                <a:cubicBezTo>
                  <a:pt x="1158239" y="801858"/>
                  <a:pt x="1118381" y="1479452"/>
                  <a:pt x="1294227" y="1772529"/>
                </a:cubicBezTo>
                <a:cubicBezTo>
                  <a:pt x="1470073" y="2065606"/>
                  <a:pt x="1733842" y="2165252"/>
                  <a:pt x="1997612" y="226489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28D1DDB-CE87-48BD-B68B-7A8C9FC00ADD}"/>
              </a:ext>
            </a:extLst>
          </p:cNvPr>
          <p:cNvSpPr/>
          <p:nvPr/>
        </p:nvSpPr>
        <p:spPr>
          <a:xfrm>
            <a:off x="6490442" y="3863655"/>
            <a:ext cx="2011680" cy="2014743"/>
          </a:xfrm>
          <a:custGeom>
            <a:avLst/>
            <a:gdLst>
              <a:gd name="connsiteX0" fmla="*/ 0 w 1997612"/>
              <a:gd name="connsiteY0" fmla="*/ 3126 h 2245877"/>
              <a:gd name="connsiteX1" fmla="*/ 590843 w 1997612"/>
              <a:gd name="connsiteY1" fmla="*/ 312615 h 2245877"/>
              <a:gd name="connsiteX2" fmla="*/ 1097280 w 1997612"/>
              <a:gd name="connsiteY2" fmla="*/ 1972603 h 2245877"/>
              <a:gd name="connsiteX3" fmla="*/ 1997612 w 1997612"/>
              <a:gd name="connsiteY3" fmla="*/ 2225821 h 22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7612" h="2245877">
                <a:moveTo>
                  <a:pt x="0" y="3126"/>
                </a:moveTo>
                <a:cubicBezTo>
                  <a:pt x="203981" y="-6253"/>
                  <a:pt x="407963" y="-15631"/>
                  <a:pt x="590843" y="312615"/>
                </a:cubicBezTo>
                <a:cubicBezTo>
                  <a:pt x="773723" y="640861"/>
                  <a:pt x="862818" y="1653735"/>
                  <a:pt x="1097280" y="1972603"/>
                </a:cubicBezTo>
                <a:cubicBezTo>
                  <a:pt x="1331742" y="2291471"/>
                  <a:pt x="1664677" y="2258646"/>
                  <a:pt x="1997612" y="222582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876FBAA-EC5E-4E66-BB78-21D6DC1DCB58}"/>
              </a:ext>
            </a:extLst>
          </p:cNvPr>
          <p:cNvSpPr/>
          <p:nvPr/>
        </p:nvSpPr>
        <p:spPr>
          <a:xfrm>
            <a:off x="6532645" y="2704921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3AF0EF7-1423-47D2-ADB0-D84D8B503252}"/>
              </a:ext>
            </a:extLst>
          </p:cNvPr>
          <p:cNvSpPr/>
          <p:nvPr/>
        </p:nvSpPr>
        <p:spPr>
          <a:xfrm>
            <a:off x="6490442" y="3765289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D3C50A-694C-47C7-8D5B-FC4FEF7E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323" y="258997"/>
            <a:ext cx="83376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b="1" dirty="0" err="1">
                <a:latin typeface="Times New Roman" pitchFamily="18" charset="0"/>
                <a:ea typeface="Arial-Rounded"/>
                <a:cs typeface="Times New Roman" pitchFamily="18" charset="0"/>
              </a:rPr>
              <a:t>Thứ</a:t>
            </a:r>
            <a:r>
              <a:rPr lang="en-US" b="1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Arial-Rounded"/>
                <a:cs typeface="Times New Roman" pitchFamily="18" charset="0"/>
              </a:rPr>
              <a:t>ba</a:t>
            </a:r>
            <a:r>
              <a:rPr lang="en-US" b="1" dirty="0" smtClean="0"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ea typeface="Arial-Rounded"/>
                <a:cs typeface="Times New Roman" pitchFamily="18" charset="0"/>
              </a:rPr>
              <a:t>ngày</a:t>
            </a:r>
            <a:r>
              <a:rPr lang="en-US" b="1" dirty="0">
                <a:latin typeface="Times New Roman" pitchFamily="18" charset="0"/>
                <a:ea typeface="Arial-Rounded"/>
                <a:cs typeface="Times New Roman" pitchFamily="18" charset="0"/>
              </a:rPr>
              <a:t> 18 </a:t>
            </a:r>
            <a:r>
              <a:rPr lang="en-US" b="1" dirty="0" err="1">
                <a:latin typeface="Times New Roman" pitchFamily="18" charset="0"/>
                <a:ea typeface="Arial-Rounded"/>
                <a:cs typeface="Times New Roman" pitchFamily="18" charset="0"/>
              </a:rPr>
              <a:t>tháng</a:t>
            </a:r>
            <a:r>
              <a:rPr lang="en-US" b="1" dirty="0">
                <a:latin typeface="Times New Roman" pitchFamily="18" charset="0"/>
                <a:ea typeface="Arial-Rounded"/>
                <a:cs typeface="Times New Roman" pitchFamily="18" charset="0"/>
              </a:rPr>
              <a:t> 02 </a:t>
            </a:r>
            <a:r>
              <a:rPr lang="en-US" b="1" dirty="0" err="1">
                <a:latin typeface="Times New Roman" pitchFamily="18" charset="0"/>
                <a:ea typeface="Arial-Rounded"/>
                <a:cs typeface="Times New Roman" pitchFamily="18" charset="0"/>
              </a:rPr>
              <a:t>năm</a:t>
            </a:r>
            <a:r>
              <a:rPr lang="en-US" b="1" dirty="0">
                <a:latin typeface="Times New Roman" pitchFamily="18" charset="0"/>
                <a:ea typeface="Arial-Rounded"/>
                <a:cs typeface="Times New Roman" pitchFamily="18" charset="0"/>
              </a:rPr>
              <a:t> 2025.</a:t>
            </a:r>
            <a:endParaRPr lang="en-US" altLang="en-US" b="1" dirty="0" smtClean="0">
              <a:latin typeface="Arial-SGK-TV" charset="0"/>
              <a:cs typeface="Arial-SGK-TV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74998" y="718863"/>
            <a:ext cx="1268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Toán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:</a:t>
            </a:r>
            <a:endParaRPr lang="en-US" altLang="en-US" sz="32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10873" y="1193102"/>
            <a:ext cx="5666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45: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tập</a:t>
            </a:r>
            <a:r>
              <a:rPr lang="en-US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chung</a:t>
            </a:r>
            <a:r>
              <a:rPr lang="vi-VN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(T1)</a:t>
            </a:r>
            <a:endParaRPr lang="en-US" altLang="en-US" sz="3200" b="1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5" grpId="0" animBg="1"/>
      <p:bldP spid="49" grpId="0" animBg="1"/>
      <p:bldP spid="50" grpId="0" animBg="1"/>
      <p:bldP spid="51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88390" y="1648691"/>
            <a:ext cx="635610" cy="60897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vi-VN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764074" y="1672886"/>
            <a:ext cx="2369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/>
              <a:t>Tính nhẩm.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D2F72E-CD05-40C8-8838-1BB3CE24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176" y="2631613"/>
            <a:ext cx="8787533" cy="27162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D3C50A-694C-47C7-8D5B-FC4FEF7E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323" y="258997"/>
            <a:ext cx="83376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b="1" dirty="0" err="1">
                <a:latin typeface="Times New Roman" pitchFamily="18" charset="0"/>
                <a:ea typeface="Arial-Rounded"/>
                <a:cs typeface="Times New Roman" pitchFamily="18" charset="0"/>
              </a:rPr>
              <a:t>Thứ</a:t>
            </a:r>
            <a:r>
              <a:rPr lang="en-US" b="1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Arial-Rounded"/>
                <a:cs typeface="Times New Roman" pitchFamily="18" charset="0"/>
              </a:rPr>
              <a:t>ba</a:t>
            </a:r>
            <a:r>
              <a:rPr lang="en-US" b="1" dirty="0" smtClean="0"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ea typeface="Arial-Rounded"/>
                <a:cs typeface="Times New Roman" pitchFamily="18" charset="0"/>
              </a:rPr>
              <a:t>ngày</a:t>
            </a:r>
            <a:r>
              <a:rPr lang="en-US" b="1" dirty="0">
                <a:latin typeface="Times New Roman" pitchFamily="18" charset="0"/>
                <a:ea typeface="Arial-Rounded"/>
                <a:cs typeface="Times New Roman" pitchFamily="18" charset="0"/>
              </a:rPr>
              <a:t> 18 </a:t>
            </a:r>
            <a:r>
              <a:rPr lang="en-US" b="1" dirty="0" err="1">
                <a:latin typeface="Times New Roman" pitchFamily="18" charset="0"/>
                <a:ea typeface="Arial-Rounded"/>
                <a:cs typeface="Times New Roman" pitchFamily="18" charset="0"/>
              </a:rPr>
              <a:t>tháng</a:t>
            </a:r>
            <a:r>
              <a:rPr lang="en-US" b="1" dirty="0">
                <a:latin typeface="Times New Roman" pitchFamily="18" charset="0"/>
                <a:ea typeface="Arial-Rounded"/>
                <a:cs typeface="Times New Roman" pitchFamily="18" charset="0"/>
              </a:rPr>
              <a:t> 02 </a:t>
            </a:r>
            <a:r>
              <a:rPr lang="en-US" b="1" dirty="0" err="1">
                <a:latin typeface="Times New Roman" pitchFamily="18" charset="0"/>
                <a:ea typeface="Arial-Rounded"/>
                <a:cs typeface="Times New Roman" pitchFamily="18" charset="0"/>
              </a:rPr>
              <a:t>năm</a:t>
            </a:r>
            <a:r>
              <a:rPr lang="en-US" b="1" dirty="0">
                <a:latin typeface="Times New Roman" pitchFamily="18" charset="0"/>
                <a:ea typeface="Arial-Rounded"/>
                <a:cs typeface="Times New Roman" pitchFamily="18" charset="0"/>
              </a:rPr>
              <a:t> 2025.</a:t>
            </a:r>
            <a:endParaRPr lang="en-US" altLang="en-US" b="1" dirty="0" smtClean="0">
              <a:latin typeface="Arial-SGK-TV" charset="0"/>
              <a:cs typeface="Arial-SGK-TV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74998" y="718863"/>
            <a:ext cx="1268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Toán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:</a:t>
            </a:r>
            <a:endParaRPr lang="en-US" altLang="en-US" sz="32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53966" y="1193102"/>
            <a:ext cx="5780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45: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tập</a:t>
            </a:r>
            <a:r>
              <a:rPr lang="en-US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chung</a:t>
            </a:r>
            <a:r>
              <a:rPr lang="vi-VN" altLang="en-US" sz="3200" b="1" dirty="0" smtClean="0">
                <a:solidFill>
                  <a:srgbClr val="FF0000"/>
                </a:solidFill>
                <a:latin typeface="Arial-SGK-TV" charset="0"/>
                <a:cs typeface="Arial-SGK-TV" charset="0"/>
              </a:rPr>
              <a:t> (T1)</a:t>
            </a:r>
            <a:endParaRPr lang="en-US" altLang="en-US" sz="3200" b="1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5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  <p:tag name="GENSWF_ADVANCE_TIME" val="0.00"/>
  <p:tag name="ISPRING_SLIDE_INDENT_LEVEL" val="2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2458</TotalTime>
  <Words>475</Words>
  <Application>Microsoft Office PowerPoint</Application>
  <PresentationFormat>Widescreen</PresentationFormat>
  <Paragraphs>133</Paragraphs>
  <Slides>27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맑은 고딕</vt:lpstr>
      <vt:lpstr>Microsoft YaHei</vt:lpstr>
      <vt:lpstr>宋体</vt:lpstr>
      <vt:lpstr>.VnTime</vt:lpstr>
      <vt:lpstr>Arial</vt:lpstr>
      <vt:lpstr>Arial-Rounded</vt:lpstr>
      <vt:lpstr>Arial-SGK-TV</vt:lpstr>
      <vt:lpstr>Calibri</vt:lpstr>
      <vt:lpstr>Cambria</vt:lpstr>
      <vt:lpstr>Cambria Math</vt:lpstr>
      <vt:lpstr>等线</vt:lpstr>
      <vt:lpstr>HP001 4 hàng</vt:lpstr>
      <vt:lpstr>Tahoma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STD - KHUE</cp:lastModifiedBy>
  <cp:revision>231</cp:revision>
  <cp:lastPrinted>2025-02-17T11:45:00Z</cp:lastPrinted>
  <dcterms:created xsi:type="dcterms:W3CDTF">2021-06-02T01:34:28Z</dcterms:created>
  <dcterms:modified xsi:type="dcterms:W3CDTF">2025-02-25T07:19:02Z</dcterms:modified>
</cp:coreProperties>
</file>