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45" r:id="rId3"/>
    <p:sldMasterId id="2147483757" r:id="rId4"/>
  </p:sldMasterIdLst>
  <p:notesMasterIdLst>
    <p:notesMasterId r:id="rId17"/>
  </p:notesMasterIdLst>
  <p:sldIdLst>
    <p:sldId id="335" r:id="rId5"/>
    <p:sldId id="336" r:id="rId6"/>
    <p:sldId id="317" r:id="rId7"/>
    <p:sldId id="318" r:id="rId8"/>
    <p:sldId id="329" r:id="rId9"/>
    <p:sldId id="319" r:id="rId10"/>
    <p:sldId id="320" r:id="rId11"/>
    <p:sldId id="321" r:id="rId12"/>
    <p:sldId id="339" r:id="rId13"/>
    <p:sldId id="331" r:id="rId14"/>
    <p:sldId id="333" r:id="rId15"/>
    <p:sldId id="334" r:id="rId16"/>
  </p:sldIdLst>
  <p:sldSz cx="12192000" cy="6858000"/>
  <p:notesSz cx="6858000" cy="9144000"/>
  <p:defaultTextStyle>
    <a:defPPr>
      <a:defRPr lang="vi-V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AD6E82-9392-4DCA-AA45-8015C1BAEAE8}">
          <p14:sldIdLst>
            <p14:sldId id="335"/>
          </p14:sldIdLst>
        </p14:section>
        <p14:section name="Untitled Section" id="{7AC82974-E19B-4AC9-B6B4-F7C9A57CD7D5}">
          <p14:sldIdLst>
            <p14:sldId id="336"/>
            <p14:sldId id="317"/>
            <p14:sldId id="318"/>
            <p14:sldId id="329"/>
            <p14:sldId id="319"/>
            <p14:sldId id="320"/>
            <p14:sldId id="321"/>
            <p14:sldId id="339"/>
            <p14:sldId id="331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ị vân nguyễn" initials="tvn" lastIdx="1" clrIdx="0">
    <p:extLst>
      <p:ext uri="{19B8F6BF-5375-455C-9EA6-DF929625EA0E}">
        <p15:presenceInfo xmlns:p15="http://schemas.microsoft.com/office/powerpoint/2012/main" userId="9723cb4abeb549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FFCC99"/>
    <a:srgbClr val="BFF88C"/>
    <a:srgbClr val="D34CD6"/>
    <a:srgbClr val="FFF0D1"/>
    <a:srgbClr val="F7941E"/>
    <a:srgbClr val="076EB7"/>
    <a:srgbClr val="8CC63F"/>
    <a:srgbClr val="E4EAD1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1" d="100"/>
          <a:sy n="61" d="100"/>
        </p:scale>
        <p:origin x="588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4"/>
    </p:cViewPr>
  </p:sorterViewPr>
  <p:notesViewPr>
    <p:cSldViewPr snapToGrid="0">
      <p:cViewPr varScale="1">
        <p:scale>
          <a:sx n="60" d="100"/>
          <a:sy n="60" d="100"/>
        </p:scale>
        <p:origin x="250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05/03/2025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67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8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6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42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9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5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7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1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64" indent="0">
              <a:buNone/>
              <a:defRPr sz="3200"/>
            </a:lvl3pPr>
            <a:lvl4pPr marL="1828747" indent="0">
              <a:buNone/>
              <a:defRPr sz="2700"/>
            </a:lvl4pPr>
            <a:lvl5pPr marL="2438329" indent="0">
              <a:buNone/>
              <a:defRPr sz="2700"/>
            </a:lvl5pPr>
            <a:lvl6pPr marL="3047911" indent="0">
              <a:buNone/>
              <a:defRPr sz="2700"/>
            </a:lvl6pPr>
            <a:lvl7pPr marL="3657496" indent="0">
              <a:buNone/>
              <a:defRPr sz="2700"/>
            </a:lvl7pPr>
            <a:lvl8pPr marL="4267077" indent="0">
              <a:buNone/>
              <a:defRPr sz="2700"/>
            </a:lvl8pPr>
            <a:lvl9pPr marL="487665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5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5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7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5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0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32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2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2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3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5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4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5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2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3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4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9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60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6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58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2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9" rIns="121917" bIns="609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9" rIns="121917" bIns="609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6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7" indent="-457187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56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38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19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03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8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6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50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4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2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11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96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7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5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45142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84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97" indent="-362857" algn="l" defTabSz="145142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711" indent="-362857" algn="l" defTabSz="145142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2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38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52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6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8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75000">
              <a:schemeClr val="tx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8" y="196319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00" y="0"/>
            <a:ext cx="12331428" cy="11121546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679066" y="1087819"/>
            <a:ext cx="8434996" cy="3764728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 mừng quý thầy cô</a:t>
            </a:r>
          </a:p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 dự giờ thăm lớp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76837" y="24337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6577" y="592717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6110374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16476" y="6321972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4680" y="5894155"/>
            <a:ext cx="5104282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Minh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Khuê</a:t>
            </a:r>
            <a:endParaRPr lang="zh-CN" altLang="zh-CN" sz="2800" i="1" kern="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8655DCA2-B499-EE6E-BC08-FE18D927297E}"/>
              </a:ext>
            </a:extLst>
          </p:cNvPr>
          <p:cNvSpPr/>
          <p:nvPr/>
        </p:nvSpPr>
        <p:spPr>
          <a:xfrm>
            <a:off x="6948909" y="5843584"/>
            <a:ext cx="46811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Tiểu</a:t>
            </a:r>
            <a:r>
              <a:rPr lang="en-US" altLang="zh-CN" sz="2800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i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 </a:t>
            </a:r>
            <a:r>
              <a:rPr lang="en-US" altLang="zh-CN" sz="2800" b="1" i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</a:t>
            </a:r>
            <a:endParaRPr lang="zh-CN" altLang="zh-CN" sz="2800" i="1" kern="1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46"/>
    </mc:Choice>
    <mc:Fallback xmlns="">
      <p:transition advTm="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610326"/>
            <a:ext cx="9120850" cy="29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1.Kể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,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7505" y="4932745"/>
            <a:ext cx="11402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: Lon </a:t>
            </a:r>
            <a:r>
              <a:rPr lang="en-US" sz="3600" dirty="0" err="1"/>
              <a:t>sữa</a:t>
            </a:r>
            <a:r>
              <a:rPr lang="en-US" sz="3600" dirty="0"/>
              <a:t>, </a:t>
            </a:r>
            <a:r>
              <a:rPr lang="en-US" sz="3600" dirty="0" err="1"/>
              <a:t>lon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,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: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bóng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0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2. </a:t>
            </a:r>
            <a:r>
              <a:rPr lang="en-US" sz="3600" dirty="0" err="1">
                <a:solidFill>
                  <a:prstClr val="black"/>
                </a:solidFill>
              </a:rPr>
              <a:t>Mỗi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bao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nhiêu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trụ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cầu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lập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phương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hộp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81023" y="4791917"/>
            <a:ext cx="12273023" cy="2185214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1: 2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r>
              <a:rPr lang="en-US" sz="3400" dirty="0">
                <a:solidFill>
                  <a:prstClr val="black"/>
                </a:solidFill>
              </a:rPr>
              <a:t>.</a:t>
            </a:r>
          </a:p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2: 7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4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endParaRPr lang="en-US" sz="3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" y="1527858"/>
            <a:ext cx="10321189" cy="3171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5" y="3858977"/>
            <a:ext cx="157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6076" y="3943703"/>
            <a:ext cx="15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19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91" y="1927601"/>
            <a:ext cx="10799617" cy="2123658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914400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cô</a:t>
            </a:r>
          </a:p>
          <a:p>
            <a:pPr algn="ctr" defTabSz="914400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em!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B1320-41E8-570C-8A33-B2EDA958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C06DE-F407-5CBE-4884-CEE80E32CC86}"/>
              </a:ext>
            </a:extLst>
          </p:cNvPr>
          <p:cNvSpPr txBox="1"/>
          <p:nvPr/>
        </p:nvSpPr>
        <p:spPr>
          <a:xfrm>
            <a:off x="4492132" y="1803282"/>
            <a:ext cx="3110147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KHỞI</a:t>
            </a:r>
          </a:p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9661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096006" y="1462200"/>
            <a:ext cx="4725868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7" y="1484208"/>
            <a:ext cx="4725868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9" y="3516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8" y="886223"/>
            <a:ext cx="3153077" cy="1461183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6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11807" y="213557"/>
            <a:ext cx="3474720" cy="1770403"/>
            <a:chOff x="6930725" y="515230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0725" y="515230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2" y="1373289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07837" y="2095899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64658" y="1996275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33319" y="1802668"/>
            <a:ext cx="2795801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458935" y="1774797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708" y="506536"/>
            <a:ext cx="8715737" cy="66172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</a:rPr>
              <a:t>Cách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nhận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biết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trụ</a:t>
            </a:r>
            <a:r>
              <a:rPr lang="en-US" sz="3700" dirty="0">
                <a:solidFill>
                  <a:srgbClr val="FF0000"/>
                </a:solidFill>
              </a:rPr>
              <a:t>,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cầu</a:t>
            </a:r>
            <a:endParaRPr lang="en-US" sz="37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55762"/>
              </p:ext>
            </p:extLst>
          </p:nvPr>
        </p:nvGraphicFramePr>
        <p:xfrm>
          <a:off x="358816" y="1564623"/>
          <a:ext cx="1077345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trụ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cầu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nhưng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chỉ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1 </a:t>
                      </a:r>
                      <a:r>
                        <a:rPr lang="en-US" sz="2800" baseline="0" dirty="0" err="1"/>
                        <a:t>hướng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err="1"/>
                        <a:t>phẳng</a:t>
                      </a:r>
                      <a:r>
                        <a:rPr lang="en-US" sz="2800" baseline="0"/>
                        <a:t> hình tròn ở 2 bên đáy.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baseline="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Khối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trụ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thể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đầu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nhiều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hướng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Xung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quanh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góc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cạnh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các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tiếp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9" y="618550"/>
            <a:ext cx="6091728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8" y="1080211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35" y="1080211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8" y="1055870"/>
            <a:ext cx="1848427" cy="1575583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5" y="1080213"/>
            <a:ext cx="1501214" cy="1575583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0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6" y="2046675"/>
            <a:ext cx="627420" cy="609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34" y="123679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2" y="2022335"/>
            <a:ext cx="627420" cy="6091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72" y="121245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5" y="3351527"/>
            <a:ext cx="9103348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9" y="2926890"/>
            <a:ext cx="4463077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7" y="4065563"/>
            <a:ext cx="1076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5" y="5176912"/>
            <a:ext cx="529854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7" y="4360987"/>
            <a:ext cx="943868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9"/>
            <a:ext cx="1897237" cy="1257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8" y="3398759"/>
            <a:ext cx="10091220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3" y="4324883"/>
            <a:ext cx="1975374" cy="1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91" y="3983873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5" y="4734623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4" y="3796828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5" y="3984426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00" y="4111364"/>
            <a:ext cx="3171828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6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7" y="4625622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70" y="1474044"/>
            <a:ext cx="10490270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65" y="618549"/>
            <a:ext cx="7708219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9" y="2412435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9" y="3438923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3" y="3484942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3" y="3226892"/>
            <a:ext cx="2284686" cy="192188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4" y="2213143"/>
            <a:ext cx="1481796" cy="150073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65" y="2827698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25" y="418274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8" y="4217810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34" y="5182765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34" y="484612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1" y="5118042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325B0A-4210-6673-5AA5-5F0530FD3BF7}"/>
              </a:ext>
            </a:extLst>
          </p:cNvPr>
          <p:cNvCxnSpPr>
            <a:cxnSpLocks/>
          </p:cNvCxnSpPr>
          <p:nvPr/>
        </p:nvCxnSpPr>
        <p:spPr>
          <a:xfrm>
            <a:off x="7927942" y="1034046"/>
            <a:ext cx="181937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2BC9C6-4DBA-7359-B89F-9FE251BF762F}"/>
              </a:ext>
            </a:extLst>
          </p:cNvPr>
          <p:cNvCxnSpPr>
            <a:cxnSpLocks/>
          </p:cNvCxnSpPr>
          <p:nvPr/>
        </p:nvCxnSpPr>
        <p:spPr>
          <a:xfrm>
            <a:off x="3501565" y="1398756"/>
            <a:ext cx="191935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B14E39-38F3-3AAC-5329-D48BD942D929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ED008C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chemeClr val="bg1"/>
                </a:solidFill>
              </a:rPr>
              <a:t>Khối cầu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7CA375-08CB-D4DE-4651-0636B5487604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Khối trụ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1" grpId="0" animBg="1"/>
      <p:bldP spid="11" grpId="1" animBg="1"/>
      <p:bldP spid="19" grpId="0" animBg="1"/>
      <p:bldP spid="1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5FCF5-58E3-681D-2EFB-AC7A7D8A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CD63-4AAD-6239-A12A-91F91846F1A1}"/>
              </a:ext>
            </a:extLst>
          </p:cNvPr>
          <p:cNvSpPr txBox="1"/>
          <p:nvPr/>
        </p:nvSpPr>
        <p:spPr>
          <a:xfrm>
            <a:off x="4492132" y="1803282"/>
            <a:ext cx="3132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VẬN</a:t>
            </a:r>
          </a:p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21849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329</Words>
  <Application>Microsoft Office PowerPoint</Application>
  <PresentationFormat>Widescreen</PresentationFormat>
  <Paragraphs>50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UTM Cookies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 - KHUE</cp:lastModifiedBy>
  <cp:revision>234</cp:revision>
  <dcterms:created xsi:type="dcterms:W3CDTF">2021-06-02T01:34:28Z</dcterms:created>
  <dcterms:modified xsi:type="dcterms:W3CDTF">2025-03-05T00:51:10Z</dcterms:modified>
</cp:coreProperties>
</file>