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4" r:id="rId3"/>
    <p:sldId id="295" r:id="rId4"/>
    <p:sldId id="296" r:id="rId5"/>
    <p:sldId id="310" r:id="rId6"/>
    <p:sldId id="305" r:id="rId7"/>
    <p:sldId id="307" r:id="rId8"/>
    <p:sldId id="308" r:id="rId9"/>
    <p:sldId id="30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1" d="100"/>
          <a:sy n="61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</a:rPr>
              <a:t>LÀM QUEN VỚI HÌNH KHỐI</a:t>
            </a:r>
            <a:endParaRPr lang="vi-VN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066960" y="1436590"/>
            <a:ext cx="970118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AA0481E4-34CC-4018-8A08-337523BBD815}"/>
              </a:ext>
            </a:extLst>
          </p:cNvPr>
          <p:cNvSpPr/>
          <p:nvPr/>
        </p:nvSpPr>
        <p:spPr>
          <a:xfrm>
            <a:off x="792480" y="1158240"/>
            <a:ext cx="10347960" cy="4069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38-39</a:t>
            </a:r>
          </a:p>
        </p:txBody>
      </p:sp>
    </p:spTree>
    <p:extLst>
      <p:ext uri="{BB962C8B-B14F-4D97-AF65-F5344CB8AC3E}">
        <p14:creationId xmlns:p14="http://schemas.microsoft.com/office/powerpoint/2010/main" val="284196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249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 - KHUE</cp:lastModifiedBy>
  <cp:revision>230</cp:revision>
  <dcterms:created xsi:type="dcterms:W3CDTF">2021-06-02T01:34:28Z</dcterms:created>
  <dcterms:modified xsi:type="dcterms:W3CDTF">2025-02-26T09:04:59Z</dcterms:modified>
</cp:coreProperties>
</file>