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6" r:id="rId2"/>
    <p:sldMasterId id="2147483772" r:id="rId3"/>
    <p:sldMasterId id="2147483784" r:id="rId4"/>
    <p:sldMasterId id="2147483796" r:id="rId5"/>
    <p:sldMasterId id="2147483808" r:id="rId6"/>
    <p:sldMasterId id="2147483820" r:id="rId7"/>
    <p:sldMasterId id="2147483832" r:id="rId8"/>
  </p:sldMasterIdLst>
  <p:notesMasterIdLst>
    <p:notesMasterId r:id="rId32"/>
  </p:notesMasterIdLst>
  <p:sldIdLst>
    <p:sldId id="528" r:id="rId9"/>
    <p:sldId id="571" r:id="rId10"/>
    <p:sldId id="572" r:id="rId11"/>
    <p:sldId id="556" r:id="rId12"/>
    <p:sldId id="557" r:id="rId13"/>
    <p:sldId id="558" r:id="rId14"/>
    <p:sldId id="559" r:id="rId15"/>
    <p:sldId id="304" r:id="rId16"/>
    <p:sldId id="568" r:id="rId17"/>
    <p:sldId id="535" r:id="rId18"/>
    <p:sldId id="570" r:id="rId19"/>
    <p:sldId id="537" r:id="rId20"/>
    <p:sldId id="538" r:id="rId21"/>
    <p:sldId id="539" r:id="rId22"/>
    <p:sldId id="560" r:id="rId23"/>
    <p:sldId id="325" r:id="rId24"/>
    <p:sldId id="565" r:id="rId25"/>
    <p:sldId id="563" r:id="rId26"/>
    <p:sldId id="566" r:id="rId27"/>
    <p:sldId id="564" r:id="rId28"/>
    <p:sldId id="567" r:id="rId29"/>
    <p:sldId id="554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69A116-9D92-4EA3-B68A-1C1EA90BA6DF}">
          <p14:sldIdLst>
            <p14:sldId id="528"/>
            <p14:sldId id="571"/>
            <p14:sldId id="572"/>
            <p14:sldId id="556"/>
            <p14:sldId id="557"/>
            <p14:sldId id="558"/>
            <p14:sldId id="559"/>
            <p14:sldId id="304"/>
            <p14:sldId id="568"/>
            <p14:sldId id="535"/>
            <p14:sldId id="570"/>
            <p14:sldId id="537"/>
            <p14:sldId id="538"/>
            <p14:sldId id="539"/>
            <p14:sldId id="560"/>
            <p14:sldId id="325"/>
          </p14:sldIdLst>
        </p14:section>
        <p14:section name="Untitled Section" id="{C8901079-6235-493F-A668-C33E877F5518}">
          <p14:sldIdLst>
            <p14:sldId id="565"/>
            <p14:sldId id="563"/>
            <p14:sldId id="566"/>
            <p14:sldId id="564"/>
            <p14:sldId id="567"/>
            <p14:sldId id="554"/>
          </p14:sldIdLst>
        </p14:section>
        <p14:section name="Untitled Section" id="{024ACFEC-486A-47FD-A23D-6ACCD2352F46}">
          <p14:sldIdLst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0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3EAA-86C2-4EFB-9A87-E5B684BA43A9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0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9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DA80-E7D6-4C2D-A71F-1CA38A2DF1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6CA9-671F-4840-BCA4-C445977D68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71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DA80-E7D6-4C2D-A71F-1CA38A2DF1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6CA9-671F-4840-BCA4-C445977D68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23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DA80-E7D6-4C2D-A71F-1CA38A2DF1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6CA9-671F-4840-BCA4-C445977D68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671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DA80-E7D6-4C2D-A71F-1CA38A2DF1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6CA9-671F-4840-BCA4-C445977D68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52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DA80-E7D6-4C2D-A71F-1CA38A2DF1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6CA9-671F-4840-BCA4-C445977D68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67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DA80-E7D6-4C2D-A71F-1CA38A2DF1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6CA9-671F-4840-BCA4-C445977D68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54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DA80-E7D6-4C2D-A71F-1CA38A2DF1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6CA9-671F-4840-BCA4-C445977D68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88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DA80-E7D6-4C2D-A71F-1CA38A2DF1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6CA9-671F-4840-BCA4-C445977D68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1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DA80-E7D6-4C2D-A71F-1CA38A2DF1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6CA9-671F-4840-BCA4-C445977D68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03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DA80-E7D6-4C2D-A71F-1CA38A2DF1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6CA9-671F-4840-BCA4-C445977D68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140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5DA80-E7D6-4C2D-A71F-1CA38A2DF1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86CA9-671F-4840-BCA4-C445977D68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528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15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557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612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562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07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863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723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601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01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99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406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080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21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55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2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481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914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040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198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11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821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061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881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106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37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628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988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548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074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182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92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46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204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578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8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76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912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266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015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518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899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26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278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897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79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9929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5DA80-E7D6-4C2D-A71F-1CA38A2DF1E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86CA9-671F-4840-BCA4-C445977D68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9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5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4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5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7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5.wdp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3.png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fif"/><Relationship Id="rId5" Type="http://schemas.openxmlformats.org/officeDocument/2006/relationships/image" Target="../media/image28.jfif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37.png"/><Relationship Id="rId26" Type="http://schemas.microsoft.com/office/2007/relationships/hdphoto" Target="../media/hdphoto13.wdp"/><Relationship Id="rId3" Type="http://schemas.openxmlformats.org/officeDocument/2006/relationships/image" Target="../media/image21.png"/><Relationship Id="rId21" Type="http://schemas.openxmlformats.org/officeDocument/2006/relationships/image" Target="../media/image23.png"/><Relationship Id="rId7" Type="http://schemas.openxmlformats.org/officeDocument/2006/relationships/image" Target="../media/image31.png"/><Relationship Id="rId12" Type="http://schemas.openxmlformats.org/officeDocument/2006/relationships/image" Target="../media/image34.gif"/><Relationship Id="rId17" Type="http://schemas.openxmlformats.org/officeDocument/2006/relationships/image" Target="../media/image36.png"/><Relationship Id="rId25" Type="http://schemas.openxmlformats.org/officeDocument/2006/relationships/image" Target="../media/image40.png"/><Relationship Id="rId33" Type="http://schemas.microsoft.com/office/2007/relationships/hdphoto" Target="../media/hdphoto5.wdp"/><Relationship Id="rId2" Type="http://schemas.openxmlformats.org/officeDocument/2006/relationships/image" Target="../media/image19.gif"/><Relationship Id="rId16" Type="http://schemas.microsoft.com/office/2007/relationships/hdphoto" Target="../media/hdphoto6.wdp"/><Relationship Id="rId20" Type="http://schemas.openxmlformats.org/officeDocument/2006/relationships/image" Target="../media/image38.gif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7.wdp"/><Relationship Id="rId11" Type="http://schemas.openxmlformats.org/officeDocument/2006/relationships/image" Target="../media/image33.gif"/><Relationship Id="rId24" Type="http://schemas.microsoft.com/office/2007/relationships/hdphoto" Target="../media/hdphoto12.wdp"/><Relationship Id="rId32" Type="http://schemas.openxmlformats.org/officeDocument/2006/relationships/image" Target="../media/image24.png"/><Relationship Id="rId5" Type="http://schemas.openxmlformats.org/officeDocument/2006/relationships/image" Target="../media/image30.png"/><Relationship Id="rId15" Type="http://schemas.openxmlformats.org/officeDocument/2006/relationships/image" Target="../media/image25.png"/><Relationship Id="rId23" Type="http://schemas.openxmlformats.org/officeDocument/2006/relationships/image" Target="../media/image39.png"/><Relationship Id="rId28" Type="http://schemas.microsoft.com/office/2007/relationships/hdphoto" Target="../media/hdphoto14.wdp"/><Relationship Id="rId10" Type="http://schemas.microsoft.com/office/2007/relationships/hdphoto" Target="../media/hdphoto9.wdp"/><Relationship Id="rId19" Type="http://schemas.microsoft.com/office/2007/relationships/hdphoto" Target="../media/hdphoto11.wdp"/><Relationship Id="rId31" Type="http://schemas.openxmlformats.org/officeDocument/2006/relationships/image" Target="../media/image42.gif"/><Relationship Id="rId4" Type="http://schemas.microsoft.com/office/2007/relationships/hdphoto" Target="../media/hdphoto2.wdp"/><Relationship Id="rId9" Type="http://schemas.openxmlformats.org/officeDocument/2006/relationships/image" Target="../media/image32.png"/><Relationship Id="rId14" Type="http://schemas.microsoft.com/office/2007/relationships/hdphoto" Target="../media/hdphoto10.wdp"/><Relationship Id="rId22" Type="http://schemas.microsoft.com/office/2007/relationships/hdphoto" Target="../media/hdphoto4.wdp"/><Relationship Id="rId27" Type="http://schemas.openxmlformats.org/officeDocument/2006/relationships/image" Target="../media/image41.png"/><Relationship Id="rId30" Type="http://schemas.microsoft.com/office/2007/relationships/hdphoto" Target="../media/hdphoto3.wdp"/><Relationship Id="rId8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45.xml"/><Relationship Id="rId6" Type="http://schemas.openxmlformats.org/officeDocument/2006/relationships/slide" Target="slide1.xml"/><Relationship Id="rId11" Type="http://schemas.openxmlformats.org/officeDocument/2006/relationships/slide" Target="slide4.xml"/><Relationship Id="rId5" Type="http://schemas.openxmlformats.org/officeDocument/2006/relationships/image" Target="../media/image10.jpeg"/><Relationship Id="rId10" Type="http://schemas.openxmlformats.org/officeDocument/2006/relationships/image" Target="../media/image14.gif"/><Relationship Id="rId4" Type="http://schemas.openxmlformats.org/officeDocument/2006/relationships/image" Target="../media/image9.gif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56.xml"/><Relationship Id="rId6" Type="http://schemas.openxmlformats.org/officeDocument/2006/relationships/slide" Target="slide1.xml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4.gif"/><Relationship Id="rId4" Type="http://schemas.openxmlformats.org/officeDocument/2006/relationships/image" Target="../media/image9.gif"/><Relationship Id="rId9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67.xml"/><Relationship Id="rId6" Type="http://schemas.openxmlformats.org/officeDocument/2006/relationships/slide" Target="slide1.xml"/><Relationship Id="rId11" Type="http://schemas.openxmlformats.org/officeDocument/2006/relationships/slide" Target="slide4.xml"/><Relationship Id="rId5" Type="http://schemas.openxmlformats.org/officeDocument/2006/relationships/image" Target="../media/image10.jpeg"/><Relationship Id="rId10" Type="http://schemas.openxmlformats.org/officeDocument/2006/relationships/image" Target="../media/image14.gif"/><Relationship Id="rId4" Type="http://schemas.openxmlformats.org/officeDocument/2006/relationships/image" Target="../media/image9.gif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1" t="20478" r="10177" b="21110"/>
          <a:stretch/>
        </p:blipFill>
        <p:spPr>
          <a:xfrm>
            <a:off x="-5381" y="25370"/>
            <a:ext cx="12197381" cy="6832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2" y="2143229"/>
            <a:ext cx="6975567" cy="317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71601" y="4967133"/>
            <a:ext cx="576629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Tập</a:t>
            </a:r>
            <a:r>
              <a:rPr lang="en-US" sz="4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endParaRPr lang="en-US" sz="4800" b="1" u="sng" dirty="0" smtClean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LŨY TRE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55" y="2297117"/>
            <a:ext cx="7062849" cy="35394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Tập </a:t>
            </a:r>
            <a:r>
              <a:rPr lang="en-US" sz="4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endParaRPr lang="en-US" sz="4800" b="1" u="sng" dirty="0" smtClean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LŨY TRE </a:t>
            </a:r>
          </a:p>
          <a:p>
            <a:pPr algn="ctr"/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2) </a:t>
            </a:r>
          </a:p>
          <a:p>
            <a:pPr algn="ctr"/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Giáo</a:t>
            </a:r>
            <a:r>
              <a:rPr lang="en-US" sz="32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viên</a:t>
            </a:r>
            <a:r>
              <a:rPr lang="en-US" sz="3200" b="1" i="1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i="1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: </a:t>
            </a:r>
            <a:r>
              <a:rPr lang="vi-VN" sz="3200" b="1" i="1" smtClean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Phạm Thị Minh Khuê</a:t>
            </a:r>
            <a:endParaRPr lang="en-US" sz="3200" b="1" i="1" dirty="0" smtClean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713" r="17872" b="5651"/>
          <a:stretch/>
        </p:blipFill>
        <p:spPr>
          <a:xfrm>
            <a:off x="7126500" y="69675"/>
            <a:ext cx="5054101" cy="672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8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25736" r="13576" b="159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7"/>
          <p:cNvSpPr/>
          <p:nvPr/>
        </p:nvSpPr>
        <p:spPr>
          <a:xfrm>
            <a:off x="1930748" y="1374097"/>
            <a:ext cx="7510993" cy="15593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7"/>
          <p:cNvSpPr/>
          <p:nvPr/>
        </p:nvSpPr>
        <p:spPr>
          <a:xfrm>
            <a:off x="3094102" y="146040"/>
            <a:ext cx="5050465" cy="9364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7"/>
          <p:cNvSpPr/>
          <p:nvPr/>
        </p:nvSpPr>
        <p:spPr>
          <a:xfrm>
            <a:off x="2945217" y="3225083"/>
            <a:ext cx="5773480" cy="296306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094076" y="4601198"/>
            <a:ext cx="4327453" cy="133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120653" y="5295058"/>
            <a:ext cx="5236539" cy="133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24" y="0"/>
            <a:ext cx="10515600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4" y="0"/>
            <a:ext cx="11210925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28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25736" r="13576" b="159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7"/>
          <p:cNvSpPr/>
          <p:nvPr/>
        </p:nvSpPr>
        <p:spPr>
          <a:xfrm>
            <a:off x="1626810" y="1374097"/>
            <a:ext cx="9431079" cy="15593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7"/>
          <p:cNvSpPr/>
          <p:nvPr/>
        </p:nvSpPr>
        <p:spPr>
          <a:xfrm>
            <a:off x="3391816" y="146040"/>
            <a:ext cx="5050465" cy="9364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7"/>
          <p:cNvSpPr/>
          <p:nvPr/>
        </p:nvSpPr>
        <p:spPr>
          <a:xfrm>
            <a:off x="2714849" y="3225127"/>
            <a:ext cx="6762307" cy="29843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948791" y="5295014"/>
            <a:ext cx="4834271" cy="8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29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25736" r="13576" b="159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7"/>
          <p:cNvSpPr/>
          <p:nvPr/>
        </p:nvSpPr>
        <p:spPr>
          <a:xfrm>
            <a:off x="1626810" y="1374097"/>
            <a:ext cx="9431079" cy="15593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Ở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7"/>
          <p:cNvSpPr/>
          <p:nvPr/>
        </p:nvSpPr>
        <p:spPr>
          <a:xfrm>
            <a:off x="3391816" y="146040"/>
            <a:ext cx="5050465" cy="9364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7"/>
          <p:cNvSpPr/>
          <p:nvPr/>
        </p:nvSpPr>
        <p:spPr>
          <a:xfrm>
            <a:off x="3391785" y="3329628"/>
            <a:ext cx="6131443" cy="29843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7"/>
          <p:cNvSpPr/>
          <p:nvPr/>
        </p:nvSpPr>
        <p:spPr>
          <a:xfrm>
            <a:off x="3391785" y="3329628"/>
            <a:ext cx="6131443" cy="29843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3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25736" r="13576" b="159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7"/>
          <p:cNvSpPr/>
          <p:nvPr/>
        </p:nvSpPr>
        <p:spPr>
          <a:xfrm>
            <a:off x="40221" y="180786"/>
            <a:ext cx="3077473" cy="8592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7"/>
          <p:cNvSpPr/>
          <p:nvPr/>
        </p:nvSpPr>
        <p:spPr>
          <a:xfrm>
            <a:off x="967563" y="1095160"/>
            <a:ext cx="11079124" cy="563525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77573" y="1729555"/>
            <a:ext cx="50182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0257" y="1729593"/>
            <a:ext cx="4933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7"/>
          <p:cNvSpPr/>
          <p:nvPr/>
        </p:nvSpPr>
        <p:spPr>
          <a:xfrm>
            <a:off x="3187366" y="180786"/>
            <a:ext cx="8859351" cy="8592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9850" y="1058415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23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9293" y="1836624"/>
            <a:ext cx="85578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9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sz="9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9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9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9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lại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9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6465" y="1836624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tập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25736" r="13576" b="15969"/>
          <a:stretch/>
        </p:blipFill>
        <p:spPr>
          <a:xfrm>
            <a:off x="21264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7"/>
          <p:cNvSpPr/>
          <p:nvPr/>
        </p:nvSpPr>
        <p:spPr>
          <a:xfrm>
            <a:off x="616691" y="5716715"/>
            <a:ext cx="11079124" cy="66549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230B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b="1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7"/>
          <p:cNvSpPr/>
          <p:nvPr/>
        </p:nvSpPr>
        <p:spPr>
          <a:xfrm>
            <a:off x="616691" y="183346"/>
            <a:ext cx="11079124" cy="54283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3251" y="594921"/>
            <a:ext cx="50182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4293" y="621085"/>
            <a:ext cx="4933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1006" y="154756"/>
            <a:ext cx="177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7"/>
          <p:cNvSpPr/>
          <p:nvPr/>
        </p:nvSpPr>
        <p:spPr>
          <a:xfrm>
            <a:off x="616691" y="5716715"/>
            <a:ext cx="11079124" cy="66549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b="1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55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4153" y="539262"/>
            <a:ext cx="8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2491" y="2438400"/>
            <a:ext cx="469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ED7D3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GB" sz="2800" b="1" dirty="0" err="1" smtClean="0">
                <a:solidFill>
                  <a:srgbClr val="ED7D31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GB" sz="2800" b="1" dirty="0" smtClean="0">
                <a:solidFill>
                  <a:srgbClr val="ED7D3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ED7D31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GB" sz="2800" b="1" dirty="0" smtClean="0">
                <a:solidFill>
                  <a:srgbClr val="ED7D3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solidFill>
                  <a:srgbClr val="ED7D31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GB" sz="2800" b="1" dirty="0" smtClean="0">
                <a:solidFill>
                  <a:srgbClr val="ED7D3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solidFill>
                  <a:srgbClr val="ED7D31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GB" sz="2800" b="1" dirty="0" smtClean="0">
                <a:solidFill>
                  <a:srgbClr val="ED7D3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solidFill>
                  <a:srgbClr val="ED7D3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GB" sz="2800" b="1" dirty="0">
              <a:solidFill>
                <a:srgbClr val="ED7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2491" y="3083170"/>
            <a:ext cx="5875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GB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GB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GB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GB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GB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GB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endParaRPr lang="en-GB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9944" y="1016422"/>
            <a:ext cx="614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800" b="1" dirty="0" smtClean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2800" b="1" dirty="0" smtClean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GB" sz="2800" b="1" dirty="0" smtClean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2800" b="1" dirty="0" smtClean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GB" sz="2800" b="1" dirty="0" smtClean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GB" sz="2800" b="1" dirty="0" smtClean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GB" sz="2800" b="1" dirty="0" smtClean="0">
                <a:solidFill>
                  <a:srgbClr val="230BB5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GB" sz="2800" b="1" dirty="0">
              <a:solidFill>
                <a:srgbClr val="230B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49" y="0"/>
            <a:ext cx="3143251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286061" y="4363453"/>
            <a:ext cx="2939865" cy="2662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4781550"/>
            <a:ext cx="4648200" cy="2076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40" y="4247700"/>
            <a:ext cx="2153327" cy="1572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556" y="4606622"/>
            <a:ext cx="2357489" cy="2419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408" y="4804879"/>
            <a:ext cx="2051518" cy="20531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 rot="5968406">
            <a:off x="-264218" y="-885"/>
            <a:ext cx="1426111" cy="1371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673516" y="1772653"/>
            <a:ext cx="665747" cy="423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19791" y="2438400"/>
            <a:ext cx="665747" cy="423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Đ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39263" y="3083170"/>
            <a:ext cx="665747" cy="423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prstClr val="white"/>
                </a:solidFill>
              </a:rPr>
              <a:t>S</a:t>
            </a:r>
            <a:endParaRPr lang="en-GB" sz="2400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4153" y="1712494"/>
            <a:ext cx="4853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A. </a:t>
            </a:r>
            <a:r>
              <a:rPr lang="en-GB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GB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GB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GB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GB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GB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0374" y="1761547"/>
            <a:ext cx="665747" cy="423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prstClr val="white"/>
                </a:solidFill>
              </a:rPr>
              <a:t>S</a:t>
            </a:r>
            <a:endParaRPr lang="en-GB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3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25736" r="13576" b="15969"/>
          <a:stretch/>
        </p:blipFill>
        <p:spPr>
          <a:xfrm>
            <a:off x="21264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7"/>
          <p:cNvSpPr/>
          <p:nvPr/>
        </p:nvSpPr>
        <p:spPr>
          <a:xfrm>
            <a:off x="616691" y="5716671"/>
            <a:ext cx="11079124" cy="82346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230B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b="1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7"/>
          <p:cNvSpPr/>
          <p:nvPr/>
        </p:nvSpPr>
        <p:spPr>
          <a:xfrm>
            <a:off x="616691" y="183346"/>
            <a:ext cx="11079124" cy="54283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3251" y="594921"/>
            <a:ext cx="50182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4293" y="621085"/>
            <a:ext cx="4933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1006" y="154756"/>
            <a:ext cx="177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945757" y="1105787"/>
            <a:ext cx="1446027" cy="10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459694" y="3540642"/>
            <a:ext cx="719471" cy="35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679297" y="2073349"/>
            <a:ext cx="816659" cy="3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177145" y="2088954"/>
            <a:ext cx="816659" cy="3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7"/>
          <p:cNvSpPr/>
          <p:nvPr/>
        </p:nvSpPr>
        <p:spPr>
          <a:xfrm>
            <a:off x="616691" y="5716715"/>
            <a:ext cx="11079124" cy="8035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23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505" y="-47254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12644" y="169215"/>
            <a:ext cx="9794909" cy="522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vi-VN" sz="3200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vi-VN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vi-VN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25736" r="13576" b="15969"/>
          <a:stretch/>
        </p:blipFill>
        <p:spPr>
          <a:xfrm>
            <a:off x="21264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7"/>
          <p:cNvSpPr/>
          <p:nvPr/>
        </p:nvSpPr>
        <p:spPr>
          <a:xfrm>
            <a:off x="616691" y="5716715"/>
            <a:ext cx="11079124" cy="66549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23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230B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b="1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7"/>
          <p:cNvSpPr/>
          <p:nvPr/>
        </p:nvSpPr>
        <p:spPr>
          <a:xfrm>
            <a:off x="616691" y="183346"/>
            <a:ext cx="11079124" cy="54283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3251" y="594921"/>
            <a:ext cx="50182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4293" y="621085"/>
            <a:ext cx="4933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1006" y="154756"/>
            <a:ext cx="177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7"/>
          <p:cNvSpPr/>
          <p:nvPr/>
        </p:nvSpPr>
        <p:spPr>
          <a:xfrm>
            <a:off x="616691" y="5716715"/>
            <a:ext cx="11079124" cy="66549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b="1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3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9293" y="1836624"/>
            <a:ext cx="85578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2: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chỉ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thời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gian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mà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? </a:t>
            </a:r>
          </a:p>
          <a:p>
            <a:pPr algn="ctr" defTabSz="457200">
              <a:defRPr/>
            </a:pP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(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4)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8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25736" r="13576" b="15969"/>
          <a:stretch/>
        </p:blipFill>
        <p:spPr>
          <a:xfrm>
            <a:off x="21264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1" y="3462463"/>
            <a:ext cx="5584435" cy="3277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1" y="75231"/>
            <a:ext cx="5584435" cy="3277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01" y="83940"/>
            <a:ext cx="5584435" cy="3277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01" y="3515314"/>
            <a:ext cx="5584435" cy="3206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229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1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3" y="457244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3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7" y="2180403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513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301" y="2646774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41" y="4382366"/>
            <a:ext cx="1426111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78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9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64" y="29350"/>
            <a:ext cx="1581151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4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98" y="4409252"/>
            <a:ext cx="1398311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42" y="4458566"/>
            <a:ext cx="1228719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7" y="2139819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" y="5880734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 lại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</a:t>
            </a: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8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8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502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8572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85901" y="1315601"/>
            <a:ext cx="9744074" cy="1439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8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Truyen\Downloads\anh hu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6" y="404664"/>
            <a:ext cx="1083733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815416" y="404664"/>
            <a:ext cx="3648405" cy="59766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4505892" y="404664"/>
            <a:ext cx="3498453" cy="59766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8004344" y="404664"/>
            <a:ext cx="3648405" cy="59766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5983" y="3131676"/>
            <a:ext cx="1348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 smtClean="0">
                <a:solidFill>
                  <a:prstClr val="black"/>
                </a:solidFill>
              </a:rPr>
              <a:t>Câu</a:t>
            </a:r>
            <a:r>
              <a:rPr lang="en-GB" sz="4000" dirty="0" smtClean="0">
                <a:solidFill>
                  <a:prstClr val="black"/>
                </a:solidFill>
              </a:rPr>
              <a:t> 1</a:t>
            </a:r>
            <a:endParaRPr lang="en-GB" sz="40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29581" y="3284984"/>
            <a:ext cx="1348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 smtClean="0">
                <a:solidFill>
                  <a:prstClr val="black"/>
                </a:solidFill>
              </a:rPr>
              <a:t>Câu</a:t>
            </a:r>
            <a:r>
              <a:rPr lang="en-GB" sz="4000" dirty="0" smtClean="0">
                <a:solidFill>
                  <a:prstClr val="black"/>
                </a:solidFill>
              </a:rPr>
              <a:t> 3</a:t>
            </a:r>
            <a:endParaRPr lang="en-GB" sz="40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5117" y="3212976"/>
            <a:ext cx="1348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 smtClean="0">
                <a:solidFill>
                  <a:prstClr val="black"/>
                </a:solidFill>
              </a:rPr>
              <a:t>Câu</a:t>
            </a:r>
            <a:r>
              <a:rPr lang="en-GB" sz="4000" dirty="0" smtClean="0">
                <a:solidFill>
                  <a:prstClr val="black"/>
                </a:solidFill>
              </a:rPr>
              <a:t> 2</a:t>
            </a:r>
            <a:endParaRPr lang="en-GB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0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31390" y="116640"/>
            <a:ext cx="11156617" cy="129614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hương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rợp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956896" y="2210439"/>
            <a:ext cx="8091785" cy="69368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6" y="4994128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9" y="4069021"/>
            <a:ext cx="2310939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49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21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89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916" y="3664879"/>
            <a:ext cx="880161" cy="843194"/>
          </a:xfrm>
          <a:prstGeom prst="rect">
            <a:avLst/>
          </a:prstGeom>
        </p:spPr>
      </p:pic>
      <p:sp>
        <p:nvSpPr>
          <p:cNvPr id="2" name="Rectangle 1">
            <a:hlinkClick r:id="rId11" action="ppaction://hlinksldjump"/>
          </p:cNvPr>
          <p:cNvSpPr/>
          <p:nvPr/>
        </p:nvSpPr>
        <p:spPr>
          <a:xfrm>
            <a:off x="9456376" y="5967056"/>
            <a:ext cx="2208245" cy="630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prstClr val="white"/>
                </a:solidFill>
              </a:rPr>
              <a:t>Quay </a:t>
            </a:r>
            <a:r>
              <a:rPr lang="en-GB" b="1" dirty="0" err="1" smtClean="0">
                <a:solidFill>
                  <a:prstClr val="white"/>
                </a:solidFill>
              </a:rPr>
              <a:t>lại</a:t>
            </a:r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57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31382" y="116649"/>
            <a:ext cx="11156617" cy="191455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009690" y="2276872"/>
            <a:ext cx="5868585" cy="69368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ióng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6" y="499412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9" y="4069021"/>
            <a:ext cx="2310939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48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13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81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908" y="3664879"/>
            <a:ext cx="880161" cy="84319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315" y="3068961"/>
            <a:ext cx="923633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hlinkClick r:id="rId12" action="ppaction://hlinksldjump"/>
          </p:cNvPr>
          <p:cNvSpPr/>
          <p:nvPr/>
        </p:nvSpPr>
        <p:spPr>
          <a:xfrm>
            <a:off x="9360364" y="6021288"/>
            <a:ext cx="1920213" cy="455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Quay </a:t>
            </a:r>
            <a:r>
              <a:rPr lang="en-GB" dirty="0" err="1" smtClean="0">
                <a:solidFill>
                  <a:prstClr val="white"/>
                </a:solidFill>
              </a:rPr>
              <a:t>lại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31373" y="116633"/>
            <a:ext cx="11156617" cy="79208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tre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438060" y="2210439"/>
            <a:ext cx="6226561" cy="69368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Ghế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tăm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đũa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6" y="499411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9" y="4069021"/>
            <a:ext cx="2310939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472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3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2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8" y="3664879"/>
            <a:ext cx="880161" cy="843194"/>
          </a:xfrm>
          <a:prstGeom prst="rect">
            <a:avLst/>
          </a:prstGeom>
        </p:spPr>
      </p:pic>
      <p:sp>
        <p:nvSpPr>
          <p:cNvPr id="2" name="Rectangle 1">
            <a:hlinkClick r:id="rId11" action="ppaction://hlinksldjump"/>
          </p:cNvPr>
          <p:cNvSpPr/>
          <p:nvPr/>
        </p:nvSpPr>
        <p:spPr>
          <a:xfrm>
            <a:off x="9360363" y="5960645"/>
            <a:ext cx="2304256" cy="509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Quay </a:t>
            </a:r>
            <a:r>
              <a:rPr lang="en-GB" dirty="0" err="1" smtClean="0">
                <a:solidFill>
                  <a:prstClr val="white"/>
                </a:solidFill>
              </a:rPr>
              <a:t>lại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39" y="1906292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</a:t>
            </a:r>
            <a:r>
              <a:rPr kumimoji="0" lang="en-US" altLang="zh-CN" sz="9600" b="1" i="1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lời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câu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6" t="15969" r="3983" b="19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25736" r="13576" b="15969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7"/>
          <p:cNvSpPr/>
          <p:nvPr/>
        </p:nvSpPr>
        <p:spPr>
          <a:xfrm>
            <a:off x="202021" y="170165"/>
            <a:ext cx="11802139" cy="646624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70157" y="1004094"/>
            <a:ext cx="50469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007" y="1001121"/>
            <a:ext cx="56509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5031" y="170143"/>
            <a:ext cx="2354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960</Words>
  <Application>Microsoft Office PowerPoint</Application>
  <PresentationFormat>Widescreen</PresentationFormat>
  <Paragraphs>190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Microsoft YaHei</vt:lpstr>
      <vt:lpstr>Arial</vt:lpstr>
      <vt:lpstr>Arial-Rounded</vt:lpstr>
      <vt:lpstr>Calibri</vt:lpstr>
      <vt:lpstr>Calibri Light</vt:lpstr>
      <vt:lpstr>Century Gothic</vt:lpstr>
      <vt:lpstr>Tahoma</vt:lpstr>
      <vt:lpstr>Times New Roman</vt:lpstr>
      <vt:lpstr>Verdana</vt:lpstr>
      <vt:lpstr>1_Office Theme</vt:lpstr>
      <vt:lpstr>8_Office Theme</vt:lpstr>
      <vt:lpstr>Office Theme</vt:lpstr>
      <vt:lpstr>2_Office Theme</vt:lpstr>
      <vt:lpstr>4_Office Theme</vt:lpstr>
      <vt:lpstr>5_Office Theme</vt:lpstr>
      <vt:lpstr>6_Office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</cp:lastModifiedBy>
  <cp:revision>148</cp:revision>
  <dcterms:created xsi:type="dcterms:W3CDTF">2021-05-27T08:02:03Z</dcterms:created>
  <dcterms:modified xsi:type="dcterms:W3CDTF">2025-02-23T12:58:37Z</dcterms:modified>
</cp:coreProperties>
</file>