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8" r:id="rId3"/>
    <p:sldMasterId id="2147483701" r:id="rId4"/>
    <p:sldMasterId id="2147483714" r:id="rId5"/>
    <p:sldMasterId id="2147483727" r:id="rId6"/>
    <p:sldMasterId id="2147483742" r:id="rId7"/>
  </p:sldMasterIdLst>
  <p:notesMasterIdLst>
    <p:notesMasterId r:id="rId15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C4495-AD60-4993-A1F3-73485DD79BD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F6958-7C58-45DE-B734-625706CD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9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35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08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49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86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3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11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44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2038047" y="360865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29" y="1849703"/>
            <a:ext cx="1655935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7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39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9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2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65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9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64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26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38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20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65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43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46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2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78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01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4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3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54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54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81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13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97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06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87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72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1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6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6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0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31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94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55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56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5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4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6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45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07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96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15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642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40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79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9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3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05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96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9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5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9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5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4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6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7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3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8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2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4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7281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2038047" y="360865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29" y="1849703"/>
            <a:ext cx="1655935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251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97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7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7"/>
            <a:ext cx="359906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510168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3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2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0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2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3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2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92000" cy="687453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65867" y="814107"/>
            <a:ext cx="8594800" cy="4331440"/>
            <a:chOff x="1821600" y="726520"/>
            <a:chExt cx="5874600" cy="29030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00" y="726520"/>
              <a:ext cx="5874600" cy="2903060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396633" y="1409700"/>
              <a:ext cx="1915744" cy="11558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03" y="4671161"/>
            <a:ext cx="1355372" cy="19134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10" y="495849"/>
            <a:ext cx="1512161" cy="18445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67509" y="2292145"/>
            <a:ext cx="52501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BÀI 10: KHỦNG LONG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62841" y="3171012"/>
            <a:ext cx="789399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2667" b="1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TIẾNG VIỆT LỚP 2</a:t>
            </a:r>
            <a:endParaRPr lang="zh-CN" altLang="en-US" sz="2667" b="1" dirty="0">
              <a:solidFill>
                <a:srgbClr val="0E873A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4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3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710669" y="636577"/>
            <a:ext cx="8443640" cy="54333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19" y="4344763"/>
            <a:ext cx="1604775" cy="15590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879704" y="1888935"/>
            <a:ext cx="10031104" cy="2084540"/>
            <a:chOff x="3543300" y="2845933"/>
            <a:chExt cx="9302266" cy="2084538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3543300" y="2845933"/>
              <a:ext cx="930226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altLang="zh-CN" sz="3600" b="1" smtClean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Mở rộng vốn từ về muông thú</a:t>
              </a:r>
            </a:p>
            <a:p>
              <a:pPr algn="ctr" defTabSz="914377">
                <a:defRPr/>
              </a:pPr>
              <a:r>
                <a:rPr lang="en-US" altLang="zh-CN" sz="3600" b="1" smtClean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Dấu chấm, dấu chấm hỏi, dấu chấm than</a:t>
              </a:r>
              <a:endParaRPr lang="zh-CN" altLang="en-US" sz="3600" b="1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endParaRPr lang="zh-CN" altLang="en-US" sz="11500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4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48" y="1453486"/>
            <a:ext cx="8259099" cy="4150601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77870" y="735337"/>
            <a:ext cx="8102164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en-US" sz="2133" b="1" dirty="0">
                <a:solidFill>
                  <a:prstClr val="black"/>
                </a:solidFill>
                <a:latin typeface="UTM Avo" panose="02040603050506020204" pitchFamily="18" charset="0"/>
              </a:rPr>
              <a:t>1.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Nói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tên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vật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ẩn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trong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tranh</a:t>
            </a:r>
            <a:endParaRPr lang="vi-VN" sz="2133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0634" y="3210783"/>
            <a:ext cx="538417" cy="42056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defTabSz="914377"/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voi</a:t>
            </a:r>
            <a:endParaRPr lang="en-US" sz="2133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4451" y="3984254"/>
            <a:ext cx="1678040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chim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công</a:t>
            </a:r>
            <a:endParaRPr lang="en-US" sz="2133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4453" y="4954369"/>
            <a:ext cx="629265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endParaRPr lang="en-US" sz="2133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4451" y="2985081"/>
            <a:ext cx="1953344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chim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gõ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kiến</a:t>
            </a:r>
            <a:endParaRPr lang="en-US" sz="2133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3253" y="2256677"/>
            <a:ext cx="609601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khỉ</a:t>
            </a:r>
            <a:endParaRPr lang="en-US" sz="2133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6708" y="3879377"/>
            <a:ext cx="1396181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kì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nhông</a:t>
            </a:r>
            <a:endParaRPr lang="en-US" sz="2133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77870" y="735339"/>
            <a:ext cx="8102164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en-US" sz="2133" b="1" dirty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Tìm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từ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ngữ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chỉ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hoat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động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của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vật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sống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trong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rừng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Đặt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câu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với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từ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ngữ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vừa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tìm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được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lang="vi-VN" sz="2133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79175" y="2071329"/>
            <a:ext cx="930787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voi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79175" y="2731944"/>
            <a:ext cx="930787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9175" y="3392559"/>
            <a:ext cx="1848464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9176" y="4053173"/>
            <a:ext cx="2110657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gõ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kiến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9175" y="4713788"/>
            <a:ext cx="786581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9173" y="5374403"/>
            <a:ext cx="1573163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kì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nhông</a:t>
            </a:r>
            <a:endParaRPr lang="en-US" sz="2133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27329" y="2071329"/>
            <a:ext cx="4273755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27329" y="2731944"/>
            <a:ext cx="4273755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27329" y="3392559"/>
            <a:ext cx="4273755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27329" y="4053173"/>
            <a:ext cx="4273755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627329" y="4713788"/>
            <a:ext cx="4273755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leo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trèo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đu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27329" y="5374403"/>
            <a:ext cx="4273755" cy="4981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1538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77870" y="735339"/>
            <a:ext cx="8102164" cy="366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en-US" sz="2133" b="1" dirty="0">
                <a:solidFill>
                  <a:prstClr val="black"/>
                </a:solidFill>
                <a:latin typeface="UTM Avo" panose="02040603050506020204" pitchFamily="18" charset="0"/>
              </a:rPr>
              <a:t>3.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dấu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chấm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dấu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chấm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hỏi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hoặc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dáu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chấm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than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thay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cho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ô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vuông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  <a:p>
            <a:pPr marL="457189" indent="-457189" algn="just" defTabSz="914377">
              <a:lnSpc>
                <a:spcPct val="150000"/>
              </a:lnSpc>
              <a:buFontTx/>
              <a:buAutoNum type="alphaLcPeriod"/>
            </a:pP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Con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gì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cái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vòi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rất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dài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457189" indent="-457189" algn="just" defTabSz="914377">
              <a:lnSpc>
                <a:spcPct val="150000"/>
              </a:lnSpc>
              <a:buFontTx/>
              <a:buAutoNum type="alphaLcPeriod"/>
            </a:pP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Con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mèo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đang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trèo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cây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cau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 defTabSz="914377">
              <a:lnSpc>
                <a:spcPct val="150000"/>
              </a:lnSpc>
              <a:buFontTx/>
              <a:buAutoNum type="alphaLcPeriod"/>
            </a:pP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Con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gì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phi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nhanh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như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gió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457189" indent="-457189" algn="just" defTabSz="914377">
              <a:lnSpc>
                <a:spcPct val="150000"/>
              </a:lnSpc>
              <a:buFontTx/>
              <a:buAutoNum type="alphaLcPeriod"/>
            </a:pP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Ôi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công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đẹp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UTM Avo" panose="02040603050506020204" pitchFamily="18" charset="0"/>
              </a:rPr>
              <a:t>quá</a:t>
            </a:r>
            <a:r>
              <a:rPr lang="en-US" sz="2133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2667" b="1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2667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56593" y="1769809"/>
            <a:ext cx="393291" cy="550607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9639" y="2581998"/>
            <a:ext cx="393291" cy="550607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63403" y="3099233"/>
            <a:ext cx="393291" cy="550607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3303" y="3748758"/>
            <a:ext cx="393291" cy="550607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9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7" y="715619"/>
            <a:ext cx="10124752" cy="6040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412571" y="2729949"/>
            <a:ext cx="310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000" b="1" smtClean="0">
                <a:solidFill>
                  <a:srgbClr val="FFFF00"/>
                </a:solidFill>
                <a:latin typeface="Calibri" panose="020F0502020204030204"/>
              </a:rPr>
              <a:t>Vận dụng</a:t>
            </a:r>
            <a:endParaRPr lang="en-US" sz="4000" b="1" dirty="0">
              <a:solidFill>
                <a:srgbClr val="FFFF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222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3781" y="1937162"/>
            <a:ext cx="4071191" cy="2036519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914377"/>
            <a:endParaRPr lang="zh-CN" altLang="en-US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2831" y="2280894"/>
            <a:ext cx="3444711" cy="34447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71" tIns="46991" rIns="90171" bIns="46991" anchor="ctr"/>
          <a:lstStyle/>
          <a:p>
            <a:pPr algn="ctr" defTabSz="914377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65" y="2400986"/>
            <a:ext cx="3145385" cy="31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91" y="238539"/>
            <a:ext cx="11688419" cy="4915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670" y="3539775"/>
            <a:ext cx="543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b="1" smtClean="0">
                <a:solidFill>
                  <a:srgbClr val="FF0000"/>
                </a:solidFill>
                <a:latin typeface="Times New Roman"/>
                <a:ea typeface="微软雅黑"/>
              </a:rPr>
              <a:t>TẠM BIỆT, HẸN GẶP LẠI</a:t>
            </a:r>
            <a:endParaRPr lang="en-US" sz="2800" b="1" dirty="0">
              <a:solidFill>
                <a:srgbClr val="FF0000"/>
              </a:solidFill>
              <a:latin typeface="Times New Roman"/>
              <a:ea typeface="微软雅黑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91" y="84436"/>
            <a:ext cx="2464655" cy="19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3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172</Words>
  <Application>Microsoft Office PowerPoint</Application>
  <PresentationFormat>Widescreen</PresentationFormat>
  <Paragraphs>34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微软雅黑</vt:lpstr>
      <vt:lpstr>宋体</vt:lpstr>
      <vt:lpstr>微软雅黑 Light</vt:lpstr>
      <vt:lpstr>Arial</vt:lpstr>
      <vt:lpstr>Calibri</vt:lpstr>
      <vt:lpstr>Calibri Light</vt:lpstr>
      <vt:lpstr>等线</vt:lpstr>
      <vt:lpstr>等线 Light</vt:lpstr>
      <vt:lpstr>Tahoma</vt:lpstr>
      <vt:lpstr>Times New Roman</vt:lpstr>
      <vt:lpstr>UTM Avo</vt:lpstr>
      <vt:lpstr>小考拉体</vt:lpstr>
      <vt:lpstr>方正少儿_GBK</vt:lpstr>
      <vt:lpstr>Office 主题​​</vt:lpstr>
      <vt:lpstr>Office Theme</vt:lpstr>
      <vt:lpstr>1_Office Theme</vt:lpstr>
      <vt:lpstr>2_Office Theme</vt:lpstr>
      <vt:lpstr>3_Office Theme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2</cp:revision>
  <dcterms:created xsi:type="dcterms:W3CDTF">2025-03-05T07:17:13Z</dcterms:created>
  <dcterms:modified xsi:type="dcterms:W3CDTF">2025-03-05T07:20:32Z</dcterms:modified>
</cp:coreProperties>
</file>