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355" r:id="rId2"/>
    <p:sldId id="359" r:id="rId3"/>
    <p:sldId id="371" r:id="rId4"/>
    <p:sldId id="372" r:id="rId5"/>
    <p:sldId id="373" r:id="rId6"/>
    <p:sldId id="375" r:id="rId7"/>
    <p:sldId id="377" r:id="rId8"/>
    <p:sldId id="378" r:id="rId9"/>
    <p:sldId id="382" r:id="rId10"/>
    <p:sldId id="383" r:id="rId11"/>
    <p:sldId id="384" r:id="rId12"/>
  </p:sldIdLst>
  <p:sldSz cx="6858000" cy="5143500"/>
  <p:notesSz cx="6858000" cy="9144000"/>
  <p:embeddedFontLst>
    <p:embeddedFont>
      <p:font typeface="HP001 4 hàng" panose="020B0604020202020204" charset="0"/>
      <p:regular r:id="rId14"/>
      <p:bold r:id="rId15"/>
    </p:embeddedFont>
    <p:embeddedFont>
      <p:font typeface="HP001 5 hàng" panose="020B0604020202020204" charset="0"/>
      <p:regular r:id="rId16"/>
      <p:bold r:id="rId17"/>
    </p:embeddedFont>
    <p:embeddedFont>
      <p:font typeface="Kalam" panose="020B0604020202020204" charset="0"/>
      <p:regular r:id="rId18"/>
      <p:bold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18" autoAdjust="0"/>
  </p:normalViewPr>
  <p:slideViewPr>
    <p:cSldViewPr snapToGrid="0">
      <p:cViewPr varScale="1">
        <p:scale>
          <a:sx n="86" d="100"/>
          <a:sy n="86" d="100"/>
        </p:scale>
        <p:origin x="154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tm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304801" y="916930"/>
            <a:ext cx="6201104" cy="2372672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439653" y="3205655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nhỏ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xin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tự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giới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thiệu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về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mình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15080" y="3205655"/>
            <a:ext cx="2790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Vì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nhỏ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vội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đã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nghe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nhầm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lẩm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nhẩm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của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mình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5" y="1002767"/>
            <a:ext cx="5042314" cy="18853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"/>
          <a:stretch/>
        </p:blipFill>
        <p:spPr>
          <a:xfrm>
            <a:off x="1061543" y="2965818"/>
            <a:ext cx="4911687" cy="1879314"/>
          </a:xfrm>
          <a:prstGeom prst="roundRect">
            <a:avLst>
              <a:gd name="adj" fmla="val 12237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2158409" y="463395"/>
            <a:ext cx="2790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</a:rPr>
              <a:t>Sự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tích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cây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thì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là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4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527863" y="1581225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Hãy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rau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1" t="36850"/>
          <a:stretch/>
        </p:blipFill>
        <p:spPr>
          <a:xfrm>
            <a:off x="326410" y="2173410"/>
            <a:ext cx="6194324" cy="1871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Top 9 tác dụng của cây rau thì là - Tác Dụng Của Câ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01" y="1955686"/>
            <a:ext cx="4762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3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11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11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</a:p>
        </p:txBody>
      </p:sp>
      <p:sp>
        <p:nvSpPr>
          <p:cNvPr id="13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5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3413" y="399022"/>
            <a:ext cx="4606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CHỮ HOA </a:t>
            </a:r>
            <a:r>
              <a:rPr lang="en-US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HP001 5 hàng" panose="020B0603050302020204" pitchFamily="34" charset="0"/>
              </a:rPr>
              <a:t>V</a:t>
            </a:r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UTM Cookies" panose="020406030505060202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2695608" y="1657368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408718" y="389389"/>
            <a:ext cx="1198883" cy="1174001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6" r="11567" b="6918"/>
          <a:stretch/>
        </p:blipFill>
        <p:spPr>
          <a:xfrm>
            <a:off x="1535795" y="1537100"/>
            <a:ext cx="2641881" cy="3142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23444" r="11580" b="23222"/>
          <a:stretch/>
        </p:blipFill>
        <p:spPr>
          <a:xfrm>
            <a:off x="4177677" y="3062221"/>
            <a:ext cx="1676586" cy="164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2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vừa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videoplayback (2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913828" y="1534510"/>
            <a:ext cx="4727212" cy="30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6C3BB7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9327" t="3148" r="9588" b="15346"/>
          <a:stretch/>
        </p:blipFill>
        <p:spPr>
          <a:xfrm>
            <a:off x="1634443" y="1166648"/>
            <a:ext cx="3817805" cy="3636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717269" y="362531"/>
            <a:ext cx="536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HP001 5 hàng" panose="020B0603050302020204" pitchFamily="34" charset="0"/>
              </a:rPr>
              <a:t>V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)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683" y="1066800"/>
            <a:ext cx="1996190" cy="21906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3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21396" y="24362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ứng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3531" y="995784"/>
            <a:ext cx="6082781" cy="1408328"/>
            <a:chOff x="1984109" y="992403"/>
            <a:chExt cx="6000857" cy="13454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41020" b="32972"/>
            <a:stretch/>
          </p:blipFill>
          <p:spPr>
            <a:xfrm>
              <a:off x="2069497" y="992403"/>
              <a:ext cx="5915469" cy="128918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984109" y="1308732"/>
              <a:ext cx="5929879" cy="1029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 VưŊ cây Ǖ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ί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a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wăm xa</a:t>
              </a:r>
              <a:r>
                <a:rPr lang="el-GR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vi-VN" sz="3200" dirty="0">
                  <a:solidFill>
                    <a:srgbClr val="C00000"/>
                  </a:solidFill>
                  <a:latin typeface="HP001 4 hàng" panose="020B0603050302020204" pitchFamily="34" charset="0"/>
                </a:rPr>
                <a:t>Ǉō . </a:t>
              </a:r>
              <a:endParaRPr lang="en-US" sz="3200" dirty="0">
                <a:solidFill>
                  <a:srgbClr val="C0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21396" y="2404112"/>
            <a:ext cx="6119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V</a:t>
            </a:r>
            <a:endParaRPr lang="vi-VN" sz="2000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cao</a:t>
            </a:r>
            <a:r>
              <a:rPr lang="en-US" sz="1800" dirty="0">
                <a:latin typeface="UTM Avo" panose="02040603050506020204" pitchFamily="18" charset="0"/>
              </a:rPr>
              <a:t> 2.5 li ?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V, y, h</a:t>
            </a:r>
            <a:endParaRPr lang="vi-VN" sz="2400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3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584775"/>
            <a:chOff x="337445" y="617893"/>
            <a:chExt cx="1963303" cy="5847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11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6892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11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SỰ TÍCH CÂY THÌA LÀ</a:t>
            </a:r>
          </a:p>
        </p:txBody>
      </p:sp>
      <p:sp>
        <p:nvSpPr>
          <p:cNvPr id="1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3" y="907728"/>
            <a:ext cx="6005211" cy="2245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943" y="3153104"/>
            <a:ext cx="279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cối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xin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tên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66329" y="3153104"/>
            <a:ext cx="2790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Trời</a:t>
            </a:r>
            <a:r>
              <a:rPr lang="en-US" sz="2000" dirty="0">
                <a:solidFill>
                  <a:srgbClr val="C00000"/>
                </a:solidFill>
              </a:rPr>
              <a:t> ban </a:t>
            </a:r>
            <a:r>
              <a:rPr lang="en-US" sz="2000" dirty="0" err="1">
                <a:solidFill>
                  <a:srgbClr val="C00000"/>
                </a:solidFill>
              </a:rPr>
              <a:t>tên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cho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các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loài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cây</a:t>
            </a:r>
            <a:r>
              <a:rPr lang="en-US" sz="2000" dirty="0">
                <a:solidFill>
                  <a:srgbClr val="C00000"/>
                </a:solidFill>
              </a:rPr>
              <a:t>: </a:t>
            </a:r>
            <a:r>
              <a:rPr lang="en-US" sz="2000" dirty="0" err="1">
                <a:solidFill>
                  <a:srgbClr val="C00000"/>
                </a:solidFill>
              </a:rPr>
              <a:t>dừa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cau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mít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vải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ớt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tỏi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181</Words>
  <Application>Microsoft Office PowerPoint</Application>
  <PresentationFormat>Custom</PresentationFormat>
  <Paragraphs>30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HP001 4 hàng</vt:lpstr>
      <vt:lpstr>Montserrat</vt:lpstr>
      <vt:lpstr>HP001 5 hàng</vt:lpstr>
      <vt:lpstr>Arial</vt:lpstr>
      <vt:lpstr>UTM Cookies</vt:lpstr>
      <vt:lpstr>UTM Avo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86</cp:revision>
  <dcterms:modified xsi:type="dcterms:W3CDTF">2025-03-06T00:06:31Z</dcterms:modified>
</cp:coreProperties>
</file>