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288" r:id="rId4"/>
    <p:sldId id="287" r:id="rId5"/>
    <p:sldId id="29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>
                  <a:solidFill>
                    <a:srgbClr val="FF0000"/>
                  </a:solidFill>
                </a:rPr>
                <a:t>99</a:t>
              </a:r>
              <a:endParaRPr lang="en-VN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168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98</cp:revision>
  <dcterms:created xsi:type="dcterms:W3CDTF">2021-06-02T01:34:28Z</dcterms:created>
  <dcterms:modified xsi:type="dcterms:W3CDTF">2025-03-06T01:35:57Z</dcterms:modified>
</cp:coreProperties>
</file>