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22" r:id="rId2"/>
    <p:sldId id="379" r:id="rId3"/>
    <p:sldId id="381" r:id="rId4"/>
    <p:sldId id="385" r:id="rId5"/>
    <p:sldId id="392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2634" autoAdjust="0"/>
  </p:normalViewPr>
  <p:slideViewPr>
    <p:cSldViewPr snapToGrid="0">
      <p:cViewPr varScale="1">
        <p:scale>
          <a:sx n="85" d="100"/>
          <a:sy n="85" d="100"/>
        </p:scale>
        <p:origin x="17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F986E-8D51-428D-8A0A-58108E2FEE34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FE2C5-EF73-4CF8-AA8B-CA6404D1777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1DFF0C-F313-4A0E-9E16-C9E37371BF91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124FD3-DFE1-4F0C-ABDB-A823BA5D0645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533814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A17B1F-1DC3-4713-A79B-D63B31FED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" b="1800"/>
          <a:stretch/>
        </p:blipFill>
        <p:spPr>
          <a:xfrm>
            <a:off x="430619" y="1660020"/>
            <a:ext cx="5996762" cy="2515740"/>
          </a:xfrm>
          <a:prstGeom prst="rect">
            <a:avLst/>
          </a:prstGeom>
        </p:spPr>
      </p:pic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018261" y="4232078"/>
            <a:ext cx="186793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Gọi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4553039" y="423207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vi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78081" y="4232077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Đọc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578081" y="1339717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thoại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</a:t>
            </a:r>
            <a:r>
              <a:rPr lang="en-US" sz="1800" dirty="0">
                <a:latin typeface="UTM Avo" panose="02040603050506020204" pitchFamily="18" charset="0"/>
              </a:rPr>
              <a:t> vi,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(……)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3D4AC-196E-4B1D-885B-ED44048690F8}"/>
              </a:ext>
            </a:extLst>
          </p:cNvPr>
          <p:cNvSpPr txBox="1"/>
          <p:nvPr/>
        </p:nvSpPr>
        <p:spPr>
          <a:xfrm>
            <a:off x="4409704" y="1426060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5CCC-9AE1-4783-8B83-6330B09568C6}"/>
              </a:ext>
            </a:extLst>
          </p:cNvPr>
          <p:cNvSpPr txBox="1"/>
          <p:nvPr/>
        </p:nvSpPr>
        <p:spPr>
          <a:xfrm>
            <a:off x="815340" y="2010192"/>
            <a:ext cx="188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quê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18C5D-23BE-40AA-9BDF-0E375776DC55}"/>
              </a:ext>
            </a:extLst>
          </p:cNvPr>
          <p:cNvSpPr txBox="1"/>
          <p:nvPr/>
        </p:nvSpPr>
        <p:spPr>
          <a:xfrm>
            <a:off x="4253353" y="2538971"/>
            <a:ext cx="1808216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74051-8ECA-44F9-B203-F28C9DF5B16A}"/>
              </a:ext>
            </a:extLst>
          </p:cNvPr>
          <p:cNvSpPr txBox="1"/>
          <p:nvPr/>
        </p:nvSpPr>
        <p:spPr>
          <a:xfrm>
            <a:off x="815340" y="3184063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thông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hữu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ích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23E49-2828-44B9-97CA-4853E2FAB0F0}"/>
              </a:ext>
            </a:extLst>
          </p:cNvPr>
          <p:cNvSpPr txBox="1"/>
          <p:nvPr/>
        </p:nvSpPr>
        <p:spPr>
          <a:xfrm>
            <a:off x="3658005" y="3632830"/>
            <a:ext cx="2559915" cy="44903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ACCFD-BFD0-4608-8162-734F5D7D2C6D}"/>
              </a:ext>
            </a:extLst>
          </p:cNvPr>
          <p:cNvSpPr txBox="1"/>
          <p:nvPr/>
        </p:nvSpPr>
        <p:spPr>
          <a:xfrm>
            <a:off x="848642" y="4194960"/>
            <a:ext cx="234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hay.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B687D-AF7C-4AD3-879C-94A198A5E165}"/>
              </a:ext>
            </a:extLst>
          </p:cNvPr>
          <p:cNvSpPr txBox="1"/>
          <p:nvPr/>
        </p:nvSpPr>
        <p:spPr>
          <a:xfrm>
            <a:off x="556209" y="5543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D3D85-B3D3-4E60-8637-73154AE617F9}"/>
              </a:ext>
            </a:extLst>
          </p:cNvPr>
          <p:cNvSpPr/>
          <p:nvPr/>
        </p:nvSpPr>
        <p:spPr>
          <a:xfrm>
            <a:off x="409452" y="1423765"/>
            <a:ext cx="5960073" cy="223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     Ti vi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bóng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đá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nhạc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xem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truyền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Thế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giới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động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88F53-BB03-489C-9FAA-F2DAF6E4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476" y="3207731"/>
            <a:ext cx="2448049" cy="15789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E3AA2A-087C-4A22-AEDC-DF4AA1D6A102}"/>
              </a:ext>
            </a:extLst>
          </p:cNvPr>
          <p:cNvGrpSpPr/>
          <p:nvPr/>
        </p:nvGrpSpPr>
        <p:grpSpPr>
          <a:xfrm>
            <a:off x="3652271" y="1718766"/>
            <a:ext cx="216559" cy="216559"/>
            <a:chOff x="7507111" y="2996098"/>
            <a:chExt cx="417689" cy="4176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58FEB0-199A-4736-9F30-E565A9A6530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67C4A-931C-4337-80B9-3A0790E3A06D}"/>
                </a:ext>
              </a:extLst>
            </p:cNvPr>
            <p:cNvCxnSpPr>
              <a:stCxn id="7" idx="0"/>
              <a:endCxn id="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C46DD4-DB99-408B-95BB-E85F0D6A6931}"/>
                </a:ext>
              </a:extLst>
            </p:cNvPr>
            <p:cNvCxnSpPr>
              <a:stCxn id="7" idx="3"/>
              <a:endCxn id="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DF6656-4956-4B40-91B9-289401D925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21E6B0-7809-4F25-859E-2498B9D90CB1}"/>
              </a:ext>
            </a:extLst>
          </p:cNvPr>
          <p:cNvGrpSpPr/>
          <p:nvPr/>
        </p:nvGrpSpPr>
        <p:grpSpPr>
          <a:xfrm>
            <a:off x="1268581" y="2289080"/>
            <a:ext cx="216559" cy="216559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71ABE0-2CA2-4426-AA2F-BA41427C9F4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661C2F-505C-4554-B4BB-9E9EA867CCA1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1724DE-6D90-4C8D-B223-6BE351214995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E91C65-3612-4054-BADD-A528107AB4E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061D4B-DC29-4EC1-AB60-B7E36CA19FE1}"/>
              </a:ext>
            </a:extLst>
          </p:cNvPr>
          <p:cNvGrpSpPr/>
          <p:nvPr/>
        </p:nvGrpSpPr>
        <p:grpSpPr>
          <a:xfrm>
            <a:off x="2359835" y="2267962"/>
            <a:ext cx="216559" cy="21655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B22800-2D87-4A98-B284-B6FC94BC10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C54955-7D8B-4C2C-A78C-90BEDC8A440E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679A4C-FF7C-4EDC-8A08-D3D0331811A0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4CE3BA-642E-463D-9247-D91DEAF0F5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C5D8D9-340F-41B6-9C2B-4A4209C57536}"/>
              </a:ext>
            </a:extLst>
          </p:cNvPr>
          <p:cNvGrpSpPr/>
          <p:nvPr/>
        </p:nvGrpSpPr>
        <p:grpSpPr>
          <a:xfrm>
            <a:off x="5037220" y="2264576"/>
            <a:ext cx="216559" cy="216559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A10FA-1FEB-4A23-8532-3733C68FB00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1DB31A-9AF3-4819-A874-C76ABECAC5B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C2C1B8-8908-4056-8A71-74EDF8288354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ADB9AE-D21C-4D09-9C21-A85C9896359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96A013-EFF5-44FE-94E2-085A711FEB24}"/>
              </a:ext>
            </a:extLst>
          </p:cNvPr>
          <p:cNvGrpSpPr/>
          <p:nvPr/>
        </p:nvGrpSpPr>
        <p:grpSpPr>
          <a:xfrm>
            <a:off x="885831" y="3323455"/>
            <a:ext cx="216559" cy="216559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55D37D-2E2E-412D-9632-CF11D4939E7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74E545-F910-4E41-9B55-07E10FEA08F0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F29C53-E3BC-467C-8086-294A07CE9270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80BB43-A42F-4DA6-BB43-E1F65C0B4F1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100EED-1947-4125-A14D-0AA2E1AE638A}"/>
              </a:ext>
            </a:extLst>
          </p:cNvPr>
          <p:cNvSpPr txBox="1"/>
          <p:nvPr/>
        </p:nvSpPr>
        <p:spPr>
          <a:xfrm>
            <a:off x="3681347" y="1635282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76B08-82B4-463C-B62D-D662A6439BBC}"/>
              </a:ext>
            </a:extLst>
          </p:cNvPr>
          <p:cNvSpPr txBox="1"/>
          <p:nvPr/>
        </p:nvSpPr>
        <p:spPr>
          <a:xfrm>
            <a:off x="1177669" y="2159669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A9D31-A203-492A-9D79-77126AC164E6}"/>
              </a:ext>
            </a:extLst>
          </p:cNvPr>
          <p:cNvSpPr txBox="1"/>
          <p:nvPr/>
        </p:nvSpPr>
        <p:spPr>
          <a:xfrm>
            <a:off x="2354358" y="2142320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780C1-E883-4228-A623-6BEB3087B237}"/>
              </a:ext>
            </a:extLst>
          </p:cNvPr>
          <p:cNvSpPr txBox="1"/>
          <p:nvPr/>
        </p:nvSpPr>
        <p:spPr>
          <a:xfrm>
            <a:off x="5037220" y="2151711"/>
            <a:ext cx="25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821F-94E1-444C-AD29-73CBA59F7D1A}"/>
              </a:ext>
            </a:extLst>
          </p:cNvPr>
          <p:cNvSpPr txBox="1"/>
          <p:nvPr/>
        </p:nvSpPr>
        <p:spPr>
          <a:xfrm>
            <a:off x="809949" y="3222035"/>
            <a:ext cx="187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170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Kalam</vt:lpstr>
      <vt:lpstr>UTM Cookies</vt:lpstr>
      <vt:lpstr>Montserrat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236</cp:revision>
  <dcterms:modified xsi:type="dcterms:W3CDTF">2025-04-10T14:01:33Z</dcterms:modified>
</cp:coreProperties>
</file>