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322" r:id="rId2"/>
    <p:sldId id="379" r:id="rId3"/>
    <p:sldId id="381" r:id="rId4"/>
    <p:sldId id="385" r:id="rId5"/>
    <p:sldId id="392" r:id="rId6"/>
    <p:sldId id="384" r:id="rId7"/>
    <p:sldId id="387" r:id="rId8"/>
    <p:sldId id="388" r:id="rId9"/>
    <p:sldId id="393" r:id="rId10"/>
    <p:sldId id="389" r:id="rId11"/>
  </p:sldIdLst>
  <p:sldSz cx="6858000" cy="5143500"/>
  <p:notesSz cx="6858000" cy="9144000"/>
  <p:embeddedFontLst>
    <p:embeddedFont>
      <p:font typeface="HP001 4 hàng" panose="020B0604020202020204" charset="0"/>
      <p:regular r:id="rId13"/>
      <p:bold r:id="rId14"/>
    </p:embeddedFont>
    <p:embeddedFont>
      <p:font typeface="Kalam" panose="020B0604020202020204" charset="0"/>
      <p:regular r:id="rId15"/>
      <p:bold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 autoAdjust="0"/>
    <p:restoredTop sz="92634" autoAdjust="0"/>
  </p:normalViewPr>
  <p:slideViewPr>
    <p:cSldViewPr snapToGrid="0">
      <p:cViewPr varScale="1">
        <p:scale>
          <a:sx n="85" d="100"/>
          <a:sy n="85" d="100"/>
        </p:scale>
        <p:origin x="173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19C3E-0FBF-413F-A03B-F7D93C4FA3D0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33FA8-445A-4CE2-BF79-385F6ABE41A3}"/>
              </a:ext>
            </a:extLst>
          </p:cNvPr>
          <p:cNvSpPr txBox="1"/>
          <p:nvPr/>
        </p:nvSpPr>
        <p:spPr>
          <a:xfrm>
            <a:off x="545548" y="1667878"/>
            <a:ext cx="3329224" cy="2111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Tìm đọc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hướng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dẫn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dụng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đồ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đình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ti</a:t>
            </a:r>
            <a:r>
              <a:rPr lang="en-US" sz="1800" dirty="0">
                <a:latin typeface="UTM Avo" panose="02040603050506020204" pitchFamily="18" charset="0"/>
              </a:rPr>
              <a:t> vi, </a:t>
            </a:r>
            <a:r>
              <a:rPr lang="en-US" sz="1800" dirty="0" err="1">
                <a:latin typeface="UTM Avo" panose="02040603050506020204" pitchFamily="18" charset="0"/>
              </a:rPr>
              <a:t>máy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tính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thoại</a:t>
            </a:r>
            <a:r>
              <a:rPr lang="en-US" sz="1800" dirty="0">
                <a:latin typeface="UTM Avo" panose="02040603050506020204" pitchFamily="18" charset="0"/>
              </a:rPr>
              <a:t>,…)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67835-1799-4BA5-84C8-73C0A272108C}"/>
              </a:ext>
            </a:extLst>
          </p:cNvPr>
          <p:cNvSpPr txBox="1"/>
          <p:nvPr/>
        </p:nvSpPr>
        <p:spPr>
          <a:xfrm>
            <a:off x="521427" y="3729617"/>
            <a:ext cx="3353344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Trao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DEED1-1773-4A27-8023-007EFCEA2A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242711" y="312607"/>
            <a:ext cx="1492509" cy="136113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A89AAF-E7D9-47F0-BBA0-2A61FFCAB2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4771" y="2596853"/>
            <a:ext cx="2760812" cy="1524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1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EE6CED-D394-4C57-A64E-DCE6E2E1BD9F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8FD9605-80A1-47CD-8611-A98C33942BC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710A033-B883-4295-B653-137D52913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4B6330-636E-40E0-B713-4F541A23410F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AA5B37-CF20-44AA-A6D5-73FE0760A726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4EBD0C9-C5E4-4B87-A298-92CFB2156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0F986E-8D51-428D-8A0A-58108E2FEE34}"/>
              </a:ext>
            </a:extLst>
          </p:cNvPr>
          <p:cNvGrpSpPr/>
          <p:nvPr/>
        </p:nvGrpSpPr>
        <p:grpSpPr>
          <a:xfrm>
            <a:off x="251867" y="647283"/>
            <a:ext cx="1645398" cy="634801"/>
            <a:chOff x="337592" y="617893"/>
            <a:chExt cx="1645398" cy="63480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BFE2C5-EF73-4CF8-AA8B-CA6404D1777B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1DFF0C-F313-4A0E-9E16-C9E37371BF91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124FD3-DFE1-4F0C-ABDB-A823BA5D0645}"/>
              </a:ext>
            </a:extLst>
          </p:cNvPr>
          <p:cNvSpPr txBox="1"/>
          <p:nvPr/>
        </p:nvSpPr>
        <p:spPr>
          <a:xfrm>
            <a:off x="1424732" y="322900"/>
            <a:ext cx="455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75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578081" y="533814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EA17B1F-1DC3-4713-A79B-D63B31FED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" b="1800"/>
          <a:stretch/>
        </p:blipFill>
        <p:spPr>
          <a:xfrm>
            <a:off x="430619" y="1660020"/>
            <a:ext cx="5996762" cy="2515740"/>
          </a:xfrm>
          <a:prstGeom prst="rect">
            <a:avLst/>
          </a:prstGeom>
        </p:spPr>
      </p:pic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7637EE2A-E008-40E4-99A1-A85FC872137C}"/>
              </a:ext>
            </a:extLst>
          </p:cNvPr>
          <p:cNvSpPr/>
          <p:nvPr/>
        </p:nvSpPr>
        <p:spPr>
          <a:xfrm>
            <a:off x="2018261" y="4232078"/>
            <a:ext cx="1867939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Gọi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thoại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E2606FD8-C032-49A1-8B37-1B4B40BDD48E}"/>
              </a:ext>
            </a:extLst>
          </p:cNvPr>
          <p:cNvSpPr/>
          <p:nvPr/>
        </p:nvSpPr>
        <p:spPr>
          <a:xfrm>
            <a:off x="4553039" y="4232078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Xem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vi</a:t>
            </a: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578081" y="4232077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Đọc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578081" y="330612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hoàn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127388-C091-4945-8F6C-F9D4EA1F944D}"/>
              </a:ext>
            </a:extLst>
          </p:cNvPr>
          <p:cNvSpPr/>
          <p:nvPr/>
        </p:nvSpPr>
        <p:spPr>
          <a:xfrm>
            <a:off x="578081" y="1339717"/>
            <a:ext cx="5996762" cy="276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thoại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(……)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endParaRPr lang="en-US" sz="18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tính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(……)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endParaRPr lang="en-US" sz="18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</a:t>
            </a:r>
            <a:r>
              <a:rPr lang="en-US" sz="1800" dirty="0">
                <a:latin typeface="UTM Avo" panose="02040603050506020204" pitchFamily="18" charset="0"/>
              </a:rPr>
              <a:t> vi,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(……)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3D4AC-196E-4B1D-885B-ED44048690F8}"/>
              </a:ext>
            </a:extLst>
          </p:cNvPr>
          <p:cNvSpPr txBox="1"/>
          <p:nvPr/>
        </p:nvSpPr>
        <p:spPr>
          <a:xfrm>
            <a:off x="4409704" y="1426060"/>
            <a:ext cx="1808216" cy="44903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E85CCC-9AE1-4783-8B83-6330B09568C6}"/>
              </a:ext>
            </a:extLst>
          </p:cNvPr>
          <p:cNvSpPr txBox="1"/>
          <p:nvPr/>
        </p:nvSpPr>
        <p:spPr>
          <a:xfrm>
            <a:off x="815340" y="2010192"/>
            <a:ext cx="1882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ông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quê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318C5D-23BE-40AA-9BDF-0E375776DC55}"/>
              </a:ext>
            </a:extLst>
          </p:cNvPr>
          <p:cNvSpPr txBox="1"/>
          <p:nvPr/>
        </p:nvSpPr>
        <p:spPr>
          <a:xfrm>
            <a:off x="4253353" y="2538971"/>
            <a:ext cx="1808216" cy="44903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thấy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nhiều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A74051-8ECA-44F9-B203-F28C9DF5B16A}"/>
              </a:ext>
            </a:extLst>
          </p:cNvPr>
          <p:cNvSpPr txBox="1"/>
          <p:nvPr/>
        </p:nvSpPr>
        <p:spPr>
          <a:xfrm>
            <a:off x="815340" y="3184063"/>
            <a:ext cx="234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thông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tin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hữu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ích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423E49-2828-44B9-97CA-4853E2FAB0F0}"/>
              </a:ext>
            </a:extLst>
          </p:cNvPr>
          <p:cNvSpPr txBox="1"/>
          <p:nvPr/>
        </p:nvSpPr>
        <p:spPr>
          <a:xfrm>
            <a:off x="3658005" y="3632830"/>
            <a:ext cx="2559915" cy="44903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xem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bộ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AACCFD-BFD0-4608-8162-734F5D7D2C6D}"/>
              </a:ext>
            </a:extLst>
          </p:cNvPr>
          <p:cNvSpPr txBox="1"/>
          <p:nvPr/>
        </p:nvSpPr>
        <p:spPr>
          <a:xfrm>
            <a:off x="848642" y="4194960"/>
            <a:ext cx="234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phim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hay.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1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0B687D-AF7C-4AD3-879C-94A198A5E165}"/>
              </a:ext>
            </a:extLst>
          </p:cNvPr>
          <p:cNvSpPr txBox="1"/>
          <p:nvPr/>
        </p:nvSpPr>
        <p:spPr>
          <a:xfrm>
            <a:off x="556209" y="55436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7D3D85-B3D3-4E60-8637-73154AE617F9}"/>
              </a:ext>
            </a:extLst>
          </p:cNvPr>
          <p:cNvSpPr/>
          <p:nvPr/>
        </p:nvSpPr>
        <p:spPr>
          <a:xfrm>
            <a:off x="409452" y="1423765"/>
            <a:ext cx="5960073" cy="223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     Ti vi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bóng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nhạc</a:t>
            </a: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xem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phim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truyền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Thế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giới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động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vật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88F53-BB03-489C-9FAA-F2DAF6E4B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1476" y="3207731"/>
            <a:ext cx="2448049" cy="157891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4E3AA2A-087C-4A22-AEDC-DF4AA1D6A102}"/>
              </a:ext>
            </a:extLst>
          </p:cNvPr>
          <p:cNvGrpSpPr/>
          <p:nvPr/>
        </p:nvGrpSpPr>
        <p:grpSpPr>
          <a:xfrm>
            <a:off x="3652271" y="1718766"/>
            <a:ext cx="216559" cy="216559"/>
            <a:chOff x="7507111" y="2996098"/>
            <a:chExt cx="417689" cy="4176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58FEB0-199A-4736-9F30-E565A9A6530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267C4A-931C-4337-80B9-3A0790E3A06D}"/>
                </a:ext>
              </a:extLst>
            </p:cNvPr>
            <p:cNvCxnSpPr>
              <a:stCxn id="7" idx="0"/>
              <a:endCxn id="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EC46DD4-DB99-408B-95BB-E85F0D6A6931}"/>
                </a:ext>
              </a:extLst>
            </p:cNvPr>
            <p:cNvCxnSpPr>
              <a:stCxn id="7" idx="3"/>
              <a:endCxn id="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FDF6656-4956-4B40-91B9-289401D9258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21E6B0-7809-4F25-859E-2498B9D90CB1}"/>
              </a:ext>
            </a:extLst>
          </p:cNvPr>
          <p:cNvGrpSpPr/>
          <p:nvPr/>
        </p:nvGrpSpPr>
        <p:grpSpPr>
          <a:xfrm>
            <a:off x="1268581" y="2289080"/>
            <a:ext cx="216559" cy="216559"/>
            <a:chOff x="7507111" y="2996098"/>
            <a:chExt cx="417689" cy="4176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71ABE0-2CA2-4426-AA2F-BA41427C9F4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661C2F-505C-4554-B4BB-9E9EA867CCA1}"/>
                </a:ext>
              </a:extLst>
            </p:cNvPr>
            <p:cNvCxnSpPr>
              <a:stCxn id="12" idx="0"/>
              <a:endCxn id="1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51724DE-6D90-4C8D-B223-6BE351214995}"/>
                </a:ext>
              </a:extLst>
            </p:cNvPr>
            <p:cNvCxnSpPr>
              <a:stCxn id="12" idx="3"/>
              <a:endCxn id="1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DE91C65-3612-4054-BADD-A528107AB4E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061D4B-DC29-4EC1-AB60-B7E36CA19FE1}"/>
              </a:ext>
            </a:extLst>
          </p:cNvPr>
          <p:cNvGrpSpPr/>
          <p:nvPr/>
        </p:nvGrpSpPr>
        <p:grpSpPr>
          <a:xfrm>
            <a:off x="2359835" y="2267962"/>
            <a:ext cx="216559" cy="216559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B22800-2D87-4A98-B284-B6FC94BC108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8C54955-7D8B-4C2C-A78C-90BEDC8A440E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679A4C-FF7C-4EDC-8A08-D3D0331811A0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4CE3BA-642E-463D-9247-D91DEAF0F5B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C5D8D9-340F-41B6-9C2B-4A4209C57536}"/>
              </a:ext>
            </a:extLst>
          </p:cNvPr>
          <p:cNvGrpSpPr/>
          <p:nvPr/>
        </p:nvGrpSpPr>
        <p:grpSpPr>
          <a:xfrm>
            <a:off x="5037220" y="2264576"/>
            <a:ext cx="216559" cy="216559"/>
            <a:chOff x="7507111" y="2996098"/>
            <a:chExt cx="417689" cy="4176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A10FA-1FEB-4A23-8532-3733C68FB00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C1DB31A-9AF3-4819-A874-C76ABECAC5B0}"/>
                </a:ext>
              </a:extLst>
            </p:cNvPr>
            <p:cNvCxnSpPr>
              <a:stCxn id="22" idx="0"/>
              <a:endCxn id="2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C2C1B8-8908-4056-8A71-74EDF8288354}"/>
                </a:ext>
              </a:extLst>
            </p:cNvPr>
            <p:cNvCxnSpPr>
              <a:stCxn id="22" idx="3"/>
              <a:endCxn id="2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ADB9AE-D21C-4D09-9C21-A85C9896359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96A013-EFF5-44FE-94E2-085A711FEB24}"/>
              </a:ext>
            </a:extLst>
          </p:cNvPr>
          <p:cNvGrpSpPr/>
          <p:nvPr/>
        </p:nvGrpSpPr>
        <p:grpSpPr>
          <a:xfrm>
            <a:off x="885831" y="3323455"/>
            <a:ext cx="216559" cy="216559"/>
            <a:chOff x="7507111" y="2996098"/>
            <a:chExt cx="417689" cy="4176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55D37D-2E2E-412D-9632-CF11D4939E7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874E545-F910-4E41-9B55-07E10FEA08F0}"/>
                </a:ext>
              </a:extLst>
            </p:cNvPr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F29C53-E3BC-467C-8086-294A07CE9270}"/>
                </a:ext>
              </a:extLst>
            </p:cNvPr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D80BB43-A42F-4DA6-BB43-E1F65C0B4F1C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B100EED-1947-4125-A14D-0AA2E1AE638A}"/>
              </a:ext>
            </a:extLst>
          </p:cNvPr>
          <p:cNvSpPr txBox="1"/>
          <p:nvPr/>
        </p:nvSpPr>
        <p:spPr>
          <a:xfrm>
            <a:off x="3681347" y="1635282"/>
            <a:ext cx="187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176B08-82B4-463C-B62D-D662A6439BBC}"/>
              </a:ext>
            </a:extLst>
          </p:cNvPr>
          <p:cNvSpPr txBox="1"/>
          <p:nvPr/>
        </p:nvSpPr>
        <p:spPr>
          <a:xfrm>
            <a:off x="1177669" y="2159669"/>
            <a:ext cx="256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7A9D31-A203-492A-9D79-77126AC164E6}"/>
              </a:ext>
            </a:extLst>
          </p:cNvPr>
          <p:cNvSpPr txBox="1"/>
          <p:nvPr/>
        </p:nvSpPr>
        <p:spPr>
          <a:xfrm>
            <a:off x="2354358" y="2142320"/>
            <a:ext cx="187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2780C1-E883-4228-A623-6BEB3087B237}"/>
              </a:ext>
            </a:extLst>
          </p:cNvPr>
          <p:cNvSpPr txBox="1"/>
          <p:nvPr/>
        </p:nvSpPr>
        <p:spPr>
          <a:xfrm>
            <a:off x="5037220" y="2151711"/>
            <a:ext cx="256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E2821F-94E1-444C-AD29-73CBA59F7D1A}"/>
              </a:ext>
            </a:extLst>
          </p:cNvPr>
          <p:cNvSpPr txBox="1"/>
          <p:nvPr/>
        </p:nvSpPr>
        <p:spPr>
          <a:xfrm>
            <a:off x="809949" y="3222035"/>
            <a:ext cx="187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4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25DEFA-97CB-478F-952C-7C14B962F213}"/>
              </a:ext>
            </a:extLst>
          </p:cNvPr>
          <p:cNvGrpSpPr/>
          <p:nvPr/>
        </p:nvGrpSpPr>
        <p:grpSpPr>
          <a:xfrm>
            <a:off x="251867" y="647283"/>
            <a:ext cx="1645398" cy="634801"/>
            <a:chOff x="337592" y="617893"/>
            <a:chExt cx="1645398" cy="63480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9CF7FC-BE4E-4D27-ABCE-63DB332B2D9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FFF370-7388-437F-A831-597EE1F8453D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2C67143-967A-43C7-9A09-C05C445DDA0A}"/>
              </a:ext>
            </a:extLst>
          </p:cNvPr>
          <p:cNvSpPr txBox="1"/>
          <p:nvPr/>
        </p:nvSpPr>
        <p:spPr>
          <a:xfrm>
            <a:off x="1424732" y="322900"/>
            <a:ext cx="455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3739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163781" y="439233"/>
            <a:ext cx="5202765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vẽ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chúng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E9762-1BA8-4BC6-9811-BF1FB1498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454" y="1362194"/>
            <a:ext cx="5922541" cy="3076752"/>
          </a:xfrm>
          <a:prstGeom prst="rect">
            <a:avLst/>
          </a:prstGeom>
        </p:spPr>
      </p:pic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9E129B62-FD6F-49C6-852E-E93AFFD0D7FD}"/>
              </a:ext>
            </a:extLst>
          </p:cNvPr>
          <p:cNvSpPr/>
          <p:nvPr/>
        </p:nvSpPr>
        <p:spPr>
          <a:xfrm>
            <a:off x="551063" y="2727854"/>
            <a:ext cx="663979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Ti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vi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9C75373D-5E91-4876-9139-D2602E8576D0}"/>
              </a:ext>
            </a:extLst>
          </p:cNvPr>
          <p:cNvSpPr/>
          <p:nvPr/>
        </p:nvSpPr>
        <p:spPr>
          <a:xfrm>
            <a:off x="277520" y="1394370"/>
            <a:ext cx="1211063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hồ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D312517-6403-4A1E-9F04-5D28ABF720AA}"/>
              </a:ext>
            </a:extLst>
          </p:cNvPr>
          <p:cNvSpPr/>
          <p:nvPr/>
        </p:nvSpPr>
        <p:spPr>
          <a:xfrm>
            <a:off x="1215042" y="2129268"/>
            <a:ext cx="812398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Quạt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5F215ABE-2297-42D8-93DA-794BC8AD9FF7}"/>
              </a:ext>
            </a:extLst>
          </p:cNvPr>
          <p:cNvSpPr/>
          <p:nvPr/>
        </p:nvSpPr>
        <p:spPr>
          <a:xfrm>
            <a:off x="2319942" y="4061339"/>
            <a:ext cx="812398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Bàn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F30996D3-3DD8-438E-9042-E74D3F3C5F98}"/>
              </a:ext>
            </a:extLst>
          </p:cNvPr>
          <p:cNvSpPr/>
          <p:nvPr/>
        </p:nvSpPr>
        <p:spPr>
          <a:xfrm>
            <a:off x="2443767" y="3241773"/>
            <a:ext cx="812398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C5C152A-2375-4014-8280-532939CF2029}"/>
              </a:ext>
            </a:extLst>
          </p:cNvPr>
          <p:cNvSpPr/>
          <p:nvPr/>
        </p:nvSpPr>
        <p:spPr>
          <a:xfrm>
            <a:off x="3429000" y="2194143"/>
            <a:ext cx="1204308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tính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848C28A-785B-40F9-B813-728C611C7067}"/>
              </a:ext>
            </a:extLst>
          </p:cNvPr>
          <p:cNvSpPr/>
          <p:nvPr/>
        </p:nvSpPr>
        <p:spPr>
          <a:xfrm>
            <a:off x="4959619" y="2032751"/>
            <a:ext cx="1036840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Tủ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lạnh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273756" y="696914"/>
            <a:ext cx="6310487" cy="43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4 – 5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27DC3B-68F2-45D4-AF0A-F6D8B453F326}"/>
              </a:ext>
            </a:extLst>
          </p:cNvPr>
          <p:cNvGrpSpPr/>
          <p:nvPr/>
        </p:nvGrpSpPr>
        <p:grpSpPr>
          <a:xfrm>
            <a:off x="228317" y="1541633"/>
            <a:ext cx="6358079" cy="2518181"/>
            <a:chOff x="228317" y="1541633"/>
            <a:chExt cx="6358079" cy="2518181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61119BB-7913-4E8A-A718-354C9DF41B81}"/>
                </a:ext>
              </a:extLst>
            </p:cNvPr>
            <p:cNvGrpSpPr/>
            <p:nvPr/>
          </p:nvGrpSpPr>
          <p:grpSpPr>
            <a:xfrm>
              <a:off x="2362418" y="1541633"/>
              <a:ext cx="2042547" cy="428978"/>
              <a:chOff x="-203101" y="3216573"/>
              <a:chExt cx="2042547" cy="428978"/>
            </a:xfrm>
            <a:grpFill/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2DC85F6-D3A4-4656-9D8D-B22B203E177E}"/>
                  </a:ext>
                </a:extLst>
              </p:cNvPr>
              <p:cNvSpPr/>
              <p:nvPr/>
            </p:nvSpPr>
            <p:spPr>
              <a:xfrm>
                <a:off x="-183980" y="3216573"/>
                <a:ext cx="2004714" cy="428978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735219-DA8B-4CA5-8997-BF20CB326481}"/>
                  </a:ext>
                </a:extLst>
              </p:cNvPr>
              <p:cNvSpPr txBox="1"/>
              <p:nvPr/>
            </p:nvSpPr>
            <p:spPr>
              <a:xfrm>
                <a:off x="-203101" y="3262545"/>
                <a:ext cx="20425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Tên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đồ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dùng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là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600" dirty="0"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E7B6E5F-D2DB-42EE-B438-0494B6B55470}"/>
                </a:ext>
              </a:extLst>
            </p:cNvPr>
            <p:cNvGrpSpPr/>
            <p:nvPr/>
          </p:nvGrpSpPr>
          <p:grpSpPr>
            <a:xfrm>
              <a:off x="4730238" y="2123871"/>
              <a:ext cx="1856158" cy="1428295"/>
              <a:chOff x="462846" y="3217332"/>
              <a:chExt cx="1856158" cy="1428295"/>
            </a:xfrm>
            <a:grpFill/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E7E633C-C486-4A4D-B781-133C0719F521}"/>
                  </a:ext>
                </a:extLst>
              </p:cNvPr>
              <p:cNvSpPr/>
              <p:nvPr/>
            </p:nvSpPr>
            <p:spPr>
              <a:xfrm>
                <a:off x="462846" y="3217332"/>
                <a:ext cx="1788477" cy="1428295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448692-E75D-40F1-8EBC-CE3741A594EB}"/>
                  </a:ext>
                </a:extLst>
              </p:cNvPr>
              <p:cNvSpPr txBox="1"/>
              <p:nvPr/>
            </p:nvSpPr>
            <p:spPr>
              <a:xfrm>
                <a:off x="462846" y="3392870"/>
                <a:ext cx="185615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Nó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nổi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bật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về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hình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dạng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kích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thước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màu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sắc</a:t>
                </a:r>
                <a:r>
                  <a:rPr lang="en-US" sz="1600" dirty="0">
                    <a:latin typeface="UTM Avo" panose="02040603050506020204" pitchFamily="18" charset="0"/>
                  </a:rPr>
                  <a:t>,…?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115B201-933B-48D1-9AE6-97FBB87512AF}"/>
                </a:ext>
              </a:extLst>
            </p:cNvPr>
            <p:cNvGrpSpPr/>
            <p:nvPr/>
          </p:nvGrpSpPr>
          <p:grpSpPr>
            <a:xfrm>
              <a:off x="228317" y="2123871"/>
              <a:ext cx="1799307" cy="1428288"/>
              <a:chOff x="-1525549" y="1469259"/>
              <a:chExt cx="1799307" cy="1428288"/>
            </a:xfrm>
            <a:grpFill/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5A93D0B-314A-4F60-9F32-723392FE8BC2}"/>
                  </a:ext>
                </a:extLst>
              </p:cNvPr>
              <p:cNvSpPr/>
              <p:nvPr/>
            </p:nvSpPr>
            <p:spPr>
              <a:xfrm>
                <a:off x="-1457869" y="1469259"/>
                <a:ext cx="1731627" cy="1428288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E28A07-05C9-486C-911A-15C81D48B1B9}"/>
                  </a:ext>
                </a:extLst>
              </p:cNvPr>
              <p:cNvSpPr txBox="1"/>
              <p:nvPr/>
            </p:nvSpPr>
            <p:spPr>
              <a:xfrm>
                <a:off x="-1525549" y="1564963"/>
                <a:ext cx="177489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cảm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nghĩ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khi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đồ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dùng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trong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nhà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mình</a:t>
                </a:r>
                <a:r>
                  <a:rPr lang="en-US" sz="1600" dirty="0"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8EFE7CB-3BC6-4AA6-BCE8-9800FCABDD48}"/>
                </a:ext>
              </a:extLst>
            </p:cNvPr>
            <p:cNvGrpSpPr/>
            <p:nvPr/>
          </p:nvGrpSpPr>
          <p:grpSpPr>
            <a:xfrm>
              <a:off x="2062365" y="2019899"/>
              <a:ext cx="2608714" cy="1532267"/>
              <a:chOff x="2107670" y="1990177"/>
              <a:chExt cx="2608714" cy="1532267"/>
            </a:xfrm>
            <a:grpFill/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70EDC42-71A8-432A-8D91-5F0B14958A38}"/>
                  </a:ext>
                </a:extLst>
              </p:cNvPr>
              <p:cNvGrpSpPr/>
              <p:nvPr/>
            </p:nvGrpSpPr>
            <p:grpSpPr>
              <a:xfrm>
                <a:off x="2468034" y="2357053"/>
                <a:ext cx="1896533" cy="821122"/>
                <a:chOff x="2269067" y="2204300"/>
                <a:chExt cx="1896533" cy="821122"/>
              </a:xfrm>
              <a:grpFill/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5E274EC-381D-4DC5-87CE-2D861A8A2CB5}"/>
                    </a:ext>
                  </a:extLst>
                </p:cNvPr>
                <p:cNvSpPr/>
                <p:nvPr/>
              </p:nvSpPr>
              <p:spPr>
                <a:xfrm>
                  <a:off x="2269067" y="2204300"/>
                  <a:ext cx="1896533" cy="82112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97CD770-CE8B-4449-89FC-B36E3B67D2D8}"/>
                    </a:ext>
                  </a:extLst>
                </p:cNvPr>
                <p:cNvSpPr txBox="1"/>
                <p:nvPr/>
              </p:nvSpPr>
              <p:spPr>
                <a:xfrm>
                  <a:off x="2493290" y="2430195"/>
                  <a:ext cx="1473481" cy="369332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800" dirty="0" err="1">
                      <a:latin typeface="UTM Avo" panose="02040603050506020204" pitchFamily="18" charset="0"/>
                    </a:rPr>
                    <a:t>Tả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đồ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dùng</a:t>
                  </a:r>
                  <a:endParaRPr lang="en-US" sz="1800" dirty="0">
                    <a:latin typeface="UTM Avo" panose="02040603050506020204" pitchFamily="18" charset="0"/>
                  </a:endParaRPr>
                </a:p>
              </p:txBody>
            </p:sp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150C88BA-1F39-42A5-8FFD-FAD6F1715B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28997" y="1990177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3B203AB-277C-4760-AB7C-531F8292DC0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290084" y="2577347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BC68AA87-830D-42EE-A47B-781F4E516AC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533969" y="2585200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B589DDB-5EAD-499E-B42A-5ACBE440A3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28997" y="3157615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DE2239D-3748-4C7B-873F-DC962065E43B}"/>
                </a:ext>
              </a:extLst>
            </p:cNvPr>
            <p:cNvGrpSpPr/>
            <p:nvPr/>
          </p:nvGrpSpPr>
          <p:grpSpPr>
            <a:xfrm>
              <a:off x="2047050" y="3630836"/>
              <a:ext cx="2763898" cy="428978"/>
              <a:chOff x="-252089" y="3217333"/>
              <a:chExt cx="2763898" cy="428978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4DC46006-A411-45CE-8938-F8F872779954}"/>
                  </a:ext>
                </a:extLst>
              </p:cNvPr>
              <p:cNvSpPr/>
              <p:nvPr/>
            </p:nvSpPr>
            <p:spPr>
              <a:xfrm>
                <a:off x="-174292" y="3217333"/>
                <a:ext cx="2635247" cy="428978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67B8059-8B33-48E5-B218-A7552567734E}"/>
                  </a:ext>
                </a:extLst>
              </p:cNvPr>
              <p:cNvSpPr txBox="1"/>
              <p:nvPr/>
            </p:nvSpPr>
            <p:spPr>
              <a:xfrm>
                <a:off x="-252089" y="3262545"/>
                <a:ext cx="27638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Nó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được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dùng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để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làm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600" dirty="0"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452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553250" y="566285"/>
            <a:ext cx="575723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HP001 4 hàng" panose="020B0603050302020204" pitchFamily="34" charset="0"/>
              </a:rPr>
              <a:t>     </a:t>
            </a:r>
            <a:r>
              <a:rPr lang="en-US" sz="2400" b="1" dirty="0" err="1">
                <a:latin typeface="HP001 4 hàng" panose="020B0603050302020204" pitchFamily="34" charset="0"/>
              </a:rPr>
              <a:t>Nhà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em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có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rất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nhiều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đồ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dùng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gia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đình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nhưng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em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thích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nhất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là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chiếc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tủ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lạnh</a:t>
            </a:r>
            <a:r>
              <a:rPr lang="en-US" sz="2400" b="1" dirty="0">
                <a:latin typeface="HP001 4 hàng" panose="020B0603050302020204" pitchFamily="34" charset="0"/>
              </a:rPr>
              <a:t>. </a:t>
            </a:r>
            <a:r>
              <a:rPr lang="en-US" sz="2400" b="1" dirty="0" err="1">
                <a:latin typeface="HP001 4 hàng" panose="020B0603050302020204" pitchFamily="34" charset="0"/>
              </a:rPr>
              <a:t>Nó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có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hình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chữ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nhật</a:t>
            </a:r>
            <a:r>
              <a:rPr lang="en-US" sz="2400" b="1" dirty="0">
                <a:latin typeface="HP001 4 hàng" panose="020B0603050302020204" pitchFamily="34" charset="0"/>
              </a:rPr>
              <a:t>  </a:t>
            </a:r>
            <a:r>
              <a:rPr lang="en-US" sz="2400" b="1" dirty="0" err="1">
                <a:latin typeface="HP001 4 hàng" panose="020B0603050302020204" pitchFamily="34" charset="0"/>
              </a:rPr>
              <a:t>và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có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màu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xám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rất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đẹp</a:t>
            </a:r>
            <a:r>
              <a:rPr lang="en-US" sz="2400" b="1" dirty="0">
                <a:latin typeface="HP001 4 hàng" panose="020B0603050302020204" pitchFamily="34" charset="0"/>
              </a:rPr>
              <a:t>. </a:t>
            </a:r>
            <a:r>
              <a:rPr lang="en-US" sz="2400" b="1" dirty="0" err="1">
                <a:latin typeface="HP001 4 hàng" panose="020B0603050302020204" pitchFamily="34" charset="0"/>
              </a:rPr>
              <a:t>Chiếc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tủ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lạnh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có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hai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ngăn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là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ngăn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đá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và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ngăn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mát</a:t>
            </a:r>
            <a:r>
              <a:rPr lang="en-US" sz="2400" b="1" dirty="0">
                <a:latin typeface="HP001 4 hàng" panose="020B0603050302020204" pitchFamily="34" charset="0"/>
              </a:rPr>
              <a:t>. </a:t>
            </a:r>
            <a:r>
              <a:rPr lang="en-US" sz="2400" b="1" dirty="0" err="1">
                <a:latin typeface="HP001 4 hàng" panose="020B0603050302020204" pitchFamily="34" charset="0"/>
              </a:rPr>
              <a:t>Ngăn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đá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nhỏ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dùng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để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làm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đá</a:t>
            </a:r>
            <a:r>
              <a:rPr lang="en-US" sz="2400" b="1" dirty="0">
                <a:latin typeface="HP001 4 hàng" panose="020B0603050302020204" pitchFamily="34" charset="0"/>
              </a:rPr>
              <a:t>, </a:t>
            </a:r>
            <a:r>
              <a:rPr lang="en-US" sz="2400" b="1" dirty="0" err="1">
                <a:latin typeface="HP001 4 hàng" panose="020B0603050302020204" pitchFamily="34" charset="0"/>
              </a:rPr>
              <a:t>kem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và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cất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thịt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cá</a:t>
            </a:r>
            <a:r>
              <a:rPr lang="en-US" sz="2400" b="1" dirty="0">
                <a:latin typeface="HP001 4 hàng" panose="020B0603050302020204" pitchFamily="34" charset="0"/>
              </a:rPr>
              <a:t>. </a:t>
            </a:r>
            <a:r>
              <a:rPr lang="en-US" sz="2400" b="1" dirty="0" err="1">
                <a:latin typeface="HP001 4 hàng" panose="020B0603050302020204" pitchFamily="34" charset="0"/>
              </a:rPr>
              <a:t>Ngăn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mát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lớn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hơn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dùng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để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đựng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sữa</a:t>
            </a:r>
            <a:r>
              <a:rPr lang="en-US" sz="2400" b="1" dirty="0">
                <a:latin typeface="HP001 4 hàng" panose="020B0603050302020204" pitchFamily="34" charset="0"/>
              </a:rPr>
              <a:t>, </a:t>
            </a:r>
            <a:r>
              <a:rPr lang="en-US" sz="2400" b="1" dirty="0" err="1">
                <a:latin typeface="HP001 4 hàng" panose="020B0603050302020204" pitchFamily="34" charset="0"/>
              </a:rPr>
              <a:t>trứng</a:t>
            </a:r>
            <a:r>
              <a:rPr lang="en-US" sz="2400" b="1" dirty="0">
                <a:latin typeface="HP001 4 hàng" panose="020B0603050302020204" pitchFamily="34" charset="0"/>
              </a:rPr>
              <a:t>, </a:t>
            </a:r>
            <a:r>
              <a:rPr lang="en-US" sz="2400" b="1" dirty="0" err="1">
                <a:latin typeface="HP001 4 hàng" panose="020B0603050302020204" pitchFamily="34" charset="0"/>
              </a:rPr>
              <a:t>rau</a:t>
            </a:r>
            <a:r>
              <a:rPr lang="en-US" sz="2400" b="1" dirty="0">
                <a:latin typeface="HP001 4 hàng" panose="020B0603050302020204" pitchFamily="34" charset="0"/>
              </a:rPr>
              <a:t>….</a:t>
            </a:r>
            <a:r>
              <a:rPr lang="en-US" sz="2400" b="1" dirty="0" err="1">
                <a:latin typeface="HP001 4 hàng" panose="020B0603050302020204" pitchFamily="34" charset="0"/>
              </a:rPr>
              <a:t>Nhờ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chiếc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tủ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lạnh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mà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thức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ăn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nhà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em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luôn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được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tươi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ngon</a:t>
            </a:r>
            <a:r>
              <a:rPr lang="en-US" sz="2400" b="1" dirty="0">
                <a:latin typeface="HP001 4 hàng" panose="020B0603050302020204" pitchFamily="34" charset="0"/>
              </a:rPr>
              <a:t>.  </a:t>
            </a:r>
            <a:r>
              <a:rPr lang="en-US" sz="2400" b="1" dirty="0" err="1">
                <a:latin typeface="HP001 4 hàng" panose="020B0603050302020204" pitchFamily="34" charset="0"/>
              </a:rPr>
              <a:t>Em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rất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thích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nó</a:t>
            </a:r>
            <a:r>
              <a:rPr lang="en-US" sz="2400" b="1" dirty="0">
                <a:latin typeface="HP001 4 hàng" panose="020B0603050302020204" pitchFamily="34" charset="0"/>
              </a:rPr>
              <a:t>, </a:t>
            </a:r>
            <a:r>
              <a:rPr lang="en-US" sz="2400" b="1" dirty="0" err="1">
                <a:latin typeface="HP001 4 hàng" panose="020B0603050302020204" pitchFamily="34" charset="0"/>
              </a:rPr>
              <a:t>tủ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lạnh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là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một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đồ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dùng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vô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cùng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hữu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ích</a:t>
            </a:r>
            <a:r>
              <a:rPr lang="en-US" sz="2400" b="1" dirty="0">
                <a:latin typeface="HP001 4 hàng" panose="020B06030503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02691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5877</TotalTime>
  <Words>425</Words>
  <Application>Microsoft Office PowerPoint</Application>
  <PresentationFormat>Custom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HP001 4 hàng</vt:lpstr>
      <vt:lpstr>UTM Cookies</vt:lpstr>
      <vt:lpstr>Montserrat</vt:lpstr>
      <vt:lpstr>UTM Avo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235</cp:revision>
  <dcterms:modified xsi:type="dcterms:W3CDTF">2025-04-10T13:57:21Z</dcterms:modified>
</cp:coreProperties>
</file>