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4024" r:id="rId3"/>
    <p:sldMasterId id="2147484050" r:id="rId4"/>
  </p:sldMasterIdLst>
  <p:notesMasterIdLst>
    <p:notesMasterId r:id="rId14"/>
  </p:notesMasterIdLst>
  <p:sldIdLst>
    <p:sldId id="1031" r:id="rId5"/>
    <p:sldId id="1040" r:id="rId6"/>
    <p:sldId id="1039" r:id="rId7"/>
    <p:sldId id="1032" r:id="rId8"/>
    <p:sldId id="1041" r:id="rId9"/>
    <p:sldId id="1042" r:id="rId10"/>
    <p:sldId id="1044" r:id="rId11"/>
    <p:sldId id="1043" r:id="rId12"/>
    <p:sldId id="1037" r:id="rId13"/>
  </p:sldIdLst>
  <p:sldSz cx="9144000" cy="5143500" type="screen16x9"/>
  <p:notesSz cx="6858000" cy="9144000"/>
  <p:custDataLst>
    <p:tags r:id="rId15"/>
  </p:custDataLst>
  <p:defaultTextStyle>
    <a:defPPr>
      <a:defRPr lang="zh-CN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1031"/>
            <p14:sldId id="1040"/>
            <p14:sldId id="1039"/>
            <p14:sldId id="1032"/>
            <p14:sldId id="1041"/>
            <p14:sldId id="1042"/>
            <p14:sldId id="1044"/>
            <p14:sldId id="1043"/>
          </p14:sldIdLst>
        </p14:section>
        <p14:section name="Untitled Section" id="{684F6D74-326A-40AB-B802-30D745D1CEE6}">
          <p14:sldIdLst>
            <p14:sldId id="103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DFFDB"/>
    <a:srgbClr val="FFD1D1"/>
    <a:srgbClr val="FFAFAF"/>
    <a:srgbClr val="FFE79B"/>
    <a:srgbClr val="C44053"/>
    <a:srgbClr val="C83C49"/>
    <a:srgbClr val="B8E08C"/>
    <a:srgbClr val="FCFDCF"/>
    <a:srgbClr val="226668"/>
    <a:srgbClr val="FFDA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F-8954-4C6D-8636-4D0907667790}" v="65" dt="2021-05-03T07:58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8883" autoAdjust="0"/>
  </p:normalViewPr>
  <p:slideViewPr>
    <p:cSldViewPr>
      <p:cViewPr varScale="1">
        <p:scale>
          <a:sx n="98" d="100"/>
          <a:sy n="98" d="100"/>
        </p:scale>
        <p:origin x="384" y="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ệt Nguyễn Tuấn" userId="d981edae82e38790" providerId="LiveId" clId="{0CD6068F-8954-4C6D-8636-4D0907667790}"/>
    <pc:docChg chg="modSld">
      <pc:chgData name="Kiệt Nguyễn Tuấn" userId="d981edae82e38790" providerId="LiveId" clId="{0CD6068F-8954-4C6D-8636-4D0907667790}" dt="2021-05-03T07:58:36.722" v="65" actId="20577"/>
      <pc:docMkLst>
        <pc:docMk/>
      </pc:docMkLst>
      <pc:sldChg chg="modSp">
        <pc:chgData name="Kiệt Nguyễn Tuấn" userId="d981edae82e38790" providerId="LiveId" clId="{0CD6068F-8954-4C6D-8636-4D0907667790}" dt="2021-05-03T07:58:36.722" v="65" actId="20577"/>
        <pc:sldMkLst>
          <pc:docMk/>
          <pc:sldMk cId="0" sldId="280"/>
        </pc:sldMkLst>
        <pc:spChg chg="mod">
          <ac:chgData name="Kiệt Nguyễn Tuấn" userId="d981edae82e38790" providerId="LiveId" clId="{0CD6068F-8954-4C6D-8636-4D0907667790}" dt="2021-05-03T07:58:36.722" v="65" actId="20577"/>
          <ac:spMkLst>
            <pc:docMk/>
            <pc:sldMk cId="0" sldId="280"/>
            <ac:spMk id="49" creationId="{00000000-0000-0000-0000-000000000000}"/>
          </ac:spMkLst>
        </pc:spChg>
      </pc:sldChg>
      <pc:sldChg chg="modSp mod">
        <pc:chgData name="Kiệt Nguyễn Tuấn" userId="d981edae82e38790" providerId="LiveId" clId="{0CD6068F-8954-4C6D-8636-4D0907667790}" dt="2021-05-03T07:56:50.196" v="52" actId="14100"/>
        <pc:sldMkLst>
          <pc:docMk/>
          <pc:sldMk cId="0" sldId="309"/>
        </pc:sldMkLst>
        <pc:spChg chg="mod">
          <ac:chgData name="Kiệt Nguyễn Tuấn" userId="d981edae82e38790" providerId="LiveId" clId="{0CD6068F-8954-4C6D-8636-4D0907667790}" dt="2021-05-03T07:56:50.196" v="52" actId="14100"/>
          <ac:spMkLst>
            <pc:docMk/>
            <pc:sldMk cId="0" sldId="309"/>
            <ac:spMk id="2" creationId="{00000000-0000-0000-0000-000000000000}"/>
          </ac:spMkLst>
        </pc:spChg>
      </pc:sldChg>
      <pc:sldChg chg="modSp">
        <pc:chgData name="Kiệt Nguyễn Tuấn" userId="d981edae82e38790" providerId="LiveId" clId="{0CD6068F-8954-4C6D-8636-4D0907667790}" dt="2021-05-03T07:58:08.478" v="63" actId="20577"/>
        <pc:sldMkLst>
          <pc:docMk/>
          <pc:sldMk cId="0" sldId="326"/>
        </pc:sldMkLst>
        <pc:spChg chg="mod">
          <ac:chgData name="Kiệt Nguyễn Tuấn" userId="d981edae82e38790" providerId="LiveId" clId="{0CD6068F-8954-4C6D-8636-4D0907667790}" dt="2021-05-03T07:58:08.478" v="63" actId="20577"/>
          <ac:spMkLst>
            <pc:docMk/>
            <pc:sldMk cId="0" sldId="326"/>
            <ac:spMk id="5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124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4" name="Google Shape;50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941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4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61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6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6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61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6" y="27385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9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2025/4/12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6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2025/4/12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2025/4/12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6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6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2025/4/12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1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1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2025/4/12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2025/4/12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2025/4/12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6" y="204794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5" y="204794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6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2025/4/12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2025/4/12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6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2025/4/12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2025/4/12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634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384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649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5109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8415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53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61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61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795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6975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4827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6699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56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0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65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61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6" y="204799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5" y="204799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6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3"/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914333"/>
              <a:t>4/12/2025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3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3"/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 defTabSz="91433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349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  <p:sldLayoutId id="2147484062" r:id="rId12"/>
    <p:sldLayoutId id="2147484063" r:id="rId13"/>
  </p:sldLayoutIdLs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5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06" y="83807"/>
            <a:ext cx="9150468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6"/>
          <p:cNvSpPr txBox="1">
            <a:spLocks noChangeArrowheads="1"/>
          </p:cNvSpPr>
          <p:nvPr/>
        </p:nvSpPr>
        <p:spPr bwMode="auto">
          <a:xfrm>
            <a:off x="107504" y="1748201"/>
            <a:ext cx="892899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3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TextBox 7"/>
          <p:cNvSpPr txBox="1">
            <a:spLocks noChangeArrowheads="1"/>
          </p:cNvSpPr>
          <p:nvPr/>
        </p:nvSpPr>
        <p:spPr bwMode="auto">
          <a:xfrm>
            <a:off x="2713348" y="4132791"/>
            <a:ext cx="64306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579627"/>
            <a:ext cx="8208912" cy="1469998"/>
          </a:xfrm>
          <a:prstGeom prst="rect">
            <a:avLst/>
          </a:prstGeom>
          <a:noFill/>
        </p:spPr>
        <p:txBody>
          <a:bodyPr>
            <a:prstTxWarp prst="textCan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4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CHÀO MỪNG CÁC THẦY CÔ ĐẾN DỰ TIẾT HỌC </a:t>
            </a:r>
          </a:p>
          <a:p>
            <a:pPr algn="ctr">
              <a:defRPr/>
            </a:pPr>
            <a:r>
              <a:rPr lang="en-US" sz="14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2123728" y="2410219"/>
            <a:ext cx="4752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89393">
              <a:spcBef>
                <a:spcPts val="135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868457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169561" y="442419"/>
            <a:ext cx="8581319" cy="4412600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168" y="424321"/>
            <a:ext cx="1656155" cy="594412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9103" y="3528931"/>
            <a:ext cx="1737511" cy="951059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3324" y="1599069"/>
            <a:ext cx="1892972" cy="1879255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001" y="3200991"/>
            <a:ext cx="2359357" cy="1879255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6839" y="1443727"/>
            <a:ext cx="653853" cy="649280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36924" y="1369987"/>
            <a:ext cx="342930" cy="361220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6361" y="1772736"/>
            <a:ext cx="772735" cy="768163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20514" y="415827"/>
            <a:ext cx="672143" cy="759018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91058" y="379243"/>
            <a:ext cx="727011" cy="81845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46415" y="474717"/>
            <a:ext cx="576122" cy="662998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43095" y="456135"/>
            <a:ext cx="576122" cy="667570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348547" y="612815"/>
            <a:ext cx="914400" cy="433838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39890" y="-865092"/>
            <a:ext cx="264224" cy="4351898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166757" cy="131904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4492192" y="1145582"/>
            <a:ext cx="264224" cy="4351898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302463" y="1772225"/>
            <a:ext cx="4887903" cy="1067593"/>
          </a:xfrm>
          <a:prstGeom prst="rect">
            <a:avLst/>
          </a:prstGeom>
          <a:noFill/>
        </p:spPr>
        <p:txBody>
          <a:bodyPr wrap="square" lIns="51428" tIns="25714" rIns="51428" bIns="25714" rtlCol="0">
            <a:spAutoFit/>
          </a:bodyPr>
          <a:lstStyle/>
          <a:p>
            <a:pPr algn="ctr" defTabSz="685800">
              <a:defRPr/>
            </a:pPr>
            <a:r>
              <a:rPr lang="en-US" altLang="zh-CN" sz="6600" b="1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Khởi</a:t>
            </a:r>
            <a:r>
              <a:rPr lang="en-US" altLang="zh-CN" sz="6600" b="1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6600" b="1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động</a:t>
            </a:r>
            <a:endParaRPr lang="zh-CN" altLang="en-US" sz="6600" b="1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1"/>
            <a:ext cx="3266669" cy="198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4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ều kỳ lạ quanh 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936"/>
            <a:ext cx="9108504" cy="500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0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517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560" y="843558"/>
            <a:ext cx="8424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defRPr/>
            </a:pPr>
            <a:r>
              <a:rPr lang="vi-VN" sz="2800" b="1" kern="0" dirty="0">
                <a:latin typeface="UTM Avo" panose="02040603050506020204" pitchFamily="18" charset="0"/>
                <a:cs typeface="Arial"/>
                <a:sym typeface="Arial"/>
              </a:rPr>
              <a:t>1. Tìm đọc </a:t>
            </a:r>
            <a:r>
              <a:rPr lang="en-US" sz="2800" b="1" kern="0" dirty="0" err="1">
                <a:latin typeface="UTM Avo" panose="02040603050506020204" pitchFamily="18" charset="0"/>
                <a:cs typeface="Arial"/>
                <a:sym typeface="Arial"/>
              </a:rPr>
              <a:t>một</a:t>
            </a:r>
            <a:r>
              <a:rPr lang="en-US" sz="2800" b="1" kern="0" dirty="0"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UTM Avo" panose="02040603050506020204" pitchFamily="18" charset="0"/>
                <a:cs typeface="Arial"/>
                <a:sym typeface="Arial"/>
              </a:rPr>
              <a:t>cuốn</a:t>
            </a:r>
            <a:r>
              <a:rPr lang="en-US" sz="2800" b="1" kern="0" dirty="0"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UTM Avo" panose="02040603050506020204" pitchFamily="18" charset="0"/>
                <a:cs typeface="Arial"/>
                <a:sym typeface="Arial"/>
              </a:rPr>
              <a:t>sách</a:t>
            </a:r>
            <a:r>
              <a:rPr lang="en-US" sz="2800" b="1" kern="0" dirty="0"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800" b="1" kern="0" dirty="0"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UTM Avo" panose="02040603050506020204" pitchFamily="18" charset="0"/>
                <a:cs typeface="Arial"/>
                <a:sym typeface="Arial"/>
              </a:rPr>
              <a:t>về</a:t>
            </a:r>
            <a:r>
              <a:rPr lang="en-US" sz="2800" b="1" kern="0" dirty="0"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UTM Avo" panose="02040603050506020204" pitchFamily="18" charset="0"/>
                <a:cs typeface="Arial"/>
                <a:sym typeface="Arial"/>
              </a:rPr>
              <a:t>chuyện</a:t>
            </a:r>
            <a:r>
              <a:rPr lang="en-US" sz="2800" b="1" kern="0" dirty="0"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UTM Avo" panose="02040603050506020204" pitchFamily="18" charset="0"/>
                <a:cs typeface="Arial"/>
                <a:sym typeface="Arial"/>
              </a:rPr>
              <a:t>lạ</a:t>
            </a:r>
            <a:r>
              <a:rPr lang="en-US" sz="2800" b="1" kern="0" dirty="0"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UTM Avo" panose="02040603050506020204" pitchFamily="18" charset="0"/>
                <a:cs typeface="Arial"/>
                <a:sym typeface="Arial"/>
              </a:rPr>
              <a:t>đó</a:t>
            </a:r>
            <a:r>
              <a:rPr lang="en-US" sz="2800" b="1" kern="0" dirty="0"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latin typeface="UTM Avo" panose="02040603050506020204" pitchFamily="18" charset="0"/>
                <a:cs typeface="Arial"/>
                <a:sym typeface="Arial"/>
              </a:rPr>
              <a:t>đây</a:t>
            </a:r>
            <a:r>
              <a:rPr lang="en-US" sz="2800" b="1" kern="0" dirty="0"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lang="vi-VN" sz="2800" b="1" kern="0" dirty="0"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8C5CA4-0278-4F89-8DCA-3C3D5DD5A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568" y="2499742"/>
            <a:ext cx="2462943" cy="1992282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7FDF46-2AA3-4DDD-9FA6-E4DFE9B060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8222" y="2413162"/>
            <a:ext cx="3328789" cy="2165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Straight Connector 6"/>
          <p:cNvCxnSpPr/>
          <p:nvPr/>
        </p:nvCxnSpPr>
        <p:spPr>
          <a:xfrm>
            <a:off x="5796136" y="1491630"/>
            <a:ext cx="23762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25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9596" y="1635646"/>
            <a:ext cx="71768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987824" y="843558"/>
            <a:ext cx="40511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ĐỌC</a:t>
            </a:r>
          </a:p>
        </p:txBody>
      </p:sp>
    </p:spTree>
    <p:extLst>
      <p:ext uri="{BB962C8B-B14F-4D97-AF65-F5344CB8AC3E}">
        <p14:creationId xmlns:p14="http://schemas.microsoft.com/office/powerpoint/2010/main" val="110626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29360158317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0098"/>
            <a:ext cx="9144000" cy="511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37390" y="627534"/>
            <a:ext cx="6580648" cy="6587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defTabSz="91440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800" b="1" kern="0" dirty="0">
                <a:solidFill>
                  <a:schemeClr val="accent5"/>
                </a:solidFill>
                <a:latin typeface="UTM Avo" panose="02040603050506020204" pitchFamily="18" charset="0"/>
                <a:cs typeface="Arial"/>
                <a:sym typeface="Arial"/>
              </a:rPr>
              <a:t>2. </a:t>
            </a:r>
            <a:r>
              <a:rPr lang="en-US" sz="2800" b="1" kern="0" dirty="0" err="1">
                <a:solidFill>
                  <a:schemeClr val="accent5"/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800" b="1" kern="0" dirty="0">
                <a:solidFill>
                  <a:schemeClr val="accent5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5"/>
                </a:solidFill>
                <a:latin typeface="UTM Avo" panose="02040603050506020204" pitchFamily="18" charset="0"/>
                <a:cs typeface="Arial"/>
                <a:sym typeface="Arial"/>
              </a:rPr>
              <a:t>vào</a:t>
            </a:r>
            <a:r>
              <a:rPr lang="en-US" sz="2800" b="1" kern="0" dirty="0">
                <a:solidFill>
                  <a:schemeClr val="accent5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5"/>
                </a:solidFill>
                <a:latin typeface="UTM Avo" panose="02040603050506020204" pitchFamily="18" charset="0"/>
                <a:cs typeface="Arial"/>
                <a:sym typeface="Arial"/>
              </a:rPr>
              <a:t>phiếu</a:t>
            </a:r>
            <a:r>
              <a:rPr lang="en-US" sz="2800" b="1" kern="0" dirty="0">
                <a:solidFill>
                  <a:schemeClr val="accent5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5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lang="en-US" sz="2800" b="1" kern="0" dirty="0">
                <a:solidFill>
                  <a:schemeClr val="accent5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5"/>
                </a:solidFill>
                <a:latin typeface="UTM Avo" panose="02040603050506020204" pitchFamily="18" charset="0"/>
                <a:cs typeface="Arial"/>
                <a:sym typeface="Arial"/>
              </a:rPr>
              <a:t>sách</a:t>
            </a:r>
            <a:r>
              <a:rPr lang="en-US" sz="2800" b="1" kern="0" dirty="0">
                <a:solidFill>
                  <a:schemeClr val="accent5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5"/>
                </a:solidFill>
                <a:latin typeface="UTM Avo" panose="02040603050506020204" pitchFamily="18" charset="0"/>
                <a:cs typeface="Arial"/>
                <a:sym typeface="Arial"/>
              </a:rPr>
              <a:t>trong</a:t>
            </a:r>
            <a:r>
              <a:rPr lang="en-US" sz="2800" b="1" kern="0" dirty="0">
                <a:solidFill>
                  <a:schemeClr val="accent5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5"/>
                </a:solidFill>
                <a:latin typeface="UTM Avo" panose="02040603050506020204" pitchFamily="18" charset="0"/>
                <a:cs typeface="Arial"/>
                <a:sym typeface="Arial"/>
              </a:rPr>
              <a:t>vở</a:t>
            </a:r>
            <a:r>
              <a:rPr lang="en-US" sz="2800" b="1" kern="0" dirty="0">
                <a:solidFill>
                  <a:schemeClr val="accent5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5"/>
                </a:solidFill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lang="en-US" sz="2800" b="1" kern="0" dirty="0">
                <a:solidFill>
                  <a:schemeClr val="accent5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5"/>
                </a:solidFill>
                <a:latin typeface="UTM Avo" panose="02040603050506020204" pitchFamily="18" charset="0"/>
                <a:cs typeface="Arial"/>
                <a:sym typeface="Arial"/>
              </a:rPr>
              <a:t>tập</a:t>
            </a:r>
            <a:r>
              <a:rPr lang="en-US" sz="2800" b="1" kern="0" dirty="0">
                <a:solidFill>
                  <a:schemeClr val="accent5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lang="vi-VN" sz="2800" b="1" kern="0" dirty="0">
              <a:solidFill>
                <a:schemeClr val="accent5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CA817C-204F-4FB9-BA5B-FDD4A52D8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707654"/>
            <a:ext cx="7854352" cy="309634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668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7" y="-223"/>
            <a:ext cx="9144793" cy="5143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" y="-223"/>
            <a:ext cx="9048773" cy="5143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97" y="4274780"/>
            <a:ext cx="9144793" cy="937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1519" y="424711"/>
            <a:ext cx="7260965" cy="33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89621" y="840464"/>
            <a:ext cx="612701" cy="534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10653" y="2611650"/>
            <a:ext cx="1791093" cy="192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76345" y="4385778"/>
            <a:ext cx="685859" cy="621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409532" y="4595181"/>
            <a:ext cx="553260" cy="46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52100" y="3674466"/>
            <a:ext cx="1353429" cy="1499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2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94642" y="3675033"/>
            <a:ext cx="1458595" cy="1513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796423" y="3085006"/>
            <a:ext cx="690432" cy="36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61001" y="172783"/>
            <a:ext cx="841321" cy="42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2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882307" y="804873"/>
            <a:ext cx="695004" cy="39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85771" y="899794"/>
            <a:ext cx="594412" cy="34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18C09410-77BD-44F7-86EE-C9EBE7F532E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37" y="1176535"/>
            <a:ext cx="6591200" cy="164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37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44083</TotalTime>
  <Words>90</Words>
  <Application>Microsoft Office PowerPoint</Application>
  <PresentationFormat>On-screen Show (16:9)</PresentationFormat>
  <Paragraphs>15</Paragraphs>
  <Slides>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Calibri Light</vt:lpstr>
      <vt:lpstr>Montserrat ExtraBold</vt:lpstr>
      <vt:lpstr>Times New Roman</vt:lpstr>
      <vt:lpstr>UTM Avo</vt:lpstr>
      <vt:lpstr>自定义设计方案</vt:lpstr>
      <vt:lpstr>1_自定义设计方案</vt:lpstr>
      <vt:lpstr>3_自定义设计方案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Administrator</cp:lastModifiedBy>
  <cp:revision>1054</cp:revision>
  <dcterms:created xsi:type="dcterms:W3CDTF">2015-04-15T03:07:00Z</dcterms:created>
  <dcterms:modified xsi:type="dcterms:W3CDTF">2025-04-12T03:56:44Z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