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  <p:sldMasterId id="2147483825" r:id="rId6"/>
    <p:sldMasterId id="2147483839" r:id="rId7"/>
  </p:sldMasterIdLst>
  <p:notesMasterIdLst>
    <p:notesMasterId r:id="rId34"/>
  </p:notesMasterIdLst>
  <p:sldIdLst>
    <p:sldId id="300" r:id="rId8"/>
    <p:sldId id="474" r:id="rId9"/>
    <p:sldId id="541" r:id="rId10"/>
    <p:sldId id="582" r:id="rId11"/>
    <p:sldId id="265" r:id="rId12"/>
    <p:sldId id="545" r:id="rId13"/>
    <p:sldId id="546" r:id="rId14"/>
    <p:sldId id="564" r:id="rId15"/>
    <p:sldId id="288" r:id="rId16"/>
    <p:sldId id="567" r:id="rId17"/>
    <p:sldId id="569" r:id="rId18"/>
    <p:sldId id="571" r:id="rId19"/>
    <p:sldId id="572" r:id="rId20"/>
    <p:sldId id="573" r:id="rId21"/>
    <p:sldId id="574" r:id="rId22"/>
    <p:sldId id="550" r:id="rId23"/>
    <p:sldId id="271" r:id="rId24"/>
    <p:sldId id="551" r:id="rId25"/>
    <p:sldId id="552" r:id="rId26"/>
    <p:sldId id="292" r:id="rId27"/>
    <p:sldId id="576" r:id="rId28"/>
    <p:sldId id="578" r:id="rId29"/>
    <p:sldId id="553" r:id="rId30"/>
    <p:sldId id="554" r:id="rId31"/>
    <p:sldId id="555" r:id="rId32"/>
    <p:sldId id="579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gs" Target="tags/tag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2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213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00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990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973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2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8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43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00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47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90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07" indent="0" algn="ctr">
              <a:buNone/>
              <a:defRPr/>
            </a:lvl2pPr>
            <a:lvl3pPr marL="1219020" indent="0" algn="ctr">
              <a:buNone/>
              <a:defRPr/>
            </a:lvl3pPr>
            <a:lvl4pPr marL="1828528" indent="0" algn="ctr">
              <a:buNone/>
              <a:defRPr/>
            </a:lvl4pPr>
            <a:lvl5pPr marL="2438038" indent="0" algn="ctr">
              <a:buNone/>
              <a:defRPr/>
            </a:lvl5pPr>
            <a:lvl6pPr marL="3047544" indent="0" algn="ctr">
              <a:buNone/>
              <a:defRPr/>
            </a:lvl6pPr>
            <a:lvl7pPr marL="3657051" indent="0" algn="ctr">
              <a:buNone/>
              <a:defRPr/>
            </a:lvl7pPr>
            <a:lvl8pPr marL="4266560" indent="0" algn="ctr">
              <a:buNone/>
              <a:defRPr/>
            </a:lvl8pPr>
            <a:lvl9pPr marL="487606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885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43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07" indent="0">
              <a:buNone/>
              <a:defRPr sz="2400"/>
            </a:lvl2pPr>
            <a:lvl3pPr marL="1219020" indent="0">
              <a:buNone/>
              <a:defRPr sz="2133"/>
            </a:lvl3pPr>
            <a:lvl4pPr marL="1828528" indent="0">
              <a:buNone/>
              <a:defRPr sz="1867"/>
            </a:lvl4pPr>
            <a:lvl5pPr marL="2438038" indent="0">
              <a:buNone/>
              <a:defRPr sz="1867"/>
            </a:lvl5pPr>
            <a:lvl6pPr marL="3047544" indent="0">
              <a:buNone/>
              <a:defRPr sz="1867"/>
            </a:lvl6pPr>
            <a:lvl7pPr marL="3657051" indent="0">
              <a:buNone/>
              <a:defRPr sz="1867"/>
            </a:lvl7pPr>
            <a:lvl8pPr marL="4266560" indent="0">
              <a:buNone/>
              <a:defRPr sz="1867"/>
            </a:lvl8pPr>
            <a:lvl9pPr marL="4876069" indent="0">
              <a:buNone/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02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883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667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33" b="1"/>
            </a:lvl4pPr>
            <a:lvl5pPr marL="2438038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667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33" b="1"/>
            </a:lvl4pPr>
            <a:lvl5pPr marL="2438038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044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73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7" indent="0">
              <a:buNone/>
              <a:defRPr sz="1600"/>
            </a:lvl2pPr>
            <a:lvl3pPr marL="1219020" indent="0">
              <a:buNone/>
              <a:defRPr sz="1333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14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7" indent="0">
              <a:buNone/>
              <a:defRPr sz="3733"/>
            </a:lvl2pPr>
            <a:lvl3pPr marL="1219020" indent="0">
              <a:buNone/>
              <a:defRPr sz="3200"/>
            </a:lvl3pPr>
            <a:lvl4pPr marL="1828528" indent="0">
              <a:buNone/>
              <a:defRPr sz="2667"/>
            </a:lvl4pPr>
            <a:lvl5pPr marL="2438038" indent="0">
              <a:buNone/>
              <a:defRPr sz="2667"/>
            </a:lvl5pPr>
            <a:lvl6pPr marL="3047544" indent="0">
              <a:buNone/>
              <a:defRPr sz="2667"/>
            </a:lvl6pPr>
            <a:lvl7pPr marL="3657051" indent="0">
              <a:buNone/>
              <a:defRPr sz="2667"/>
            </a:lvl7pPr>
            <a:lvl8pPr marL="4266560" indent="0">
              <a:buNone/>
              <a:defRPr sz="2667"/>
            </a:lvl8pPr>
            <a:lvl9pPr marL="487606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7" indent="0">
              <a:buNone/>
              <a:defRPr sz="1600"/>
            </a:lvl2pPr>
            <a:lvl3pPr marL="1219020" indent="0">
              <a:buNone/>
              <a:defRPr sz="1333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806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6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281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298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4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867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078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860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91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603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749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546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4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935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89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726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766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04" y="6501344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867"/>
            </a:lvl1pPr>
          </a:lstStyle>
          <a:p>
            <a:pPr defTabSz="121902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867"/>
            </a:lvl1pPr>
          </a:lstStyle>
          <a:p>
            <a:pPr defTabSz="121902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pPr defTabSz="1219020"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defTabSz="12190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1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609507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121902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82852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243803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457131" indent="-457131" algn="l" rtl="0" fontAlgn="base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rtl="0" fontAlgn="base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cs typeface="+mn-cs"/>
        </a:defRPr>
      </a:lvl2pPr>
      <a:lvl3pPr marL="1523773" indent="-30475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cs typeface="+mn-cs"/>
        </a:defRPr>
      </a:lvl3pPr>
      <a:lvl4pPr marL="2133280" indent="-304752" algn="l" rtl="0" fontAlgn="base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cs typeface="+mn-cs"/>
        </a:defRPr>
      </a:lvl4pPr>
      <a:lvl5pPr marL="2742790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5pPr>
      <a:lvl6pPr marL="3352296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6pPr>
      <a:lvl7pPr marL="3961808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7pPr>
      <a:lvl8pPr marL="4571316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8pPr>
      <a:lvl9pPr marL="5180824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20"/>
              <a:t>4/14/2025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8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1543" y="620635"/>
            <a:ext cx="4551373" cy="718872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559558" y="1497842"/>
            <a:ext cx="11013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07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736980" y="514911"/>
            <a:ext cx="10645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2832110" y="551214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8D1189-7032-48F1-9213-1D059C60918D}"/>
              </a:ext>
            </a:extLst>
          </p:cNvPr>
          <p:cNvCxnSpPr>
            <a:cxnSpLocks/>
          </p:cNvCxnSpPr>
          <p:nvPr/>
        </p:nvCxnSpPr>
        <p:spPr>
          <a:xfrm flipH="1">
            <a:off x="8636182" y="51491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5456151" y="103971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5538243" y="1051120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747134" y="1594100"/>
            <a:ext cx="2706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2933052" y="1596377"/>
            <a:ext cx="4040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ở. 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06" y="2374710"/>
            <a:ext cx="7165074" cy="40124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3B870F-7051-4384-B82A-4B302F8AF352}"/>
              </a:ext>
            </a:extLst>
          </p:cNvPr>
          <p:cNvSpPr txBox="1"/>
          <p:nvPr/>
        </p:nvSpPr>
        <p:spPr>
          <a:xfrm>
            <a:off x="747134" y="2340517"/>
            <a:ext cx="10635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đưa đến sống hoặc giam ở một nơi xa, hẻo lánh </a:t>
            </a:r>
          </a:p>
          <a:p>
            <a:r>
              <a:rPr lang="vi-V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(một loại hình phạt</a:t>
            </a:r>
            <a:r>
              <a:rPr lang="vi-VN" sz="3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00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1543" y="620635"/>
            <a:ext cx="4551373" cy="718872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2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627797" y="1746419"/>
            <a:ext cx="10890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3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1543" y="620635"/>
            <a:ext cx="4551373" cy="718872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518615" y="1508028"/>
            <a:ext cx="110000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0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832514" y="1508028"/>
            <a:ext cx="10399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6708074" y="1535324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8635918" y="150802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3173303" y="2046637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8704480" y="150802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7480327" y="2010334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7406385" y="2010334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7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1543" y="620635"/>
            <a:ext cx="4551373" cy="718872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2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709684" y="1612538"/>
            <a:ext cx="1100009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4678125"/>
            <a:ext cx="784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614225" y="4841430"/>
            <a:ext cx="2706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562714" y="4840688"/>
            <a:ext cx="11254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day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20" y="1035832"/>
            <a:ext cx="10995103" cy="477676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Mai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A52150-1D97-45E8-953F-CDBF93540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29" y="2317155"/>
            <a:ext cx="8748214" cy="4293951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BEA020F1-F335-4583-962D-CA3AA872D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24" y="3077509"/>
            <a:ext cx="7356144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73F508-6A25-4CBE-BA35-E5764BA3B0DF}"/>
              </a:ext>
            </a:extLst>
          </p:cNvPr>
          <p:cNvSpPr txBox="1"/>
          <p:nvPr/>
        </p:nvSpPr>
        <p:spPr>
          <a:xfrm>
            <a:off x="526920" y="1622944"/>
            <a:ext cx="10828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428A6-66F0-4447-82A5-0E3ABECEE195}"/>
              </a:ext>
            </a:extLst>
          </p:cNvPr>
          <p:cNvSpPr txBox="1"/>
          <p:nvPr/>
        </p:nvSpPr>
        <p:spPr>
          <a:xfrm>
            <a:off x="526920" y="2283652"/>
            <a:ext cx="1099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8033" y="352651"/>
            <a:ext cx="3239872" cy="5847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 defTabSz="914288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13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149" y="1376343"/>
            <a:ext cx="10852520" cy="1325563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Mai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436BE5-9547-4338-92A7-5D877F226175}"/>
              </a:ext>
            </a:extLst>
          </p:cNvPr>
          <p:cNvSpPr txBox="1"/>
          <p:nvPr/>
        </p:nvSpPr>
        <p:spPr>
          <a:xfrm>
            <a:off x="614149" y="2569221"/>
            <a:ext cx="1085252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8033" y="475484"/>
            <a:ext cx="3239872" cy="5847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 defTabSz="914288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790622"/>
            <a:ext cx="11205477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Mai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2C2970-5620-4A80-94E5-91E70A3FEA6D}"/>
              </a:ext>
            </a:extLst>
          </p:cNvPr>
          <p:cNvSpPr txBox="1"/>
          <p:nvPr/>
        </p:nvSpPr>
        <p:spPr>
          <a:xfrm>
            <a:off x="635817" y="2353903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19B66-ACAD-4B91-A332-353E0983CF38}"/>
              </a:ext>
            </a:extLst>
          </p:cNvPr>
          <p:cNvSpPr txBox="1"/>
          <p:nvPr/>
        </p:nvSpPr>
        <p:spPr>
          <a:xfrm>
            <a:off x="635817" y="3741951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1ADE0-BF45-48B2-BE23-0F2F3321EABF}"/>
              </a:ext>
            </a:extLst>
          </p:cNvPr>
          <p:cNvSpPr txBox="1"/>
          <p:nvPr/>
        </p:nvSpPr>
        <p:spPr>
          <a:xfrm>
            <a:off x="635817" y="2328599"/>
            <a:ext cx="106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9B4C8-D4BC-45EF-86B6-FFA0C9E8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74" y="3429000"/>
            <a:ext cx="4940987" cy="1622169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5006E5-309E-4108-BB6D-62107216821C}"/>
              </a:ext>
            </a:extLst>
          </p:cNvPr>
          <p:cNvSpPr txBox="1"/>
          <p:nvPr/>
        </p:nvSpPr>
        <p:spPr>
          <a:xfrm>
            <a:off x="888486" y="5331129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8033" y="284412"/>
            <a:ext cx="3239872" cy="5847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 defTabSz="914288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143 0.2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/>
      <p:bldP spid="11" grpId="1"/>
      <p:bldP spid="11" grpId="2"/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2285999"/>
            <a:ext cx="3824868" cy="4226312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59BBB86D-1697-4DCC-9602-4DE2D0D570DE}"/>
              </a:ext>
            </a:extLst>
          </p:cNvPr>
          <p:cNvSpPr/>
          <p:nvPr/>
        </p:nvSpPr>
        <p:spPr>
          <a:xfrm>
            <a:off x="1617781" y="1674058"/>
            <a:ext cx="9861453" cy="1336431"/>
          </a:xfrm>
          <a:prstGeom prst="cloudCallout">
            <a:avLst>
              <a:gd name="adj1" fmla="val -58853"/>
              <a:gd name="adj2" fmla="val 104973"/>
            </a:avLst>
          </a:prstGeom>
          <a:solidFill>
            <a:schemeClr val="bg1">
              <a:alpha val="17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2180490" y="1854911"/>
            <a:ext cx="9200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8033" y="411024"/>
            <a:ext cx="3239872" cy="5847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 defTabSz="914288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8773" y="3167390"/>
            <a:ext cx="5711481" cy="206210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Mai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minh,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988221" y="371624"/>
            <a:ext cx="2521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18361" y="287995"/>
            <a:ext cx="2920624" cy="564024"/>
            <a:chOff x="708943" y="5965174"/>
            <a:chExt cx="5825836" cy="2516863"/>
          </a:xfrm>
          <a:solidFill>
            <a:schemeClr val="bg1"/>
          </a:solidFill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7"/>
              <a:ext cx="5825836" cy="2371170"/>
            </a:xfrm>
            <a:prstGeom prst="roundRect">
              <a:avLst>
                <a:gd name="adj" fmla="val 50000"/>
              </a:avLst>
            </a:prstGeom>
            <a:grpFill/>
          </p:spPr>
          <p:txBody>
            <a:bodyPr wrap="square" lIns="91403" tIns="45702" rIns="91403" bIns="45702" rtlCol="0">
              <a:spAutoFit/>
            </a:bodyPr>
            <a:lstStyle/>
            <a:p>
              <a:endParaRPr lang="en-US" sz="3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366328" y="5965174"/>
              <a:ext cx="4839224" cy="247212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0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Luyện</a:t>
              </a:r>
              <a:r>
                <a:rPr lang="en-US" sz="30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30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lại</a:t>
              </a:r>
              <a:endPara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847" y="506083"/>
            <a:ext cx="3526033" cy="2402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005728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Ở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28318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4724232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33209" y="5933721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195915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(Theo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9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3"/>
          <a:stretch/>
        </p:blipFill>
        <p:spPr bwMode="auto">
          <a:xfrm>
            <a:off x="1" y="2081626"/>
            <a:ext cx="3142409" cy="413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loud Callout 43"/>
          <p:cNvSpPr/>
          <p:nvPr/>
        </p:nvSpPr>
        <p:spPr>
          <a:xfrm>
            <a:off x="1719615" y="992094"/>
            <a:ext cx="9867331" cy="1027776"/>
          </a:xfrm>
          <a:prstGeom prst="cloudCallout">
            <a:avLst>
              <a:gd name="adj1" fmla="val -53760"/>
              <a:gd name="adj2" fmla="val 51914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3452883" y="2852381"/>
            <a:ext cx="8488907" cy="210175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12700" indent="-190500" algn="just">
              <a:spcAft>
                <a:spcPts val="0"/>
              </a:spcAft>
              <a:tabLst>
                <a:tab pos="177165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Mai An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gốc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hấu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spc="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3200" b="1" spc="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ần</a:t>
            </a:r>
            <a:r>
              <a:rPr lang="en-US" sz="3200" b="1" spc="1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b="1" spc="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spc="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can </a:t>
            </a:r>
            <a:r>
              <a:rPr lang="en-US" sz="3200" b="1" spc="1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200" b="1" spc="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spc="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b="1" spc="1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spc="1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0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2" y="680635"/>
            <a:ext cx="11300346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2947915" y="2264470"/>
            <a:ext cx="640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AB3EF-BE52-4B30-8827-A301E6FE6BBB}"/>
              </a:ext>
            </a:extLst>
          </p:cNvPr>
          <p:cNvSpPr txBox="1"/>
          <p:nvPr/>
        </p:nvSpPr>
        <p:spPr>
          <a:xfrm>
            <a:off x="709683" y="1471512"/>
            <a:ext cx="10849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1390D7-370D-4C1B-9658-D6067B8DE5EA}"/>
              </a:ext>
            </a:extLst>
          </p:cNvPr>
          <p:cNvCxnSpPr/>
          <p:nvPr/>
        </p:nvCxnSpPr>
        <p:spPr>
          <a:xfrm>
            <a:off x="1100616" y="1075493"/>
            <a:ext cx="1779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3136891" y="1075493"/>
            <a:ext cx="22427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D0BA4C-8078-45CA-9737-8BDB9C4D91BB}"/>
              </a:ext>
            </a:extLst>
          </p:cNvPr>
          <p:cNvCxnSpPr>
            <a:cxnSpLocks/>
          </p:cNvCxnSpPr>
          <p:nvPr/>
        </p:nvCxnSpPr>
        <p:spPr>
          <a:xfrm>
            <a:off x="2688912" y="1953649"/>
            <a:ext cx="809464" cy="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35FA20-E1F2-4761-A444-5EE5B357991C}"/>
              </a:ext>
            </a:extLst>
          </p:cNvPr>
          <p:cNvCxnSpPr>
            <a:cxnSpLocks/>
          </p:cNvCxnSpPr>
          <p:nvPr/>
        </p:nvCxnSpPr>
        <p:spPr>
          <a:xfrm>
            <a:off x="6675611" y="1991095"/>
            <a:ext cx="489803" cy="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4A5557-0046-4DB4-81F6-0C030EAD5A43}"/>
              </a:ext>
            </a:extLst>
          </p:cNvPr>
          <p:cNvCxnSpPr>
            <a:cxnSpLocks/>
          </p:cNvCxnSpPr>
          <p:nvPr/>
        </p:nvCxnSpPr>
        <p:spPr>
          <a:xfrm flipV="1">
            <a:off x="5585276" y="2456597"/>
            <a:ext cx="541204" cy="89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A68D72-CD78-481C-9D33-C5773FCEEA80}"/>
              </a:ext>
            </a:extLst>
          </p:cNvPr>
          <p:cNvCxnSpPr>
            <a:cxnSpLocks/>
          </p:cNvCxnSpPr>
          <p:nvPr/>
        </p:nvCxnSpPr>
        <p:spPr>
          <a:xfrm>
            <a:off x="9329079" y="1991095"/>
            <a:ext cx="5282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1FC6B1-46A1-4C2C-82DE-588A152FBBEB}"/>
              </a:ext>
            </a:extLst>
          </p:cNvPr>
          <p:cNvCxnSpPr>
            <a:cxnSpLocks/>
          </p:cNvCxnSpPr>
          <p:nvPr/>
        </p:nvCxnSpPr>
        <p:spPr>
          <a:xfrm>
            <a:off x="10923668" y="1991095"/>
            <a:ext cx="540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506C5F-3778-415F-8512-D9961D96098C}"/>
              </a:ext>
            </a:extLst>
          </p:cNvPr>
          <p:cNvCxnSpPr>
            <a:cxnSpLocks/>
          </p:cNvCxnSpPr>
          <p:nvPr/>
        </p:nvCxnSpPr>
        <p:spPr>
          <a:xfrm>
            <a:off x="8283431" y="2490907"/>
            <a:ext cx="6522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C04CFC-F61C-4B53-86A3-8D529F26EB01}"/>
              </a:ext>
            </a:extLst>
          </p:cNvPr>
          <p:cNvCxnSpPr>
            <a:cxnSpLocks/>
          </p:cNvCxnSpPr>
          <p:nvPr/>
        </p:nvCxnSpPr>
        <p:spPr>
          <a:xfrm flipV="1">
            <a:off x="9123301" y="2490907"/>
            <a:ext cx="734022" cy="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C59242-DF58-43A5-880F-56B5262E6825}"/>
              </a:ext>
            </a:extLst>
          </p:cNvPr>
          <p:cNvCxnSpPr>
            <a:cxnSpLocks/>
          </p:cNvCxnSpPr>
          <p:nvPr/>
        </p:nvCxnSpPr>
        <p:spPr>
          <a:xfrm>
            <a:off x="2759880" y="2999338"/>
            <a:ext cx="66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20D334-E8EB-44C1-9FB2-60B490EADFED}"/>
              </a:ext>
            </a:extLst>
          </p:cNvPr>
          <p:cNvCxnSpPr>
            <a:cxnSpLocks/>
          </p:cNvCxnSpPr>
          <p:nvPr/>
        </p:nvCxnSpPr>
        <p:spPr>
          <a:xfrm>
            <a:off x="6675611" y="2956474"/>
            <a:ext cx="9110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2302415" y="349099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430935" y="3481390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559455" y="3482806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774335" y="3482806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100234" y="469373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056034" y="469373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093038" y="469373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155442" y="466220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217846" y="4662204"/>
            <a:ext cx="1564944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963344" y="1649215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091864" y="1639613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22038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43526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1023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0581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095164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157568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291244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33C9BD-510B-41E4-91AF-C266AC740154}"/>
              </a:ext>
            </a:extLst>
          </p:cNvPr>
          <p:cNvCxnSpPr>
            <a:cxnSpLocks/>
          </p:cNvCxnSpPr>
          <p:nvPr/>
        </p:nvCxnSpPr>
        <p:spPr>
          <a:xfrm flipV="1">
            <a:off x="3870723" y="1093822"/>
            <a:ext cx="3567307" cy="89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660F0C-B37B-48FB-B0CB-352E903A542A}"/>
              </a:ext>
            </a:extLst>
          </p:cNvPr>
          <p:cNvSpPr txBox="1"/>
          <p:nvPr/>
        </p:nvSpPr>
        <p:spPr>
          <a:xfrm>
            <a:off x="1102360" y="3870960"/>
            <a:ext cx="9606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33C9BD-510B-41E4-91AF-C266AC740154}"/>
              </a:ext>
            </a:extLst>
          </p:cNvPr>
          <p:cNvCxnSpPr>
            <a:cxnSpLocks/>
          </p:cNvCxnSpPr>
          <p:nvPr/>
        </p:nvCxnSpPr>
        <p:spPr>
          <a:xfrm>
            <a:off x="1069317" y="1100444"/>
            <a:ext cx="2166252" cy="2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94902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5" y="356660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" y="3958584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42" y="1411425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4" y="-15389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63236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735" y="1849852"/>
            <a:ext cx="6687402" cy="67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31">
              <a:spcBef>
                <a:spcPct val="0"/>
              </a:spcBef>
              <a:buClrTx/>
              <a:buNone/>
            </a:pP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hẹn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   </a:t>
            </a:r>
          </a:p>
        </p:txBody>
      </p:sp>
    </p:spTree>
    <p:extLst>
      <p:ext uri="{BB962C8B-B14F-4D97-AF65-F5344CB8AC3E}">
        <p14:creationId xmlns:p14="http://schemas.microsoft.com/office/powerpoint/2010/main" val="392919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3699629" cy="769441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1174918" y="1001143"/>
            <a:ext cx="99633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21</a:t>
            </a:r>
          </a:p>
          <a:p>
            <a:pPr algn="ctr">
              <a:defRPr/>
            </a:pP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endParaRPr lang="en-US" sz="88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5211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453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302950" y="283036"/>
            <a:ext cx="925350" cy="523220"/>
            <a:chOff x="708943" y="6020023"/>
            <a:chExt cx="5825836" cy="106787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967936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6020023"/>
              <a:ext cx="5167381" cy="1067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 smtClean="0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endParaRPr lang="en-US" sz="2800" b="1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847" y="506083"/>
            <a:ext cx="3526033" cy="2402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005728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28318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4724232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33209" y="5933721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195915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(Theo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807721" y="940241"/>
            <a:ext cx="3627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9242" y="2060457"/>
            <a:ext cx="951249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112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431197" y="749169"/>
            <a:ext cx="498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4635159" y="1661327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4532449" y="2366106"/>
            <a:ext cx="263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38E90-B62C-4DF6-B0EA-EA5BA6D1D072}"/>
              </a:ext>
            </a:extLst>
          </p:cNvPr>
          <p:cNvSpPr txBox="1"/>
          <p:nvPr/>
        </p:nvSpPr>
        <p:spPr>
          <a:xfrm>
            <a:off x="4758974" y="3043979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323EA-31FB-40F3-923B-1C705EFE4146}"/>
              </a:ext>
            </a:extLst>
          </p:cNvPr>
          <p:cNvSpPr txBox="1"/>
          <p:nvPr/>
        </p:nvSpPr>
        <p:spPr>
          <a:xfrm>
            <a:off x="4561297" y="3703587"/>
            <a:ext cx="277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231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343701" y="254067"/>
            <a:ext cx="307074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8"/>
            <a:ext cx="3526033" cy="27002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29098"/>
            <a:ext cx="798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128560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2941044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4874360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5961017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168622"/>
            <a:ext cx="409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(Theo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F8C57-5A77-4E4D-B003-39DFA980B9A9}"/>
              </a:ext>
            </a:extLst>
          </p:cNvPr>
          <p:cNvSpPr/>
          <p:nvPr/>
        </p:nvSpPr>
        <p:spPr>
          <a:xfrm>
            <a:off x="343474" y="86775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E7A990-258B-49F8-943D-214A34D851BF}"/>
              </a:ext>
            </a:extLst>
          </p:cNvPr>
          <p:cNvSpPr/>
          <p:nvPr/>
        </p:nvSpPr>
        <p:spPr>
          <a:xfrm>
            <a:off x="343474" y="21260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F38441-72FC-4D6F-9C0A-65B5CB9F5ACC}"/>
              </a:ext>
            </a:extLst>
          </p:cNvPr>
          <p:cNvSpPr/>
          <p:nvPr/>
        </p:nvSpPr>
        <p:spPr>
          <a:xfrm>
            <a:off x="323045" y="2962156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E5BC5FF-836C-4B93-9E3F-D5C933052537}"/>
              </a:ext>
            </a:extLst>
          </p:cNvPr>
          <p:cNvSpPr/>
          <p:nvPr/>
        </p:nvSpPr>
        <p:spPr>
          <a:xfrm>
            <a:off x="346651" y="4926273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1533</Words>
  <Application>Microsoft Office PowerPoint</Application>
  <PresentationFormat>Widescreen</PresentationFormat>
  <Paragraphs>119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Microsoft YaHei</vt:lpstr>
      <vt:lpstr>SimSun</vt:lpstr>
      <vt:lpstr>SimSun</vt:lpstr>
      <vt:lpstr>Arial</vt:lpstr>
      <vt:lpstr>Arial-Rounded</vt:lpstr>
      <vt:lpstr>Calibri</vt:lpstr>
      <vt:lpstr>Calibri Light</vt:lpstr>
      <vt:lpstr>等线</vt:lpstr>
      <vt:lpstr>Montserrat Medium</vt:lpstr>
      <vt:lpstr>黑体</vt:lpstr>
      <vt:lpstr>Times New Roman</vt:lpstr>
      <vt:lpstr>Wingdings</vt:lpstr>
      <vt:lpstr>1_Office Theme</vt:lpstr>
      <vt:lpstr>6_Office Theme</vt:lpstr>
      <vt:lpstr>4_Office Theme</vt:lpstr>
      <vt:lpstr>2_Office 主题​​</vt:lpstr>
      <vt:lpstr>7_Office Theme</vt:lpstr>
      <vt:lpstr>1_Default Design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Vợ chồng Mai An Tiêm đã làm gì trên đảo hoang?</vt:lpstr>
      <vt:lpstr>   2. Mai An Tiêm nghĩ gì khi nhặt và gieo trồng loại hạt do chim thả xuống?</vt:lpstr>
      <vt:lpstr>3. Nối tiếp các câu sau đây để giới thiệu loại quả Mai An Tiêm đã trồng.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</dc:creator>
  <cp:lastModifiedBy>STD_NHUNG</cp:lastModifiedBy>
  <cp:revision>101</cp:revision>
  <dcterms:created xsi:type="dcterms:W3CDTF">2021-05-24T09:52:12Z</dcterms:created>
  <dcterms:modified xsi:type="dcterms:W3CDTF">2025-04-14T12:01:36Z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