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4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5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6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7.xml" ContentType="application/vnd.openxmlformats-officedocument.theme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8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2" r:id="rId2"/>
    <p:sldMasterId id="2147483704" r:id="rId3"/>
    <p:sldMasterId id="2147483726" r:id="rId4"/>
    <p:sldMasterId id="2147483748" r:id="rId5"/>
    <p:sldMasterId id="2147483770" r:id="rId6"/>
    <p:sldMasterId id="2147483792" r:id="rId7"/>
    <p:sldMasterId id="2147483814" r:id="rId8"/>
    <p:sldMasterId id="2147483836" r:id="rId9"/>
  </p:sldMasterIdLst>
  <p:notesMasterIdLst>
    <p:notesMasterId r:id="rId19"/>
  </p:notesMasterIdLst>
  <p:sldIdLst>
    <p:sldId id="257" r:id="rId10"/>
    <p:sldId id="258" r:id="rId11"/>
    <p:sldId id="259" r:id="rId12"/>
    <p:sldId id="260" r:id="rId13"/>
    <p:sldId id="261" r:id="rId14"/>
    <p:sldId id="262" r:id="rId15"/>
    <p:sldId id="263" r:id="rId16"/>
    <p:sldId id="264" r:id="rId17"/>
    <p:sldId id="265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66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tableStyles" Target="tableStyles.xml"/><Relationship Id="rId10" Type="http://schemas.openxmlformats.org/officeDocument/2006/relationships/slide" Target="slides/slide1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74BA58-5BA2-4DFE-9609-3283CEBAC8C1}" type="datetimeFigureOut">
              <a:rPr lang="en-US" smtClean="0"/>
              <a:t>4/14/2025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70D23A6-47C8-4D55-A962-59E76C849A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74645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4" name="Google Shape;2594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5" name="Google Shape;2595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909551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0" name="Google Shape;3560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1" name="Google Shape;3561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646439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9956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752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3385495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4143890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8826083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6545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9924102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532281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069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2411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5814017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80132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4563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5395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1104865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585938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495836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2905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1144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84490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3876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1803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227680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6798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9143214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3405738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019112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896931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4612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2296150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436219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3880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30830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868121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8766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469572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5925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4167662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91952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8046880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52603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71013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5583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381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8493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4896952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0465047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5433187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7424946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2584082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9075939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3465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78838579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056971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9091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745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4848358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0810897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89611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9716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1568507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292143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2219852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84980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5507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7548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0752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51985445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434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9994437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19339738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93834047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1440989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2788429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949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7068312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58234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60333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90004646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9166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6777282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0311895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55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2031997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694212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8904866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9456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0336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9433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1242095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9341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3288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35789301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28366793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8102103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9262338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993625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3094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3368796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01995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5519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890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740926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20116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946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6793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363298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06862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2411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5154292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164217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2170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3744195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3060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3748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3090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6544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9972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1254556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087127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3445352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747355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93463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742658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509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7134981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058321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6861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9079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955548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726252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5306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2209596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709026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7720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4892397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5889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7104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573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4812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0767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8722867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9194317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7777477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929688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8170760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00505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6284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1449176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35479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0860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2324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3055570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817122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1773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891731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043522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496954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9018611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2045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61650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20470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3987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9860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0336550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3335202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908666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9188560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5253723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831189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7545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4456567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392684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7727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4605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3268243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445971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39330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9366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9248717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280631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6661264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4348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9075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141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8195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2439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1744799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220832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45.xml"/><Relationship Id="rId21" Type="http://schemas.openxmlformats.org/officeDocument/2006/relationships/slideLayout" Target="../slideLayouts/slideLayout63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61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Relationship Id="rId22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3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Relationship Id="rId22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13" Type="http://schemas.openxmlformats.org/officeDocument/2006/relationships/slideLayout" Target="../slideLayouts/slideLayout118.xml"/><Relationship Id="rId18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108.xml"/><Relationship Id="rId21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17.xml"/><Relationship Id="rId17" Type="http://schemas.openxmlformats.org/officeDocument/2006/relationships/slideLayout" Target="../slideLayouts/slideLayout122.xml"/><Relationship Id="rId2" Type="http://schemas.openxmlformats.org/officeDocument/2006/relationships/slideLayout" Target="../slideLayouts/slideLayout107.xml"/><Relationship Id="rId16" Type="http://schemas.openxmlformats.org/officeDocument/2006/relationships/slideLayout" Target="../slideLayouts/slideLayout121.xml"/><Relationship Id="rId20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15.xml"/><Relationship Id="rId19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Relationship Id="rId14" Type="http://schemas.openxmlformats.org/officeDocument/2006/relationships/slideLayout" Target="../slideLayouts/slideLayout119.xml"/><Relationship Id="rId22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.xml"/><Relationship Id="rId13" Type="http://schemas.openxmlformats.org/officeDocument/2006/relationships/slideLayout" Target="../slideLayouts/slideLayout139.xml"/><Relationship Id="rId18" Type="http://schemas.openxmlformats.org/officeDocument/2006/relationships/slideLayout" Target="../slideLayouts/slideLayout144.xml"/><Relationship Id="rId3" Type="http://schemas.openxmlformats.org/officeDocument/2006/relationships/slideLayout" Target="../slideLayouts/slideLayout129.xml"/><Relationship Id="rId21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33.xml"/><Relationship Id="rId12" Type="http://schemas.openxmlformats.org/officeDocument/2006/relationships/slideLayout" Target="../slideLayouts/slideLayout138.xml"/><Relationship Id="rId17" Type="http://schemas.openxmlformats.org/officeDocument/2006/relationships/slideLayout" Target="../slideLayouts/slideLayout143.xml"/><Relationship Id="rId2" Type="http://schemas.openxmlformats.org/officeDocument/2006/relationships/slideLayout" Target="../slideLayouts/slideLayout128.xml"/><Relationship Id="rId16" Type="http://schemas.openxmlformats.org/officeDocument/2006/relationships/slideLayout" Target="../slideLayouts/slideLayout142.xml"/><Relationship Id="rId20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32.xml"/><Relationship Id="rId11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131.xml"/><Relationship Id="rId15" Type="http://schemas.openxmlformats.org/officeDocument/2006/relationships/slideLayout" Target="../slideLayouts/slideLayout141.xml"/><Relationship Id="rId10" Type="http://schemas.openxmlformats.org/officeDocument/2006/relationships/slideLayout" Target="../slideLayouts/slideLayout136.xml"/><Relationship Id="rId19" Type="http://schemas.openxmlformats.org/officeDocument/2006/relationships/slideLayout" Target="../slideLayouts/slideLayout145.xml"/><Relationship Id="rId4" Type="http://schemas.openxmlformats.org/officeDocument/2006/relationships/slideLayout" Target="../slideLayouts/slideLayout130.xml"/><Relationship Id="rId9" Type="http://schemas.openxmlformats.org/officeDocument/2006/relationships/slideLayout" Target="../slideLayouts/slideLayout135.xml"/><Relationship Id="rId14" Type="http://schemas.openxmlformats.org/officeDocument/2006/relationships/slideLayout" Target="../slideLayouts/slideLayout140.xml"/><Relationship Id="rId22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.xml"/><Relationship Id="rId13" Type="http://schemas.openxmlformats.org/officeDocument/2006/relationships/slideLayout" Target="../slideLayouts/slideLayout160.xml"/><Relationship Id="rId18" Type="http://schemas.openxmlformats.org/officeDocument/2006/relationships/slideLayout" Target="../slideLayouts/slideLayout165.xml"/><Relationship Id="rId3" Type="http://schemas.openxmlformats.org/officeDocument/2006/relationships/slideLayout" Target="../slideLayouts/slideLayout150.xml"/><Relationship Id="rId21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54.xml"/><Relationship Id="rId12" Type="http://schemas.openxmlformats.org/officeDocument/2006/relationships/slideLayout" Target="../slideLayouts/slideLayout159.xml"/><Relationship Id="rId17" Type="http://schemas.openxmlformats.org/officeDocument/2006/relationships/slideLayout" Target="../slideLayouts/slideLayout164.xml"/><Relationship Id="rId2" Type="http://schemas.openxmlformats.org/officeDocument/2006/relationships/slideLayout" Target="../slideLayouts/slideLayout149.xml"/><Relationship Id="rId16" Type="http://schemas.openxmlformats.org/officeDocument/2006/relationships/slideLayout" Target="../slideLayouts/slideLayout163.xml"/><Relationship Id="rId20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52.xml"/><Relationship Id="rId15" Type="http://schemas.openxmlformats.org/officeDocument/2006/relationships/slideLayout" Target="../slideLayouts/slideLayout162.xml"/><Relationship Id="rId10" Type="http://schemas.openxmlformats.org/officeDocument/2006/relationships/slideLayout" Target="../slideLayouts/slideLayout157.xml"/><Relationship Id="rId19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Relationship Id="rId14" Type="http://schemas.openxmlformats.org/officeDocument/2006/relationships/slideLayout" Target="../slideLayouts/slideLayout161.xml"/><Relationship Id="rId22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.xml"/><Relationship Id="rId13" Type="http://schemas.openxmlformats.org/officeDocument/2006/relationships/slideLayout" Target="../slideLayouts/slideLayout181.xml"/><Relationship Id="rId18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71.xml"/><Relationship Id="rId21" Type="http://schemas.openxmlformats.org/officeDocument/2006/relationships/slideLayout" Target="../slideLayouts/slideLayout189.xml"/><Relationship Id="rId7" Type="http://schemas.openxmlformats.org/officeDocument/2006/relationships/slideLayout" Target="../slideLayouts/slideLayout175.xml"/><Relationship Id="rId12" Type="http://schemas.openxmlformats.org/officeDocument/2006/relationships/slideLayout" Target="../slideLayouts/slideLayout180.xml"/><Relationship Id="rId17" Type="http://schemas.openxmlformats.org/officeDocument/2006/relationships/slideLayout" Target="../slideLayouts/slideLayout185.xml"/><Relationship Id="rId2" Type="http://schemas.openxmlformats.org/officeDocument/2006/relationships/slideLayout" Target="../slideLayouts/slideLayout170.xml"/><Relationship Id="rId16" Type="http://schemas.openxmlformats.org/officeDocument/2006/relationships/slideLayout" Target="../slideLayouts/slideLayout184.xml"/><Relationship Id="rId20" Type="http://schemas.openxmlformats.org/officeDocument/2006/relationships/slideLayout" Target="../slideLayouts/slideLayout188.xml"/><Relationship Id="rId1" Type="http://schemas.openxmlformats.org/officeDocument/2006/relationships/slideLayout" Target="../slideLayouts/slideLayout169.xml"/><Relationship Id="rId6" Type="http://schemas.openxmlformats.org/officeDocument/2006/relationships/slideLayout" Target="../slideLayouts/slideLayout174.xml"/><Relationship Id="rId11" Type="http://schemas.openxmlformats.org/officeDocument/2006/relationships/slideLayout" Target="../slideLayouts/slideLayout179.xml"/><Relationship Id="rId5" Type="http://schemas.openxmlformats.org/officeDocument/2006/relationships/slideLayout" Target="../slideLayouts/slideLayout173.xml"/><Relationship Id="rId15" Type="http://schemas.openxmlformats.org/officeDocument/2006/relationships/slideLayout" Target="../slideLayouts/slideLayout183.xml"/><Relationship Id="rId10" Type="http://schemas.openxmlformats.org/officeDocument/2006/relationships/slideLayout" Target="../slideLayouts/slideLayout178.xml"/><Relationship Id="rId19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72.xml"/><Relationship Id="rId9" Type="http://schemas.openxmlformats.org/officeDocument/2006/relationships/slideLayout" Target="../slideLayouts/slideLayout177.xml"/><Relationship Id="rId14" Type="http://schemas.openxmlformats.org/officeDocument/2006/relationships/slideLayout" Target="../slideLayouts/slideLayout182.xml"/><Relationship Id="rId22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296141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4235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  <p:sldLayoutId id="2147483700" r:id="rId18"/>
    <p:sldLayoutId id="2147483701" r:id="rId19"/>
    <p:sldLayoutId id="2147483702" r:id="rId20"/>
    <p:sldLayoutId id="2147483703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47243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  <p:sldLayoutId id="2147483718" r:id="rId14"/>
    <p:sldLayoutId id="2147483719" r:id="rId15"/>
    <p:sldLayoutId id="2147483720" r:id="rId16"/>
    <p:sldLayoutId id="2147483721" r:id="rId17"/>
    <p:sldLayoutId id="2147483722" r:id="rId18"/>
    <p:sldLayoutId id="2147483723" r:id="rId19"/>
    <p:sldLayoutId id="2147483724" r:id="rId20"/>
    <p:sldLayoutId id="2147483725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29387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356584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  <p:sldLayoutId id="2147483768" r:id="rId20"/>
    <p:sldLayoutId id="2147483769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3486450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  <p:sldLayoutId id="2147483782" r:id="rId12"/>
    <p:sldLayoutId id="2147483783" r:id="rId13"/>
    <p:sldLayoutId id="2147483784" r:id="rId14"/>
    <p:sldLayoutId id="2147483785" r:id="rId15"/>
    <p:sldLayoutId id="2147483786" r:id="rId16"/>
    <p:sldLayoutId id="2147483787" r:id="rId17"/>
    <p:sldLayoutId id="2147483788" r:id="rId18"/>
    <p:sldLayoutId id="2147483789" r:id="rId19"/>
    <p:sldLayoutId id="2147483790" r:id="rId20"/>
    <p:sldLayoutId id="2147483791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93187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  <p:sldLayoutId id="2147483804" r:id="rId12"/>
    <p:sldLayoutId id="2147483805" r:id="rId13"/>
    <p:sldLayoutId id="2147483806" r:id="rId14"/>
    <p:sldLayoutId id="2147483807" r:id="rId15"/>
    <p:sldLayoutId id="2147483808" r:id="rId16"/>
    <p:sldLayoutId id="2147483809" r:id="rId17"/>
    <p:sldLayoutId id="2147483810" r:id="rId18"/>
    <p:sldLayoutId id="2147483811" r:id="rId19"/>
    <p:sldLayoutId id="2147483812" r:id="rId20"/>
    <p:sldLayoutId id="2147483813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015284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  <p:sldLayoutId id="2147483821" r:id="rId7"/>
    <p:sldLayoutId id="2147483822" r:id="rId8"/>
    <p:sldLayoutId id="2147483823" r:id="rId9"/>
    <p:sldLayoutId id="2147483824" r:id="rId10"/>
    <p:sldLayoutId id="2147483825" r:id="rId11"/>
    <p:sldLayoutId id="2147483826" r:id="rId12"/>
    <p:sldLayoutId id="2147483827" r:id="rId13"/>
    <p:sldLayoutId id="2147483828" r:id="rId14"/>
    <p:sldLayoutId id="2147483829" r:id="rId15"/>
    <p:sldLayoutId id="2147483830" r:id="rId16"/>
    <p:sldLayoutId id="2147483831" r:id="rId17"/>
    <p:sldLayoutId id="2147483832" r:id="rId18"/>
    <p:sldLayoutId id="2147483833" r:id="rId19"/>
    <p:sldLayoutId id="2147483834" r:id="rId20"/>
    <p:sldLayoutId id="2147483835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200671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  <p:sldLayoutId id="2147483849" r:id="rId13"/>
    <p:sldLayoutId id="2147483850" r:id="rId14"/>
    <p:sldLayoutId id="2147483851" r:id="rId15"/>
    <p:sldLayoutId id="2147483852" r:id="rId16"/>
    <p:sldLayoutId id="2147483853" r:id="rId17"/>
    <p:sldLayoutId id="2147483854" r:id="rId18"/>
    <p:sldLayoutId id="2147483855" r:id="rId19"/>
    <p:sldLayoutId id="2147483856" r:id="rId20"/>
    <p:sldLayoutId id="2147483857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0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5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7" name="Google Shape;2597;p1"/>
          <p:cNvGrpSpPr/>
          <p:nvPr/>
        </p:nvGrpSpPr>
        <p:grpSpPr>
          <a:xfrm>
            <a:off x="1137602" y="223582"/>
            <a:ext cx="2190751" cy="980661"/>
            <a:chOff x="1523998" y="0"/>
            <a:chExt cx="2190751" cy="980661"/>
          </a:xfrm>
        </p:grpSpPr>
        <p:grpSp>
          <p:nvGrpSpPr>
            <p:cNvPr id="2598" name="Google Shape;2598;p1"/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599" name="Google Shape;2599;p1"/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>
                  <a:gd name="adj1" fmla="val 16667"/>
                  <a:gd name="adj2" fmla="val 0"/>
                </a:avLst>
              </a:prstGeom>
              <a:solidFill>
                <a:srgbClr val="76923C"/>
              </a:solidFill>
              <a:ln w="12700" cap="flat" cmpd="sng">
                <a:solidFill>
                  <a:srgbClr val="4F6128"/>
                </a:solidFill>
                <a:prstDash val="solid"/>
                <a:miter lim="800000"/>
                <a:headEnd type="none" w="sm" len="sm"/>
                <a:tailEnd type="none" w="sm" len="sm"/>
              </a:ln>
              <a:effectLst>
                <a:outerShdw blurRad="635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0" name="Google Shape;2600;p1"/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>
                  <a:gd name="adj1" fmla="val 16667"/>
                  <a:gd name="adj2" fmla="val 0"/>
                </a:avLst>
              </a:prstGeom>
              <a:solidFill>
                <a:schemeClr val="lt1"/>
              </a:solidFill>
              <a:ln w="12700" cap="flat" cmpd="sng">
                <a:solidFill>
                  <a:srgbClr val="4F6128"/>
                </a:solidFill>
                <a:prstDash val="lgDash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01" name="Google Shape;2601;p1"/>
            <p:cNvSpPr txBox="1"/>
            <p:nvPr/>
          </p:nvSpPr>
          <p:spPr>
            <a:xfrm>
              <a:off x="1588934" y="197943"/>
              <a:ext cx="2125815" cy="52318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76923C"/>
                  </a:solidFill>
                  <a:effectLst/>
                  <a:uLnTx/>
                  <a:uFillTx/>
                  <a:latin typeface="Times New Roman" pitchFamily="18" charset="0"/>
                  <a:ea typeface="Cookie"/>
                  <a:cs typeface="Times New Roman" pitchFamily="18" charset="0"/>
                  <a:sym typeface="Cookie"/>
                </a:rPr>
                <a:t>CHỦ ĐỀ 12</a:t>
              </a:r>
              <a:endParaRPr kumimoji="0" sz="2800" b="0" i="0" u="none" strike="noStrike" kern="0" cap="none" spc="0" normalizeH="0" baseline="0" noProof="0" dirty="0">
                <a:ln>
                  <a:noFill/>
                </a:ln>
                <a:solidFill>
                  <a:srgbClr val="76923C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endParaRPr>
            </a:p>
          </p:txBody>
        </p:sp>
      </p:grpSp>
      <p:sp>
        <p:nvSpPr>
          <p:cNvPr id="2602" name="Google Shape;2602;p1"/>
          <p:cNvSpPr txBox="1"/>
          <p:nvPr/>
        </p:nvSpPr>
        <p:spPr>
          <a:xfrm>
            <a:off x="3107421" y="290067"/>
            <a:ext cx="675503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marR="0" lvl="1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4F6128"/>
                </a:solidFill>
                <a:effectLst/>
                <a:uLnTx/>
                <a:uFillTx/>
                <a:latin typeface="Cambria Math" pitchFamily="18" charset="0"/>
                <a:ea typeface="Cambria Math" pitchFamily="18" charset="0"/>
                <a:cs typeface="Cookie"/>
                <a:sym typeface="Cookie"/>
              </a:rPr>
              <a:t>PHÉP CỘNG, PHÉP TRỪ TRONG PHẠM VI 1000</a:t>
            </a:r>
            <a:endParaRPr kumimoji="0" sz="3600" b="0" i="0" u="none" strike="noStrike" kern="0" cap="none" spc="0" normalizeH="0" baseline="0" noProof="0" dirty="0">
              <a:ln>
                <a:noFill/>
              </a:ln>
              <a:solidFill>
                <a:srgbClr val="4F6128"/>
              </a:solidFill>
              <a:effectLst/>
              <a:uLnTx/>
              <a:uFillTx/>
              <a:latin typeface="Cambria Math" pitchFamily="18" charset="0"/>
              <a:ea typeface="Cambria Math" pitchFamily="18" charset="0"/>
              <a:cs typeface="Cookie"/>
              <a:sym typeface="Cookie"/>
            </a:endParaRPr>
          </a:p>
        </p:txBody>
      </p:sp>
      <p:sp>
        <p:nvSpPr>
          <p:cNvPr id="2603" name="Google Shape;2603;p1"/>
          <p:cNvSpPr txBox="1"/>
          <p:nvPr/>
        </p:nvSpPr>
        <p:spPr>
          <a:xfrm>
            <a:off x="2474640" y="2129251"/>
            <a:ext cx="6949441" cy="2800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BÀI </a:t>
            </a:r>
            <a:r>
              <a:rPr kumimoji="0" lang="en-US" sz="4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62: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PHÉP TRỪ </a:t>
            </a:r>
            <a:r>
              <a:rPr kumimoji="0" lang="en-US" sz="4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(CÓ </a:t>
            </a:r>
            <a:r>
              <a: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NHỚ) TRONG PHẠM </a:t>
            </a:r>
            <a:r>
              <a:rPr kumimoji="0" lang="en-US" sz="4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VI </a:t>
            </a:r>
            <a:r>
              <a:rPr kumimoji="0" lang="en-US" sz="4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1000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400" kern="0" smtClean="0">
                <a:solidFill>
                  <a:srgbClr val="FFFFFF"/>
                </a:solidFill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(TIẾT 4)</a:t>
            </a:r>
            <a:endParaRPr kumimoji="0" sz="4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Cookie"/>
              <a:cs typeface="Times New Roman" pitchFamily="18" charset="0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316204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7994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4921" y="751562"/>
            <a:ext cx="9569885" cy="52985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75596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402915" y="1867190"/>
            <a:ext cx="1202499" cy="63550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346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02290" y="2093004"/>
            <a:ext cx="601249" cy="63550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-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27759" y="2380332"/>
            <a:ext cx="1202499" cy="63550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128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885156" y="1872947"/>
            <a:ext cx="1202499" cy="63550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673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571977" y="2405384"/>
            <a:ext cx="1202499" cy="6355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90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446717" y="1917094"/>
            <a:ext cx="1202499" cy="63550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161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340258" y="2361968"/>
            <a:ext cx="1202499" cy="6355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75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340284" y="2873446"/>
            <a:ext cx="1202499" cy="6355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218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872630" y="2870103"/>
            <a:ext cx="1202499" cy="6355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393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960312" y="2347740"/>
            <a:ext cx="1089765" cy="6355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280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214998" y="1902988"/>
            <a:ext cx="1202499" cy="63550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484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1583498" y="2953203"/>
            <a:ext cx="69101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8133566" y="2190660"/>
            <a:ext cx="601249" cy="63550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-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5939425" y="2096290"/>
            <a:ext cx="601249" cy="63550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-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584531" y="2106848"/>
            <a:ext cx="601249" cy="63550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-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8827716" y="2983241"/>
            <a:ext cx="69101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540674" y="2966965"/>
            <a:ext cx="69101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4140895" y="2918948"/>
            <a:ext cx="69101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6254662" y="2950690"/>
            <a:ext cx="1202499" cy="6355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409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8559450" y="2992843"/>
            <a:ext cx="1202499" cy="6355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smtClean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71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231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8" grpId="0"/>
      <p:bldP spid="9" grpId="0" animBg="1"/>
      <p:bldP spid="10" grpId="0"/>
      <p:bldP spid="11" grpId="0"/>
      <p:bldP spid="12" grpId="0"/>
      <p:bldP spid="13" grpId="0"/>
      <p:bldP spid="14" grpId="0" animBg="1"/>
      <p:bldP spid="17" grpId="0" animBg="1"/>
      <p:bldP spid="18" grpId="0" animBg="1"/>
      <p:bldP spid="19" grpId="0" animBg="1"/>
      <p:bldP spid="23" grpId="0"/>
      <p:bldP spid="2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" y="1203537"/>
            <a:ext cx="10025850" cy="28298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/>
          <p:cNvSpPr/>
          <p:nvPr/>
        </p:nvSpPr>
        <p:spPr>
          <a:xfrm>
            <a:off x="2880986" y="3382028"/>
            <a:ext cx="388307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4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9448800" y="2705624"/>
            <a:ext cx="388307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5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7336242" y="3386204"/>
            <a:ext cx="388307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0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640893" y="2693098"/>
            <a:ext cx="388307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1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281808" y="3394554"/>
            <a:ext cx="388307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8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187879" y="2642994"/>
            <a:ext cx="388307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1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9761951" y="3382028"/>
            <a:ext cx="388307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9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985513" y="2718150"/>
            <a:ext cx="388307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3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804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42" y="591201"/>
            <a:ext cx="10288716" cy="4456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2860110" y="2035473"/>
            <a:ext cx="697282" cy="3799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381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321465" y="2043823"/>
            <a:ext cx="832980" cy="3716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400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022956" y="2054268"/>
            <a:ext cx="767210" cy="3883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107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678445" y="2054268"/>
            <a:ext cx="793314" cy="3611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658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473890" y="4392440"/>
            <a:ext cx="908137" cy="3695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R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561576" y="4379915"/>
            <a:ext cx="864276" cy="3820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G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474924" y="4392440"/>
            <a:ext cx="931637" cy="3512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N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578247" y="4392441"/>
            <a:ext cx="890920" cy="3512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H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9860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6093" y="972790"/>
            <a:ext cx="9355769" cy="48245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" name="Curved Connector 2"/>
          <p:cNvCxnSpPr/>
          <p:nvPr/>
        </p:nvCxnSpPr>
        <p:spPr>
          <a:xfrm rot="16200000" flipH="1">
            <a:off x="6388273" y="2768252"/>
            <a:ext cx="1716066" cy="1390389"/>
          </a:xfrm>
          <a:prstGeom prst="curvedConnector3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Curved Connector 4"/>
          <p:cNvCxnSpPr/>
          <p:nvPr/>
        </p:nvCxnSpPr>
        <p:spPr>
          <a:xfrm rot="10800000" flipV="1">
            <a:off x="3732756" y="2455100"/>
            <a:ext cx="3757808" cy="2242159"/>
          </a:xfrm>
          <a:prstGeom prst="curvedConnector3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0697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4659" y="665380"/>
            <a:ext cx="8505955" cy="33063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394566" y="4250495"/>
            <a:ext cx="4267200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a) Núi cao nhất là: Núi Bà Đen.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414658" y="4782847"/>
            <a:ext cx="5850438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b) Núi Bà Đen cao hơn núi Cấm số mét là: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574084" y="4263021"/>
            <a:ext cx="4547730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Núi thấp nhất là: Núi Ngự Bình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116089" y="4776587"/>
            <a:ext cx="2804525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986 – 705 = 281 (m)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358032" y="5323544"/>
            <a:ext cx="6765489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c</a:t>
            </a: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) Núi Ngự Bình thấp hơn núi Sơn Trà số mét là: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958073" y="5321465"/>
            <a:ext cx="2804525" cy="475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696 – 107 = 589 (m)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27071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8" grpId="0" animBg="1"/>
      <p:bldP spid="9" grpId="0" animBg="1"/>
      <p:bldP spid="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1A797B2-8053-4ABD-95AF-131AFE421524}"/>
              </a:ext>
            </a:extLst>
          </p:cNvPr>
          <p:cNvSpPr txBox="1"/>
          <p:nvPr/>
        </p:nvSpPr>
        <p:spPr>
          <a:xfrm>
            <a:off x="1719941" y="2346518"/>
            <a:ext cx="875211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800" b="0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Tạm</a:t>
            </a:r>
            <a:r>
              <a:rPr kumimoji="0" lang="en-US" sz="8800" b="0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kumimoji="0" lang="en-US" sz="8800" b="0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biệt</a:t>
            </a:r>
            <a:r>
              <a:rPr kumimoji="0" lang="en-US" sz="8800" b="0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kumimoji="0" lang="en-US" sz="8800" b="0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các</a:t>
            </a:r>
            <a:r>
              <a:rPr kumimoji="0" lang="en-US" sz="8800" b="0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kumimoji="0" lang="en-US" sz="8800" b="0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em</a:t>
            </a:r>
            <a:r>
              <a:rPr kumimoji="0" lang="en-US" sz="8800" b="0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!</a:t>
            </a:r>
            <a:endParaRPr kumimoji="0" lang="vi-VN" sz="8800" b="0" i="1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7699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128</Words>
  <Application>Microsoft Office PowerPoint</Application>
  <PresentationFormat>Widescreen</PresentationFormat>
  <Paragraphs>44</Paragraphs>
  <Slides>9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9</vt:i4>
      </vt:variant>
    </vt:vector>
  </HeadingPairs>
  <TitlesOfParts>
    <vt:vector size="23" baseType="lpstr">
      <vt:lpstr>Arial</vt:lpstr>
      <vt:lpstr>Calibri</vt:lpstr>
      <vt:lpstr>Cambria Math</vt:lpstr>
      <vt:lpstr>Cookie</vt:lpstr>
      <vt:lpstr>Times New Roman</vt:lpstr>
      <vt:lpstr>1_Office Theme</vt:lpstr>
      <vt:lpstr>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STD_NHUNG</dc:creator>
  <cp:lastModifiedBy>STD_NHUNG</cp:lastModifiedBy>
  <cp:revision>1</cp:revision>
  <dcterms:created xsi:type="dcterms:W3CDTF">2025-04-14T12:14:55Z</dcterms:created>
  <dcterms:modified xsi:type="dcterms:W3CDTF">2025-04-14T12:16:38Z</dcterms:modified>
</cp:coreProperties>
</file>