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5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6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7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8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2" r:id="rId2"/>
    <p:sldMasterId id="2147483704" r:id="rId3"/>
    <p:sldMasterId id="2147483726" r:id="rId4"/>
    <p:sldMasterId id="2147483748" r:id="rId5"/>
    <p:sldMasterId id="2147483770" r:id="rId6"/>
    <p:sldMasterId id="2147483792" r:id="rId7"/>
    <p:sldMasterId id="2147483814" r:id="rId8"/>
    <p:sldMasterId id="2147483836" r:id="rId9"/>
  </p:sldMasterIdLst>
  <p:notesMasterIdLst>
    <p:notesMasterId r:id="rId19"/>
  </p:notesMasterIdLst>
  <p:sldIdLst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tableStyles" Target="tableStyles.xml"/><Relationship Id="rId10" Type="http://schemas.openxmlformats.org/officeDocument/2006/relationships/slide" Target="slides/slide1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E49369-E5F1-4E1B-8681-263681627FDA}" type="datetimeFigureOut">
              <a:rPr lang="en-US" smtClean="0"/>
              <a:t>4/14/2025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AEED3C-F70F-41FD-847D-01E2C43C94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02081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7694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5" name="Google Shape;2605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6" name="Google Shape;2606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987337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9" name="Google Shape;2609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9725061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34118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" name="Google Shape;3246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7" name="Google Shape;3247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279508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0" name="Google Shape;3250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1" name="Google Shape;3251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549478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2" name="Google Shape;3282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" name="Google Shape;3283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8614986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5" name="Google Shape;3315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343869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714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4068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8760801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3771305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150364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9978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2186526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575542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6268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3999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7369779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73366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474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9074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870250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322324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9792756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83429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4984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239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4728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1610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124072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4243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0734880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697032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7004028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388369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7828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9695321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617350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8439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7417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67833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2028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697738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9204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943155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21749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939288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2056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621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885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0980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0524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3178669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1456315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1316358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3132320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6099064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850260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1778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777047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270996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098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073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0386554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5045762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761627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176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4581669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10792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2608508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8870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103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4892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3036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2407995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264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3362938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7800158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2366291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4756429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562598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536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9060644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753554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8640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011128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1344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3574831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4688465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7759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6410866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8823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771515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936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2058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2848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483056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5652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1310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268905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8000472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4474112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0489975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2579440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5695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689057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58828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7090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29498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943631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19851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346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6250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861074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4508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1281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45902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682469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472164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1494085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472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2361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1689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2455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7563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690431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906566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9879636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38663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8582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73839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8212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722473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34060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8736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4102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115090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99738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079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545159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702300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254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9133308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3329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3232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1762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746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8731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1136545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8035935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1580021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021559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169242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48772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1108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7048568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81010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7308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49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8776417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08379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682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767321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845627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927457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344202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285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051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7394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725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3196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903711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4552851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bg>
      <p:bgPr>
        <a:solidFill>
          <a:srgbClr val="002060"/>
        </a:solidFill>
        <a:effectLst/>
      </p:bgPr>
    </p:bg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" name="Google Shape;2112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13" name="Google Shape;2113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4" name="Google Shape;2114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15" name="Google Shape;2115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7" name="Google Shape;2117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18" name="Google Shape;2118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19" name="Google Shape;2119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1" name="Google Shape;2121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22" name="Google Shape;2122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4" name="Google Shape;2124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25" name="Google Shape;2125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27" name="Google Shape;2127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28" name="Google Shape;2128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0" name="Google Shape;2130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31" name="Google Shape;2131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5" name="Google Shape;2135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8" name="Google Shape;2138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" name="Google Shape;2142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" name="Google Shape;2144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5" name="Google Shape;2145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" name="Google Shape;2146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" name="Google Shape;2147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8" name="Google Shape;2148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9" name="Google Shape;2149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" name="Google Shape;2150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" name="Google Shape;2151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" name="Google Shape;2152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" name="Google Shape;2153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" name="Google Shape;2154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" name="Google Shape;2155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" name="Google Shape;2157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8" name="Google Shape;2158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" name="Google Shape;2159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" name="Google Shape;2162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80" name="Google Shape;2180;p38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997923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6209333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bg>
      <p:bgPr>
        <a:solidFill>
          <a:srgbClr val="002060"/>
        </a:solidFill>
        <a:effectLst/>
      </p:bgPr>
    </p:bg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83" name="Google Shape;2183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87" name="Google Shape;2187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8" name="Google Shape;2188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89" name="Google Shape;2189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1" name="Google Shape;2191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92" name="Google Shape;2192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4" name="Google Shape;2194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95" name="Google Shape;2195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97" name="Google Shape;2197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98" name="Google Shape;2198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00" name="Google Shape;2200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01" name="Google Shape;2201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03" name="Google Shape;2203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5" name="Google Shape;2205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0" name="Google Shape;225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6946576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002060"/>
        </a:solidFill>
        <a:effectLst/>
      </p:bgPr>
    </p:bg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" name="Google Shape;2252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253" name="Google Shape;2253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4" name="Google Shape;2254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255" name="Google Shape;2255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7" name="Google Shape;2257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58" name="Google Shape;2258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259" name="Google Shape;2259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1" name="Google Shape;2261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262" name="Google Shape;2262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4" name="Google Shape;2264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65" name="Google Shape;2265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7" name="Google Shape;2267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268" name="Google Shape;226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0" name="Google Shape;2270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271" name="Google Shape;227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3" name="Google Shape;2273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5" name="Google Shape;2275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277037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4F6128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22" name="Google Shape;2322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3" name="Google Shape;2323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24" name="Google Shape;2324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6" name="Google Shape;2326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7" name="Google Shape;2327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28" name="Google Shape;2328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0" name="Google Shape;2330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31" name="Google Shape;2331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3" name="Google Shape;2333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34" name="Google Shape;2334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6" name="Google Shape;2336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37" name="Google Shape;2337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39" name="Google Shape;2339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40" name="Google Shape;2340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5" name="Google Shape;2355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6" name="Google Shape;2356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9" name="Google Shape;2389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390" name="Google Shape;2390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393" name="Google Shape;2393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3" name="Google Shape;2403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04" name="Google Shape;2404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6" name="Google Shape;2406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8" name="Google Shape;2408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09" name="Google Shape;2409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1" name="Google Shape;2411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4" name="Google Shape;2414;p41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415" name="Google Shape;2415;p41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41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2479" name="Google Shape;2479;p41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480" name="Google Shape;2480;p41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7783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4F6128"/>
        </a:solidFill>
        <a:effectLst/>
      </p:bgPr>
    </p:bg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3" name="Google Shape;2523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4" name="Google Shape;2524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25" name="Google Shape;2525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7" name="Google Shape;2527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28" name="Google Shape;2528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29" name="Google Shape;2529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4" name="Google Shape;2534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35" name="Google Shape;2535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38" name="Google Shape;2538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0" name="Google Shape;2540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41" name="Google Shape;2541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3" name="Google Shape;2543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5" name="Google Shape;2545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0" name="Google Shape;2590;p42" descr="Không có mô tả.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39013" y="438261"/>
            <a:ext cx="2330549" cy="8878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394434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4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62903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1" name="Google Shape;11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5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9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" name="Google Shape;20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22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" name="Google Shape;23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" name="Google Shape;26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8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" name="Google Shape;29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1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33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4" name="Google Shape;34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7" name="Google Shape;37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7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8" name="Google Shape;48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3" name="Google Shape;53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55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Google Shape;101;p23"/>
          <p:cNvGrpSpPr/>
          <p:nvPr/>
        </p:nvGrpSpPr>
        <p:grpSpPr>
          <a:xfrm>
            <a:off x="896619" y="1566374"/>
            <a:ext cx="9867486" cy="4807426"/>
            <a:chOff x="741115" y="853968"/>
            <a:chExt cx="7691377" cy="4021392"/>
          </a:xfrm>
        </p:grpSpPr>
        <p:sp>
          <p:nvSpPr>
            <p:cNvPr id="102" name="Google Shape;102;p23"/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03;p23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04" name="Google Shape;104;p23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3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" name="Google Shape;107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08" name="Google Shape;108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5" name="Google Shape;165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6" name="Google Shape;166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7" name="Google Shape;167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68" name="Google Shape;168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" name="Google Shape;192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2" name="Google Shape;232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" name="Google Shape;236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37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38" name="Google Shape;238;p23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9" name="Google Shape;239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0" name="Google Shape;240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487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" name="Google Shape;247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" name="Google Shape;248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0" name="Google Shape;25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2" name="Google Shape;252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6" name="Google Shape;256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57" name="Google Shape;257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9" name="Google Shape;259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0" name="Google Shape;260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" name="Google Shape;262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3" name="Google Shape;263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" name="Google Shape;265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" name="Google Shape;266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8" name="Google Shape;268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" name="Google Shape;270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19" name="Google Shape;319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" name="Google Shape;321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2" name="Google Shape;322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3" name="Google Shape;333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" name="Google Shape;335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38" name="Google Shape;338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1" name="Google Shape;341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" name="Google Shape;342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3" name="Google Shape;343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" name="Google Shape;399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3" name="Google Shape;453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288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56" name="Google Shape;456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" name="Google Shape;457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58" name="Google Shape;45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" name="Google Shape;464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5" name="Google Shape;465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" name="Google Shape;467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68" name="Google Shape;468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69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" name="Google Shape;470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1" name="Google Shape;471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4" name="Google Shape;474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" name="Google Shape;476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3" name="Google Shape;523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0349810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4F6128"/>
        </a:solidFill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26" name="Google Shape;526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7" name="Google Shape;527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28" name="Google Shape;52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0" name="Google Shape;530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5" name="Google Shape;535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7" name="Google Shape;537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38" name="Google Shape;538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0" name="Google Shape;540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1" name="Google Shape;541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4" name="Google Shape;544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6" name="Google Shape;546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" name="Google Shape;548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49122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" name="Google Shape;594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95" name="Google Shape;595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" name="Google Shape;596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97" name="Google Shape;597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9" name="Google Shape;599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0" name="Google Shape;600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01" name="Google Shape;601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3" name="Google Shape;603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04" name="Google Shape;604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6" name="Google Shape;606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07" name="Google Shape;607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" name="Google Shape;609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10" name="Google Shape;610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2" name="Google Shape;612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13" name="Google Shape;613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" name="Google Shape;617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" name="Google Shape;641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" name="Google Shape;643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" name="Google Shape;644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" name="Google Shape;645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" name="Google Shape;646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" name="Google Shape;649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" name="Google Shape;650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" name="Google Shape;652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2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5" name="Google Shape;665;p2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66" name="Google Shape;666;p2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" name="Google Shape;707;p2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708" name="Google Shape;708;p2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2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711" name="Google Shape;711;p2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2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722" name="Google Shape;722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4" name="Google Shape;724;p2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6" name="Google Shape;726;p2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727" name="Google Shape;727;p2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9" name="Google Shape;729;p2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8342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4404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4F6128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2" name="Google Shape;732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4" name="Google Shape;73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6" name="Google Shape;736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0" name="Google Shape;740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1" name="Google Shape;741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3" name="Google Shape;743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4" name="Google Shape;744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6" name="Google Shape;746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7" name="Google Shape;747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" name="Google Shape;749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0" name="Google Shape;750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2" name="Google Shape;752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4" name="Google Shape;754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" name="Google Shape;756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99" name="Google Shape;799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357971"/>
            <a:ext cx="2325467" cy="11627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8730603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oogle Shape;801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02" name="Google Shape;802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3" name="Google Shape;803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4" name="Google Shape;804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6" name="Google Shape;806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07" name="Google Shape;807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8" name="Google Shape;808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0" name="Google Shape;810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1" name="Google Shape;811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4" name="Google Shape;814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6" name="Google Shape;816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7" name="Google Shape;81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0" name="Google Shape;82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2" name="Google Shape;822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" name="Google Shape;824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2" name="Google Shape;872;p29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73" name="Google Shape;873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37" name="Google Shape;93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9" name="Google Shape;93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40" name="Google Shape;94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0" name="Google Shape;95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51" name="Google Shape;95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" name="Google Shape;95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" name="Google Shape;95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56" name="Google Shape;95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29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846575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4F6128"/>
        </a:solidFill>
        <a:effectLst/>
      </p:bgPr>
    </p:bg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961" name="Google Shape;961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2" name="Google Shape;962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63" name="Google Shape;963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5" name="Google Shape;965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6" name="Google Shape;966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67" name="Google Shape;967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9" name="Google Shape;969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70" name="Google Shape;970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" name="Google Shape;972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73" name="Google Shape;973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" name="Google Shape;975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76" name="Google Shape;976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8" name="Google Shape;978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79" name="Google Shape;979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1" name="Google Shape;981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Google Shape;1028;p30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9168176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oogle Shape;1030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31" name="Google Shape;1031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2" name="Google Shape;1032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33" name="Google Shape;1033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5" name="Google Shape;1035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6" name="Google Shape;1036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37" name="Google Shape;1037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9" name="Google Shape;1039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40" name="Google Shape;1040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" name="Google Shape;1042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43" name="Google Shape;1043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5" name="Google Shape;1045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46" name="Google Shape;1046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" name="Google Shape;1048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49" name="Google Shape;1049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1" name="Google Shape;1051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31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054" name="Google Shape;105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057" name="Google Shape;105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1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068" name="Google Shape;106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31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31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" name="Google Shape;1072;p31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073" name="Google Shape;107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" name="Google Shape;107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0" name="Google Shape;1120;p31"/>
          <p:cNvGrpSpPr/>
          <p:nvPr/>
        </p:nvGrpSpPr>
        <p:grpSpPr>
          <a:xfrm>
            <a:off x="896619" y="1603301"/>
            <a:ext cx="9867486" cy="4770499"/>
            <a:chOff x="741115" y="865258"/>
            <a:chExt cx="7691377" cy="4010102"/>
          </a:xfrm>
        </p:grpSpPr>
        <p:sp>
          <p:nvSpPr>
            <p:cNvPr id="1121" name="Google Shape;1121;p31"/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22" name="Google Shape;1122;p31"/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</p:grpSpPr>
          <p:sp>
            <p:nvSpPr>
              <p:cNvPr id="1123" name="Google Shape;1123;p31"/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31"/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31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" name="Google Shape;1126;p31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27" name="Google Shape;1127;p31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" name="Google Shape;1183;p31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184" name="Google Shape;1184;p31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185" name="Google Shape;1185;p31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6" name="Google Shape;1186;p31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187" name="Google Shape;1187;p31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11" name="Google Shape;1211;p31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1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1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" name="Google Shape;1251;p31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252" name="Google Shape;1252;p31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31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31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31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6" name="Google Shape;1256;p31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7" name="Google Shape;1257;p31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258" name="Google Shape;1258;p31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9" name="Google Shape;1259;p31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260" name="Google Shape;1260;p31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31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31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31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31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31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6034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268" name="Google Shape;1268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69" name="Google Shape;1269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0" name="Google Shape;1270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2" name="Google Shape;1272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74" name="Google Shape;1274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6" name="Google Shape;1276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77" name="Google Shape;1277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0" name="Google Shape;1280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2" name="Google Shape;1282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83" name="Google Shape;128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86" name="Google Shape;128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8" name="Google Shape;1288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" name="Google Shape;1290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" name="Google Shape;1338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339" name="Google Shape;1339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" name="Google Shape;1341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342" name="Google Shape;1342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353" name="Google Shape;135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7" name="Google Shape;1357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358" name="Google Shape;135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32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361" name="Google Shape;1361;p32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62" name="Google Shape;1362;p32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363" name="Google Shape;1363;p32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2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2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2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2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2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2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2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2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2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2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2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2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2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2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2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2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32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32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2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2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2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32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32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32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32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32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32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32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32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32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32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32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32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32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32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32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32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32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32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32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32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32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32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32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32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32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32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32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32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32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32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32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32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32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32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9" name="Google Shape;1419;p32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3" name="Google Shape;1473;p32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KHÁM PHÁ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242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476" name="Google Shape;1476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77" name="Google Shape;1477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78" name="Google Shape;1478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0" name="Google Shape;1480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1" name="Google Shape;1481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82" name="Google Shape;1482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85" name="Google Shape;1485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7" name="Google Shape;1487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8" name="Google Shape;1488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0" name="Google Shape;1490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91" name="Google Shape;1491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3" name="Google Shape;1493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94" name="Google Shape;1494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6" name="Google Shape;1496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" name="Google Shape;1498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6" name="Google Shape;1546;p33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547" name="Google Shape;1547;p33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589" name="Google Shape;1589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1" name="Google Shape;1591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592" name="Google Shape;1592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03" name="Google Shape;1603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5" name="Google Shape;1605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" name="Google Shape;1607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08" name="Google Shape;1608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0" name="Google Shape;1610;p33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8984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" name="Google Shape;1612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13" name="Google Shape;1613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4" name="Google Shape;1614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15" name="Google Shape;161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7" name="Google Shape;1617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8" name="Google Shape;1618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19" name="Google Shape;1619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1" name="Google Shape;1621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22" name="Google Shape;1622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4" name="Google Shape;1624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25" name="Google Shape;1625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7" name="Google Shape;1627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28" name="Google Shape;1628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0" name="Google Shape;1630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31" name="Google Shape;1631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3" name="Google Shape;1633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5" name="Google Shape;1635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2" name="Google Shape;1672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" name="Google Shape;1678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3" name="Google Shape;1683;p34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684" name="Google Shape;1684;p34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7" name="Google Shape;1747;p3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748" name="Google Shape;1748;p3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50" name="Google Shape;1750;p3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751" name="Google Shape;1751;p3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762" name="Google Shape;1762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4" name="Google Shape;1764;p3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3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6" name="Google Shape;1766;p3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767" name="Google Shape;1767;p3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" name="Google Shape;1769;p34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2272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002060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772" name="Google Shape;1772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" name="Google Shape;1773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74" name="Google Shape;177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6" name="Google Shape;1776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7" name="Google Shape;1777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778" name="Google Shape;1778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0" name="Google Shape;1780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781" name="Google Shape;1781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3" name="Google Shape;1783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84" name="Google Shape;1784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6" name="Google Shape;1786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787" name="Google Shape;1787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89" name="Google Shape;1789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790" name="Google Shape;1790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2" name="Google Shape;1792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794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35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35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35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2" name="Google Shape;1842;p35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843" name="Google Shape;1843;p35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5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907" name="Google Shape;1907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9" name="Google Shape;1909;p35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910" name="Google Shape;1910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35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921" name="Google Shape;1921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3" name="Google Shape;1923;p35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35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5" name="Google Shape;1925;p35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926" name="Google Shape;1926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8" name="Google Shape;1928;p35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FABF8E"/>
                </a:solidFill>
                <a:effectLst/>
                <a:uLnTx/>
                <a:uFillTx/>
                <a:latin typeface="Cookie"/>
                <a:ea typeface="Cookie"/>
                <a:cs typeface="Cookie"/>
                <a:sym typeface="Cookie"/>
              </a:rPr>
              <a:t>TRÒ CHƠI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FABF8E"/>
              </a:solidFill>
              <a:effectLst/>
              <a:uLnTx/>
              <a:uFillTx/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1929" name="Google Shape;1929;p35"/>
          <p:cNvGrpSpPr/>
          <p:nvPr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1930" name="Google Shape;1930;p35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5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5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3968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2" name="Google Shape;197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73" name="Google Shape;197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4" name="Google Shape;197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75" name="Google Shape;197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8" name="Google Shape;197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79" name="Google Shape;197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82" name="Google Shape;198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4" name="Google Shape;198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85" name="Google Shape;198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5" name="Google Shape;199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0" name="Google Shape;20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69345" y="364703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1588296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002060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043" name="Google Shape;2043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4" name="Google Shape;2044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045" name="Google Shape;2045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7" name="Google Shape;2047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8" name="Google Shape;2048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049" name="Google Shape;2049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1" name="Google Shape;2051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052" name="Google Shape;2052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055" name="Google Shape;2055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7" name="Google Shape;2057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58" name="Google Shape;2058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0" name="Google Shape;2060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061" name="Google Shape;2061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" name="Google Shape;2066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" name="Google Shape;2067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" name="Google Shape;2068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9" name="Google Shape;2069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" name="Google Shape;2070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" name="Google Shape;2071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2" name="Google Shape;2072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" name="Google Shape;2073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4" name="Google Shape;2074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5" name="Google Shape;2075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6" name="Google Shape;2076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" name="Google Shape;2078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9" name="Google Shape;2079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" name="Google Shape;2080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" name="Google Shape;2081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" name="Google Shape;2082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4" name="Google Shape;2084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" name="Google Shape;2085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" name="Google Shape;2086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" name="Google Shape;2087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" name="Google Shape;2088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" name="Google Shape;2089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0" name="Google Shape;2090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1" name="Google Shape;2091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" name="Google Shape;2094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" name="Google Shape;2095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" name="Google Shape;2096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7" name="Google Shape;2097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" name="Google Shape;2098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" name="Google Shape;2099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" name="Google Shape;2104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" name="Google Shape;2105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" name="Google Shape;2106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" name="Google Shape;2107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" name="Google Shape;2108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" name="Google Shape;2109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0" name="Google Shape;2110;p37" descr="C:\Users\TUAN\Downloads\Luyện tập 1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85396" y="450429"/>
            <a:ext cx="2237784" cy="8634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61271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8.xml"/><Relationship Id="rId21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Relationship Id="rId22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18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29.xml"/><Relationship Id="rId21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17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28.xml"/><Relationship Id="rId16" Type="http://schemas.openxmlformats.org/officeDocument/2006/relationships/slideLayout" Target="../slideLayouts/slideLayout142.xml"/><Relationship Id="rId20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36.xml"/><Relationship Id="rId19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slideLayout" Target="../slideLayouts/slideLayout140.xml"/><Relationship Id="rId22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slideLayout" Target="../slideLayouts/slideLayout160.xml"/><Relationship Id="rId18" Type="http://schemas.openxmlformats.org/officeDocument/2006/relationships/slideLayout" Target="../slideLayouts/slideLayout165.xml"/><Relationship Id="rId3" Type="http://schemas.openxmlformats.org/officeDocument/2006/relationships/slideLayout" Target="../slideLayouts/slideLayout150.xml"/><Relationship Id="rId21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17" Type="http://schemas.openxmlformats.org/officeDocument/2006/relationships/slideLayout" Target="../slideLayouts/slideLayout164.xml"/><Relationship Id="rId2" Type="http://schemas.openxmlformats.org/officeDocument/2006/relationships/slideLayout" Target="../slideLayouts/slideLayout149.xml"/><Relationship Id="rId16" Type="http://schemas.openxmlformats.org/officeDocument/2006/relationships/slideLayout" Target="../slideLayouts/slideLayout163.xml"/><Relationship Id="rId20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57.xml"/><Relationship Id="rId19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slideLayout" Target="../slideLayouts/slideLayout181.xml"/><Relationship Id="rId1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71.xml"/><Relationship Id="rId21" Type="http://schemas.openxmlformats.org/officeDocument/2006/relationships/slideLayout" Target="../slideLayouts/slideLayout189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17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70.xml"/><Relationship Id="rId16" Type="http://schemas.openxmlformats.org/officeDocument/2006/relationships/slideLayout" Target="../slideLayouts/slideLayout184.xml"/><Relationship Id="rId20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78.xml"/><Relationship Id="rId19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Relationship Id="rId14" Type="http://schemas.openxmlformats.org/officeDocument/2006/relationships/slideLayout" Target="../slideLayouts/slideLayout182.xml"/><Relationship Id="rId22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49456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11947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962767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06430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39333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45137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42452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  <p:sldLayoutId id="2147483805" r:id="rId13"/>
    <p:sldLayoutId id="2147483806" r:id="rId14"/>
    <p:sldLayoutId id="2147483807" r:id="rId15"/>
    <p:sldLayoutId id="2147483808" r:id="rId16"/>
    <p:sldLayoutId id="2147483809" r:id="rId17"/>
    <p:sldLayoutId id="2147483810" r:id="rId18"/>
    <p:sldLayoutId id="2147483811" r:id="rId19"/>
    <p:sldLayoutId id="2147483812" r:id="rId20"/>
    <p:sldLayoutId id="2147483813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41470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  <p:sldLayoutId id="2147483827" r:id="rId13"/>
    <p:sldLayoutId id="2147483828" r:id="rId14"/>
    <p:sldLayoutId id="2147483829" r:id="rId15"/>
    <p:sldLayoutId id="2147483830" r:id="rId16"/>
    <p:sldLayoutId id="2147483831" r:id="rId17"/>
    <p:sldLayoutId id="2147483832" r:id="rId18"/>
    <p:sldLayoutId id="2147483833" r:id="rId19"/>
    <p:sldLayoutId id="2147483834" r:id="rId20"/>
    <p:sldLayoutId id="2147483835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10020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  <p:sldLayoutId id="2147483849" r:id="rId13"/>
    <p:sldLayoutId id="2147483850" r:id="rId14"/>
    <p:sldLayoutId id="2147483851" r:id="rId15"/>
    <p:sldLayoutId id="2147483852" r:id="rId16"/>
    <p:sldLayoutId id="2147483853" r:id="rId17"/>
    <p:sldLayoutId id="2147483854" r:id="rId18"/>
    <p:sldLayoutId id="2147483855" r:id="rId19"/>
    <p:sldLayoutId id="2147483856" r:id="rId20"/>
    <p:sldLayoutId id="2147483857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7" name="Google Shape;2597;p1"/>
          <p:cNvGrpSpPr/>
          <p:nvPr/>
        </p:nvGrpSpPr>
        <p:grpSpPr>
          <a:xfrm>
            <a:off x="1137602" y="223582"/>
            <a:ext cx="2190751" cy="980661"/>
            <a:chOff x="1523998" y="0"/>
            <a:chExt cx="2190751" cy="980661"/>
          </a:xfrm>
        </p:grpSpPr>
        <p:grpSp>
          <p:nvGrpSpPr>
            <p:cNvPr id="2598" name="Google Shape;2598;p1"/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599" name="Google Shape;2599;p1"/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rgbClr val="76923C"/>
              </a:solidFill>
              <a:ln w="12700" cap="flat" cmpd="sng">
                <a:solidFill>
                  <a:srgbClr val="4F6128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635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1"/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chemeClr val="lt1"/>
              </a:solidFill>
              <a:ln w="12700" cap="flat" cmpd="sng">
                <a:solidFill>
                  <a:srgbClr val="4F6128"/>
                </a:solidFill>
                <a:prstDash val="lgDash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01" name="Google Shape;2601;p1"/>
            <p:cNvSpPr txBox="1"/>
            <p:nvPr/>
          </p:nvSpPr>
          <p:spPr>
            <a:xfrm>
              <a:off x="1588934" y="197943"/>
              <a:ext cx="2125815" cy="5231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76923C"/>
                  </a:solidFill>
                  <a:effectLst/>
                  <a:uLnTx/>
                  <a:uFillTx/>
                  <a:latin typeface="Times New Roman" pitchFamily="18" charset="0"/>
                  <a:ea typeface="Cookie"/>
                  <a:cs typeface="Times New Roman" pitchFamily="18" charset="0"/>
                  <a:sym typeface="Cookie"/>
                </a:rPr>
                <a:t>CHỦ ĐỀ 12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76923C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endParaRPr>
            </a:p>
          </p:txBody>
        </p:sp>
      </p:grpSp>
      <p:sp>
        <p:nvSpPr>
          <p:cNvPr id="2602" name="Google Shape;2602;p1"/>
          <p:cNvSpPr txBox="1"/>
          <p:nvPr/>
        </p:nvSpPr>
        <p:spPr>
          <a:xfrm>
            <a:off x="3107421" y="290067"/>
            <a:ext cx="675503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4F6128"/>
                </a:solidFill>
                <a:effectLst/>
                <a:uLnTx/>
                <a:uFillTx/>
                <a:latin typeface="Cambria Math" pitchFamily="18" charset="0"/>
                <a:ea typeface="Cambria Math" pitchFamily="18" charset="0"/>
                <a:cs typeface="Cookie"/>
                <a:sym typeface="Cookie"/>
              </a:rPr>
              <a:t>PHÉP CỘNG, PHÉP TRỪ TRONG PHẠM VI 1000</a:t>
            </a:r>
            <a:endParaRPr kumimoji="0" sz="3600" b="0" i="0" u="none" strike="noStrike" kern="0" cap="none" spc="0" normalizeH="0" baseline="0" noProof="0" dirty="0">
              <a:ln>
                <a:noFill/>
              </a:ln>
              <a:solidFill>
                <a:srgbClr val="4F6128"/>
              </a:solidFill>
              <a:effectLst/>
              <a:uLnTx/>
              <a:uFillTx/>
              <a:latin typeface="Cambria Math" pitchFamily="18" charset="0"/>
              <a:ea typeface="Cambria Math" pitchFamily="18" charset="0"/>
              <a:cs typeface="Cookie"/>
              <a:sym typeface="Cookie"/>
            </a:endParaRPr>
          </a:p>
        </p:txBody>
      </p:sp>
      <p:sp>
        <p:nvSpPr>
          <p:cNvPr id="2603" name="Google Shape;2603;p1"/>
          <p:cNvSpPr txBox="1"/>
          <p:nvPr/>
        </p:nvSpPr>
        <p:spPr>
          <a:xfrm>
            <a:off x="2474640" y="2129251"/>
            <a:ext cx="6949441" cy="2123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BÀI </a:t>
            </a: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62: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PHÉP TRỪ </a:t>
            </a: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(CÓ </a:t>
            </a: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Cookie"/>
                <a:cs typeface="Times New Roman" pitchFamily="18" charset="0"/>
                <a:sym typeface="Cookie"/>
              </a:rPr>
              <a:t>NHỚ) TRONG PHẠM VI 1000</a:t>
            </a:r>
            <a:endParaRPr kumimoji="0" sz="4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Cookie"/>
              <a:cs typeface="Times New Roman" pitchFamily="18" charset="0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250914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2022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2" name="Google Shape;2612;p3"/>
          <p:cNvSpPr txBox="1"/>
          <p:nvPr/>
        </p:nvSpPr>
        <p:spPr>
          <a:xfrm>
            <a:off x="4572002" y="5041629"/>
            <a:ext cx="288689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386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– 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139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= ?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4" name="Google Shape;2614;p3"/>
          <p:cNvSpPr/>
          <p:nvPr/>
        </p:nvSpPr>
        <p:spPr>
          <a:xfrm>
            <a:off x="875211" y="1305098"/>
            <a:ext cx="2821578" cy="483326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337" y="1427967"/>
            <a:ext cx="9557359" cy="3572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577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19" name="Google Shape;2619;p4"/>
          <p:cNvGraphicFramePr/>
          <p:nvPr>
            <p:extLst/>
          </p:nvPr>
        </p:nvGraphicFramePr>
        <p:xfrm>
          <a:off x="945242" y="457199"/>
          <a:ext cx="4628841" cy="4240061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542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29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29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1672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 err="1"/>
                        <a:t>Trăm</a:t>
                      </a:r>
                      <a:r>
                        <a:rPr lang="en-US" sz="2400" u="none" strike="noStrike" cap="none" dirty="0"/>
                        <a:t> </a:t>
                      </a:r>
                      <a:endParaRPr sz="2400" u="none" strike="noStrike" cap="none" dirty="0"/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Chục </a:t>
                      </a:r>
                      <a:endParaRPr sz="2400" u="none" strike="noStrike" cap="none"/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Đơn vị</a:t>
                      </a:r>
                      <a:endParaRPr sz="2400" u="none" strike="noStrike" cap="none"/>
                    </a:p>
                  </a:txBody>
                  <a:tcPr marL="91450" marR="91450" marT="45725" marB="45725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3336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620" name="Google Shape;2620;p4"/>
          <p:cNvSpPr txBox="1"/>
          <p:nvPr/>
        </p:nvSpPr>
        <p:spPr>
          <a:xfrm>
            <a:off x="7351679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</a:t>
            </a:r>
            <a:endParaRPr kumimoji="0" sz="48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1" name="Google Shape;2621;p4"/>
          <p:cNvSpPr txBox="1"/>
          <p:nvPr/>
        </p:nvSpPr>
        <p:spPr>
          <a:xfrm>
            <a:off x="7741750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8</a:t>
            </a:r>
            <a:endParaRPr kumimoji="0" sz="4800" b="1" i="0" u="none" strike="noStrike" kern="0" cap="none" spc="0" normalizeH="0" baseline="0" noProof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2" name="Google Shape;2622;p4"/>
          <p:cNvSpPr txBox="1"/>
          <p:nvPr/>
        </p:nvSpPr>
        <p:spPr>
          <a:xfrm>
            <a:off x="8118395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6</a:t>
            </a:r>
            <a:endParaRPr kumimoji="0" sz="4800" b="1" i="0" u="none" strike="noStrike" kern="0" cap="none" spc="0" normalizeH="0" baseline="0" noProof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3" name="Google Shape;2623;p4"/>
          <p:cNvSpPr txBox="1"/>
          <p:nvPr/>
        </p:nvSpPr>
        <p:spPr>
          <a:xfrm>
            <a:off x="8532328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-</a:t>
            </a:r>
            <a:endParaRPr kumimoji="0" sz="4800" b="1" i="0" u="none" strike="noStrike" kern="0" cap="none" spc="0" normalizeH="0" baseline="0" noProof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4" name="Google Shape;2624;p4"/>
          <p:cNvSpPr txBox="1"/>
          <p:nvPr/>
        </p:nvSpPr>
        <p:spPr>
          <a:xfrm>
            <a:off x="8945449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</a:t>
            </a:r>
            <a:endParaRPr kumimoji="0" sz="48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5" name="Google Shape;2625;p4"/>
          <p:cNvSpPr txBox="1"/>
          <p:nvPr/>
        </p:nvSpPr>
        <p:spPr>
          <a:xfrm>
            <a:off x="9323546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3</a:t>
            </a:r>
            <a:endParaRPr kumimoji="0" sz="48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6" name="Google Shape;2626;p4"/>
          <p:cNvSpPr txBox="1"/>
          <p:nvPr/>
        </p:nvSpPr>
        <p:spPr>
          <a:xfrm>
            <a:off x="9675154" y="683500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9</a:t>
            </a:r>
            <a:endParaRPr kumimoji="0" sz="48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27" name="Google Shape;2627;p4"/>
          <p:cNvGrpSpPr/>
          <p:nvPr/>
        </p:nvGrpSpPr>
        <p:grpSpPr>
          <a:xfrm>
            <a:off x="1279174" y="1292528"/>
            <a:ext cx="901548" cy="901548"/>
            <a:chOff x="4046220" y="2072640"/>
            <a:chExt cx="2590800" cy="2590800"/>
          </a:xfrm>
        </p:grpSpPr>
        <p:sp>
          <p:nvSpPr>
            <p:cNvPr id="2628" name="Google Shape;2628;p4"/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8" name="Google Shape;2728;p4"/>
          <p:cNvGrpSpPr/>
          <p:nvPr/>
        </p:nvGrpSpPr>
        <p:grpSpPr>
          <a:xfrm>
            <a:off x="1279174" y="2317765"/>
            <a:ext cx="901548" cy="901548"/>
            <a:chOff x="4046220" y="2072640"/>
            <a:chExt cx="2590800" cy="2590800"/>
          </a:xfrm>
        </p:grpSpPr>
        <p:sp>
          <p:nvSpPr>
            <p:cNvPr id="2729" name="Google Shape;2729;p4"/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9" name="Google Shape;2829;p4"/>
          <p:cNvGrpSpPr/>
          <p:nvPr/>
        </p:nvGrpSpPr>
        <p:grpSpPr>
          <a:xfrm>
            <a:off x="1279174" y="3329146"/>
            <a:ext cx="901548" cy="901548"/>
            <a:chOff x="4046220" y="2072640"/>
            <a:chExt cx="2590800" cy="2590800"/>
          </a:xfrm>
        </p:grpSpPr>
        <p:sp>
          <p:nvSpPr>
            <p:cNvPr id="2830" name="Google Shape;2830;p4"/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33" name="Google Shape;3133;p4"/>
          <p:cNvGrpSpPr/>
          <p:nvPr/>
        </p:nvGrpSpPr>
        <p:grpSpPr>
          <a:xfrm>
            <a:off x="3083896" y="2362842"/>
            <a:ext cx="90155" cy="901548"/>
            <a:chOff x="7152671" y="1595686"/>
            <a:chExt cx="90155" cy="901548"/>
          </a:xfrm>
        </p:grpSpPr>
        <p:sp>
          <p:nvSpPr>
            <p:cNvPr id="3134" name="Google Shape;3134;p4"/>
            <p:cNvSpPr/>
            <p:nvPr/>
          </p:nvSpPr>
          <p:spPr>
            <a:xfrm>
              <a:off x="7152671" y="159568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152671" y="1685841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152671" y="177599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152671" y="186615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152671" y="195630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152671" y="204646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152671" y="213661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52671" y="222677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52671" y="23169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152671" y="2407079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4" name="Google Shape;3144;p4"/>
          <p:cNvGrpSpPr/>
          <p:nvPr/>
        </p:nvGrpSpPr>
        <p:grpSpPr>
          <a:xfrm>
            <a:off x="3241452" y="2362842"/>
            <a:ext cx="90155" cy="901548"/>
            <a:chOff x="7152671" y="1595686"/>
            <a:chExt cx="90155" cy="901548"/>
          </a:xfrm>
        </p:grpSpPr>
        <p:sp>
          <p:nvSpPr>
            <p:cNvPr id="3145" name="Google Shape;3145;p4"/>
            <p:cNvSpPr/>
            <p:nvPr/>
          </p:nvSpPr>
          <p:spPr>
            <a:xfrm>
              <a:off x="7152671" y="159568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152671" y="1685841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152671" y="177599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152671" y="186615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152671" y="195630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52671" y="204646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152671" y="213661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152671" y="222677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52671" y="23169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52671" y="2407079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5" name="Google Shape;3155;p4"/>
          <p:cNvGrpSpPr/>
          <p:nvPr/>
        </p:nvGrpSpPr>
        <p:grpSpPr>
          <a:xfrm>
            <a:off x="3548211" y="3419862"/>
            <a:ext cx="90155" cy="901548"/>
            <a:chOff x="7152671" y="1595686"/>
            <a:chExt cx="90155" cy="901548"/>
          </a:xfrm>
        </p:grpSpPr>
        <p:sp>
          <p:nvSpPr>
            <p:cNvPr id="3156" name="Google Shape;3156;p4"/>
            <p:cNvSpPr/>
            <p:nvPr/>
          </p:nvSpPr>
          <p:spPr>
            <a:xfrm>
              <a:off x="7152671" y="159568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7152671" y="1685841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7152671" y="177599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152671" y="186615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7152671" y="195630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7152671" y="204646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52671" y="213661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7152671" y="222677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52671" y="23169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7152671" y="2407079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6" name="Google Shape;3166;p4"/>
          <p:cNvGrpSpPr/>
          <p:nvPr/>
        </p:nvGrpSpPr>
        <p:grpSpPr>
          <a:xfrm>
            <a:off x="3440305" y="2362842"/>
            <a:ext cx="259624" cy="901548"/>
            <a:chOff x="7152671" y="1595686"/>
            <a:chExt cx="259624" cy="901548"/>
          </a:xfrm>
        </p:grpSpPr>
        <p:sp>
          <p:nvSpPr>
            <p:cNvPr id="3167" name="Google Shape;3167;p4"/>
            <p:cNvSpPr/>
            <p:nvPr/>
          </p:nvSpPr>
          <p:spPr>
            <a:xfrm>
              <a:off x="7152671" y="159568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7152671" y="1685841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152671" y="177599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7152671" y="186615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7152671" y="195630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52671" y="204646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7152671" y="213661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7152671" y="222677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52671" y="23169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7152671" y="2407079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7322140" y="159568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322140" y="1685841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7322140" y="1775996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322140" y="186615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7322140" y="195630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7322140" y="204646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7322140" y="213661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7322140" y="2226770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7322140" y="23169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7322140" y="2407079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4"/>
          <p:cNvGrpSpPr/>
          <p:nvPr/>
        </p:nvGrpSpPr>
        <p:grpSpPr>
          <a:xfrm>
            <a:off x="3059325" y="3417472"/>
            <a:ext cx="396066" cy="901548"/>
            <a:chOff x="2846886" y="1604312"/>
            <a:chExt cx="396066" cy="901548"/>
          </a:xfrm>
        </p:grpSpPr>
        <p:grpSp>
          <p:nvGrpSpPr>
            <p:cNvPr id="3188" name="Google Shape;3188;p4"/>
            <p:cNvGrpSpPr/>
            <p:nvPr/>
          </p:nvGrpSpPr>
          <p:grpSpPr>
            <a:xfrm>
              <a:off x="2846886" y="1604312"/>
              <a:ext cx="90155" cy="901548"/>
              <a:chOff x="7152671" y="1595686"/>
              <a:chExt cx="90155" cy="901548"/>
            </a:xfrm>
          </p:grpSpPr>
          <p:sp>
            <p:nvSpPr>
              <p:cNvPr id="3189" name="Google Shape;3189;p4"/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0" name="Google Shape;3190;p4"/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1" name="Google Shape;3191;p4"/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2" name="Google Shape;3192;p4"/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4"/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4"/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4"/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4"/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7" name="Google Shape;3197;p4"/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8" name="Google Shape;3198;p4"/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99" name="Google Shape;3199;p4"/>
            <p:cNvGrpSpPr/>
            <p:nvPr/>
          </p:nvGrpSpPr>
          <p:grpSpPr>
            <a:xfrm>
              <a:off x="3004442" y="1604312"/>
              <a:ext cx="90155" cy="901548"/>
              <a:chOff x="7152671" y="1595686"/>
              <a:chExt cx="90155" cy="901548"/>
            </a:xfrm>
          </p:grpSpPr>
          <p:sp>
            <p:nvSpPr>
              <p:cNvPr id="3200" name="Google Shape;3200;p4"/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4"/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4"/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3" name="Google Shape;3203;p4"/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4"/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5" name="Google Shape;3205;p4"/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6" name="Google Shape;3206;p4"/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7" name="Google Shape;3207;p4"/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8" name="Google Shape;3208;p4"/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9" name="Google Shape;3209;p4"/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10" name="Google Shape;3210;p4"/>
            <p:cNvGrpSpPr/>
            <p:nvPr/>
          </p:nvGrpSpPr>
          <p:grpSpPr>
            <a:xfrm>
              <a:off x="3152797" y="1604312"/>
              <a:ext cx="90155" cy="901548"/>
              <a:chOff x="7152671" y="1595686"/>
              <a:chExt cx="90155" cy="901548"/>
            </a:xfrm>
          </p:grpSpPr>
          <p:sp>
            <p:nvSpPr>
              <p:cNvPr id="3211" name="Google Shape;3211;p4"/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2" name="Google Shape;3212;p4"/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3" name="Google Shape;3213;p4"/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4"/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4"/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4"/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4"/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8" name="Google Shape;3218;p4"/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9" name="Google Shape;3219;p4"/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0" name="Google Shape;3220;p4"/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solidFill>
                <a:srgbClr val="DAEEF3"/>
              </a:solidFill>
              <a:ln w="9525" cap="flat" cmpd="sng">
                <a:solidFill>
                  <a:srgbClr val="31859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221" name="Google Shape;3221;p4"/>
          <p:cNvGrpSpPr/>
          <p:nvPr/>
        </p:nvGrpSpPr>
        <p:grpSpPr>
          <a:xfrm>
            <a:off x="4626629" y="3498576"/>
            <a:ext cx="90155" cy="726843"/>
            <a:chOff x="4824133" y="1438424"/>
            <a:chExt cx="90155" cy="726843"/>
          </a:xfrm>
        </p:grpSpPr>
        <p:sp>
          <p:nvSpPr>
            <p:cNvPr id="3222" name="Google Shape;3222;p4"/>
            <p:cNvSpPr/>
            <p:nvPr/>
          </p:nvSpPr>
          <p:spPr>
            <a:xfrm>
              <a:off x="4824133" y="1438424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4824133" y="1566898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4824133" y="1695155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4824133" y="1823412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4824133" y="1949288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4824133" y="2075112"/>
              <a:ext cx="90155" cy="90155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28" name="Google Shape;3228;p4"/>
          <p:cNvSpPr txBox="1"/>
          <p:nvPr/>
        </p:nvSpPr>
        <p:spPr>
          <a:xfrm>
            <a:off x="5936236" y="1378925"/>
            <a:ext cx="1323968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31859B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386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31859B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139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31859B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"/>
          <p:cNvSpPr txBox="1"/>
          <p:nvPr/>
        </p:nvSpPr>
        <p:spPr>
          <a:xfrm>
            <a:off x="5685054" y="1978321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31859B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-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31859B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230" name="Google Shape;3230;p4"/>
          <p:cNvCxnSpPr/>
          <p:nvPr/>
        </p:nvCxnSpPr>
        <p:spPr>
          <a:xfrm>
            <a:off x="5745480" y="3002786"/>
            <a:ext cx="1275548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1" name="Google Shape;3231;p4"/>
          <p:cNvSpPr txBox="1"/>
          <p:nvPr/>
        </p:nvSpPr>
        <p:spPr>
          <a:xfrm>
            <a:off x="6446339" y="3084080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2" name="Google Shape;3232;p4"/>
          <p:cNvSpPr txBox="1"/>
          <p:nvPr/>
        </p:nvSpPr>
        <p:spPr>
          <a:xfrm>
            <a:off x="7114784" y="1396815"/>
            <a:ext cx="4283902" cy="3970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6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không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trừ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được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9,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lấy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16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trừ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9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bằng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7,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viết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7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nhớ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1.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8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trừ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bằng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7,7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trừ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3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bằng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4,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viết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4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trừ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bằng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2,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viết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2</a:t>
            </a: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8" name="Google Shape;3238;p4"/>
          <p:cNvSpPr txBox="1"/>
          <p:nvPr/>
        </p:nvSpPr>
        <p:spPr>
          <a:xfrm>
            <a:off x="6188398" y="3084080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4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1" name="Google Shape;3241;p4"/>
          <p:cNvSpPr txBox="1"/>
          <p:nvPr/>
        </p:nvSpPr>
        <p:spPr>
          <a:xfrm>
            <a:off x="5921805" y="3084080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E36C09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42" name="Google Shape;3242;p4"/>
          <p:cNvGrpSpPr/>
          <p:nvPr/>
        </p:nvGrpSpPr>
        <p:grpSpPr>
          <a:xfrm>
            <a:off x="2012145" y="5313960"/>
            <a:ext cx="3900930" cy="936030"/>
            <a:chOff x="6881370" y="4098709"/>
            <a:chExt cx="3900930" cy="936030"/>
          </a:xfrm>
        </p:grpSpPr>
        <p:sp>
          <p:nvSpPr>
            <p:cNvPr id="3243" name="Google Shape;3243;p4"/>
            <p:cNvSpPr txBox="1"/>
            <p:nvPr/>
          </p:nvSpPr>
          <p:spPr>
            <a:xfrm>
              <a:off x="7021028" y="4098709"/>
              <a:ext cx="3748572" cy="92328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1859B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386 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31859B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– </a:t>
              </a: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1859B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139 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31859B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= </a:t>
              </a:r>
              <a:r>
                <a:rPr kumimoji="0" lang="en-US" sz="36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31859B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247</a:t>
              </a:r>
              <a:endParaRPr kumimoji="0" sz="3600" b="1" i="0" u="none" strike="noStrike" kern="0" cap="none" spc="0" normalizeH="0" baseline="0" noProof="0" dirty="0">
                <a:ln>
                  <a:noFill/>
                </a:ln>
                <a:solidFill>
                  <a:srgbClr val="31859B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6881370" y="4140177"/>
              <a:ext cx="3900930" cy="894562"/>
            </a:xfrm>
            <a:prstGeom prst="roundRect">
              <a:avLst>
                <a:gd name="adj" fmla="val 16667"/>
              </a:avLst>
            </a:prstGeom>
            <a:noFill/>
            <a:ln w="76200" cap="flat" cmpd="dbl">
              <a:solidFill>
                <a:srgbClr val="E36C09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8" name="Google Shape;3227;p4"/>
          <p:cNvSpPr/>
          <p:nvPr/>
        </p:nvSpPr>
        <p:spPr>
          <a:xfrm flipV="1">
            <a:off x="4603230" y="3289959"/>
            <a:ext cx="113554" cy="129902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922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461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4" name="Google Shape;3254;p6"/>
          <p:cNvGrpSpPr/>
          <p:nvPr/>
        </p:nvGrpSpPr>
        <p:grpSpPr>
          <a:xfrm>
            <a:off x="995882" y="1477770"/>
            <a:ext cx="2025471" cy="570588"/>
            <a:chOff x="1296327" y="1647588"/>
            <a:chExt cx="2025471" cy="570588"/>
          </a:xfrm>
        </p:grpSpPr>
        <p:sp>
          <p:nvSpPr>
            <p:cNvPr id="3255" name="Google Shape;3255;p6"/>
            <p:cNvSpPr txBox="1"/>
            <p:nvPr/>
          </p:nvSpPr>
          <p:spPr>
            <a:xfrm>
              <a:off x="1866915" y="1694956"/>
              <a:ext cx="145488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Tính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.</a:t>
              </a:r>
              <a:endParaRPr kumimoji="0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6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1</a:t>
              </a:r>
              <a:endParaRPr kumimoji="0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2" name="Google Shape;3262;p6"/>
          <p:cNvGrpSpPr/>
          <p:nvPr/>
        </p:nvGrpSpPr>
        <p:grpSpPr>
          <a:xfrm>
            <a:off x="4077687" y="2184626"/>
            <a:ext cx="1147790" cy="1384995"/>
            <a:chOff x="1566470" y="2095726"/>
            <a:chExt cx="1147790" cy="1384995"/>
          </a:xfrm>
        </p:grpSpPr>
        <p:grpSp>
          <p:nvGrpSpPr>
            <p:cNvPr id="3263" name="Google Shape;3263;p6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264" name="Google Shape;3264;p6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732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412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5" name="Google Shape;3265;p6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266" name="Google Shape;3266;p6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267" name="Google Shape;3267;p6"/>
          <p:cNvGrpSpPr/>
          <p:nvPr/>
        </p:nvGrpSpPr>
        <p:grpSpPr>
          <a:xfrm>
            <a:off x="6588905" y="2184626"/>
            <a:ext cx="1147790" cy="1384995"/>
            <a:chOff x="1566470" y="2095726"/>
            <a:chExt cx="1147790" cy="1384995"/>
          </a:xfrm>
        </p:grpSpPr>
        <p:grpSp>
          <p:nvGrpSpPr>
            <p:cNvPr id="3268" name="Google Shape;3268;p6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269" name="Google Shape;3269;p6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291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250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0" name="Google Shape;3270;p6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271" name="Google Shape;3271;p6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272" name="Google Shape;3272;p6"/>
          <p:cNvGrpSpPr/>
          <p:nvPr/>
        </p:nvGrpSpPr>
        <p:grpSpPr>
          <a:xfrm>
            <a:off x="8932470" y="2184626"/>
            <a:ext cx="1147790" cy="1384995"/>
            <a:chOff x="1566470" y="2095726"/>
            <a:chExt cx="1147790" cy="1384995"/>
          </a:xfrm>
        </p:grpSpPr>
        <p:grpSp>
          <p:nvGrpSpPr>
            <p:cNvPr id="3273" name="Google Shape;3273;p6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274" name="Google Shape;3274;p6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991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503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p6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276" name="Google Shape;3276;p6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77" name="Google Shape;3277;p6"/>
          <p:cNvSpPr txBox="1"/>
          <p:nvPr/>
        </p:nvSpPr>
        <p:spPr>
          <a:xfrm>
            <a:off x="1566470" y="3820053"/>
            <a:ext cx="910030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103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6"/>
          <p:cNvSpPr txBox="1"/>
          <p:nvPr/>
        </p:nvSpPr>
        <p:spPr>
          <a:xfrm>
            <a:off x="4163030" y="3820053"/>
            <a:ext cx="82534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217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6"/>
          <p:cNvSpPr txBox="1"/>
          <p:nvPr/>
        </p:nvSpPr>
        <p:spPr>
          <a:xfrm>
            <a:off x="6669717" y="3820053"/>
            <a:ext cx="9726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006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6"/>
          <p:cNvSpPr txBox="1"/>
          <p:nvPr/>
        </p:nvSpPr>
        <p:spPr>
          <a:xfrm>
            <a:off x="9138927" y="3820053"/>
            <a:ext cx="9726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224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824" y="2048358"/>
            <a:ext cx="9443519" cy="1950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152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5" name="Google Shape;3285;p7"/>
          <p:cNvSpPr/>
          <p:nvPr/>
        </p:nvSpPr>
        <p:spPr>
          <a:xfrm>
            <a:off x="975169" y="1383214"/>
            <a:ext cx="9964218" cy="1592431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86" name="Google Shape;3286;p7"/>
          <p:cNvGrpSpPr/>
          <p:nvPr/>
        </p:nvGrpSpPr>
        <p:grpSpPr>
          <a:xfrm>
            <a:off x="995882" y="1477770"/>
            <a:ext cx="3614218" cy="570588"/>
            <a:chOff x="1296327" y="1647588"/>
            <a:chExt cx="3614218" cy="570588"/>
          </a:xfrm>
        </p:grpSpPr>
        <p:sp>
          <p:nvSpPr>
            <p:cNvPr id="3287" name="Google Shape;3287;p7"/>
            <p:cNvSpPr txBox="1"/>
            <p:nvPr/>
          </p:nvSpPr>
          <p:spPr>
            <a:xfrm>
              <a:off x="1866915" y="1694956"/>
              <a:ext cx="3043630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Đặt tính rồi tính ?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7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kumimoji="0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9" name="Google Shape;3289;p7"/>
          <p:cNvGrpSpPr/>
          <p:nvPr/>
        </p:nvGrpSpPr>
        <p:grpSpPr>
          <a:xfrm>
            <a:off x="1566470" y="3103664"/>
            <a:ext cx="1147790" cy="1384954"/>
            <a:chOff x="1566470" y="2095726"/>
            <a:chExt cx="1147790" cy="1384954"/>
          </a:xfrm>
        </p:grpSpPr>
        <p:grpSp>
          <p:nvGrpSpPr>
            <p:cNvPr id="3290" name="Google Shape;3290;p7"/>
            <p:cNvGrpSpPr/>
            <p:nvPr/>
          </p:nvGrpSpPr>
          <p:grpSpPr>
            <a:xfrm>
              <a:off x="1566470" y="2095726"/>
              <a:ext cx="1147790" cy="1384954"/>
              <a:chOff x="1697011" y="2095726"/>
              <a:chExt cx="1147790" cy="1384954"/>
            </a:xfrm>
          </p:grpSpPr>
          <p:sp>
            <p:nvSpPr>
              <p:cNvPr id="3291" name="Google Shape;3291;p7"/>
              <p:cNvSpPr txBox="1"/>
              <p:nvPr/>
            </p:nvSpPr>
            <p:spPr>
              <a:xfrm>
                <a:off x="1934771" y="2095726"/>
                <a:ext cx="910030" cy="13849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362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  36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7"/>
              <p:cNvSpPr txBox="1"/>
              <p:nvPr/>
            </p:nvSpPr>
            <p:spPr>
              <a:xfrm>
                <a:off x="1697011" y="2418890"/>
                <a:ext cx="23776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293" name="Google Shape;3293;p7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294" name="Google Shape;3294;p7"/>
          <p:cNvGrpSpPr/>
          <p:nvPr/>
        </p:nvGrpSpPr>
        <p:grpSpPr>
          <a:xfrm>
            <a:off x="4077687" y="3103664"/>
            <a:ext cx="1147790" cy="1384995"/>
            <a:chOff x="1566470" y="2095726"/>
            <a:chExt cx="1147790" cy="1384995"/>
          </a:xfrm>
        </p:grpSpPr>
        <p:grpSp>
          <p:nvGrpSpPr>
            <p:cNvPr id="3295" name="Google Shape;3295;p7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296" name="Google Shape;3296;p7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485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128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7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298" name="Google Shape;3298;p7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299" name="Google Shape;3299;p7"/>
          <p:cNvGrpSpPr/>
          <p:nvPr/>
        </p:nvGrpSpPr>
        <p:grpSpPr>
          <a:xfrm>
            <a:off x="6804805" y="3103664"/>
            <a:ext cx="1147790" cy="1384995"/>
            <a:chOff x="1566470" y="2095726"/>
            <a:chExt cx="1147790" cy="1384995"/>
          </a:xfrm>
        </p:grpSpPr>
        <p:grpSp>
          <p:nvGrpSpPr>
            <p:cNvPr id="3300" name="Google Shape;3300;p7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301" name="Google Shape;3301;p7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651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635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7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303" name="Google Shape;3303;p7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304" name="Google Shape;3304;p7"/>
          <p:cNvGrpSpPr/>
          <p:nvPr/>
        </p:nvGrpSpPr>
        <p:grpSpPr>
          <a:xfrm>
            <a:off x="9249970" y="3103664"/>
            <a:ext cx="1147790" cy="1384995"/>
            <a:chOff x="1566470" y="2095726"/>
            <a:chExt cx="1147790" cy="1384995"/>
          </a:xfrm>
        </p:grpSpPr>
        <p:grpSp>
          <p:nvGrpSpPr>
            <p:cNvPr id="3305" name="Google Shape;3305;p7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3306" name="Google Shape;3306;p7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780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  68</a:t>
                </a: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p7"/>
              <p:cNvSpPr txBox="1"/>
              <p:nvPr/>
            </p:nvSpPr>
            <p:spPr>
              <a:xfrm>
                <a:off x="1697011" y="2418890"/>
                <a:ext cx="363930" cy="6588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Arial"/>
                    <a:cs typeface="Arial"/>
                    <a:sym typeface="Arial"/>
                  </a:rPr>
                  <a:t>-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3308" name="Google Shape;3308;p7"/>
            <p:cNvCxnSpPr/>
            <p:nvPr/>
          </p:nvCxnSpPr>
          <p:spPr>
            <a:xfrm>
              <a:off x="1689100" y="3378200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309" name="Google Shape;3309;p7"/>
          <p:cNvSpPr txBox="1"/>
          <p:nvPr/>
        </p:nvSpPr>
        <p:spPr>
          <a:xfrm>
            <a:off x="1786950" y="4259348"/>
            <a:ext cx="910030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326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0" name="Google Shape;3310;p7"/>
          <p:cNvSpPr txBox="1"/>
          <p:nvPr/>
        </p:nvSpPr>
        <p:spPr>
          <a:xfrm>
            <a:off x="4305459" y="4259348"/>
            <a:ext cx="82534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357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7"/>
          <p:cNvSpPr txBox="1"/>
          <p:nvPr/>
        </p:nvSpPr>
        <p:spPr>
          <a:xfrm>
            <a:off x="7035799" y="4259348"/>
            <a:ext cx="9726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016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7"/>
          <p:cNvSpPr txBox="1"/>
          <p:nvPr/>
        </p:nvSpPr>
        <p:spPr>
          <a:xfrm>
            <a:off x="9497086" y="4259348"/>
            <a:ext cx="9726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712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7"/>
          <p:cNvSpPr txBox="1"/>
          <p:nvPr/>
        </p:nvSpPr>
        <p:spPr>
          <a:xfrm>
            <a:off x="1281176" y="2396369"/>
            <a:ext cx="9602724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362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–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36          485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–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128           651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-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635           780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- 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68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5544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0" name="Google Shape;3320;p8"/>
          <p:cNvSpPr/>
          <p:nvPr/>
        </p:nvSpPr>
        <p:spPr>
          <a:xfrm>
            <a:off x="697888" y="1562706"/>
            <a:ext cx="570588" cy="570588"/>
          </a:xfrm>
          <a:prstGeom prst="ellipse">
            <a:avLst/>
          </a:prstGeom>
          <a:solidFill>
            <a:schemeClr val="accent4"/>
          </a:solidFill>
          <a:ln w="12700" cap="flat" cmpd="sng">
            <a:solidFill>
              <a:srgbClr val="D6E3B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3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8"/>
          <p:cNvSpPr txBox="1"/>
          <p:nvPr/>
        </p:nvSpPr>
        <p:spPr>
          <a:xfrm>
            <a:off x="1892255" y="3560525"/>
            <a:ext cx="3081730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Bài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giải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8"/>
          <p:cNvSpPr txBox="1"/>
          <p:nvPr/>
        </p:nvSpPr>
        <p:spPr>
          <a:xfrm>
            <a:off x="830200" y="4274137"/>
            <a:ext cx="7254874" cy="203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Số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cây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giống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trong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vườn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ươm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còn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lại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là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	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456 – 148 = ? (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cây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	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	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Đáp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số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 ?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cây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E36C09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giống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8"/>
          <p:cNvSpPr/>
          <p:nvPr/>
        </p:nvSpPr>
        <p:spPr>
          <a:xfrm>
            <a:off x="8085074" y="4257210"/>
            <a:ext cx="812800" cy="519361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8"/>
          <p:cNvSpPr/>
          <p:nvPr/>
        </p:nvSpPr>
        <p:spPr>
          <a:xfrm>
            <a:off x="8060130" y="4916045"/>
            <a:ext cx="812800" cy="519361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5748" y="1276837"/>
            <a:ext cx="4674185" cy="280008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01458" y="1634213"/>
            <a:ext cx="5463324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     </a:t>
            </a:r>
            <a:r>
              <a:rPr kumimoji="0" lang="vi-VN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>Trong </a:t>
            </a:r>
            <a:r>
              <a:rPr kumimoji="0" lang="vi-V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>vườn ươm có 456 cây giống. Người ta lấy đi 148 cây giống để trồng rừng. Hỏi trong vườn ươm còn lại bao nhiêu </a:t>
            </a:r>
            <a:r>
              <a:rPr kumimoji="0" lang="vi-VN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>cây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vi-VN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>giống</a:t>
            </a:r>
            <a:r>
              <a:rPr kumimoji="0" lang="vi-V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>?</a:t>
            </a:r>
            <a:br>
              <a:rPr kumimoji="0" lang="vi-V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</a:br>
            <a:r>
              <a:rPr kumimoji="0" lang="vi-V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  <a:t/>
            </a:r>
            <a:br>
              <a:rPr kumimoji="0" lang="vi-V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/>
                <a:sym typeface="Arial"/>
              </a:rPr>
            </a:b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65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1A797B2-8053-4ABD-95AF-131AFE421524}"/>
              </a:ext>
            </a:extLst>
          </p:cNvPr>
          <p:cNvSpPr txBox="1"/>
          <p:nvPr/>
        </p:nvSpPr>
        <p:spPr>
          <a:xfrm>
            <a:off x="1719941" y="2346518"/>
            <a:ext cx="875211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Tạm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biệt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các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kumimoji="0" lang="en-US" sz="8800" b="0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em</a:t>
            </a:r>
            <a:r>
              <a:rPr kumimoji="0" lang="en-US" sz="8800" b="0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!</a:t>
            </a:r>
            <a:endParaRPr kumimoji="0" lang="vi-VN" sz="8800" b="0" i="1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2999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192</Words>
  <Application>Microsoft Office PowerPoint</Application>
  <PresentationFormat>Widescreen</PresentationFormat>
  <Paragraphs>66</Paragraphs>
  <Slides>9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9</vt:i4>
      </vt:variant>
    </vt:vector>
  </HeadingPairs>
  <TitlesOfParts>
    <vt:vector size="23" baseType="lpstr">
      <vt:lpstr>Arial</vt:lpstr>
      <vt:lpstr>Calibri</vt:lpstr>
      <vt:lpstr>Cambria Math</vt:lpstr>
      <vt:lpstr>Cookie</vt:lpstr>
      <vt:lpstr>Times New Roman</vt:lpstr>
      <vt:lpstr>1_Office Theme</vt:lpstr>
      <vt:lpstr>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STD_NHUNG</dc:creator>
  <cp:lastModifiedBy>STD_NHUNG</cp:lastModifiedBy>
  <cp:revision>1</cp:revision>
  <dcterms:created xsi:type="dcterms:W3CDTF">2025-04-14T12:08:42Z</dcterms:created>
  <dcterms:modified xsi:type="dcterms:W3CDTF">2025-04-14T12:11:02Z</dcterms:modified>
</cp:coreProperties>
</file>