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9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0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700" r:id="rId4"/>
    <p:sldMasterId id="2147483703" r:id="rId5"/>
    <p:sldMasterId id="2147483715" r:id="rId6"/>
    <p:sldMasterId id="2147483727" r:id="rId7"/>
    <p:sldMasterId id="2147483739" r:id="rId8"/>
    <p:sldMasterId id="2147483751" r:id="rId9"/>
    <p:sldMasterId id="2147483763" r:id="rId10"/>
    <p:sldMasterId id="2147483775" r:id="rId11"/>
  </p:sldMasterIdLst>
  <p:notesMasterIdLst>
    <p:notesMasterId r:id="rId25"/>
  </p:notesMasterIdLst>
  <p:sldIdLst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5FC189-ED96-44F7-8F92-59F9D580D3D0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57EC08-02FD-45D6-B4BB-876BA012B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116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309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9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168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037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01024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24655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12348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5282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0260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55688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96450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3900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02966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6802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694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8706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50114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96464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74073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51377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37562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46352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610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6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741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76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444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83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921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070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169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470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7667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9043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759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8421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51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7725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0048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298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1438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718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2631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9625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0772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7562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4509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762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173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567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426645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73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39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8300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4058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6648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7950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8852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1523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4285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2401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843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756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637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5523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6293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3447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7363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7333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8245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4624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1323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0123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1278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181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9137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6779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7627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2583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9885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436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284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0614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7110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2555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916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749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3915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0082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1176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3497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4546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8523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8513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7721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5596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450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139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42493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4572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4732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8371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4615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64183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77780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8067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33757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550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5285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3355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7417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94770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574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7898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33973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96646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79630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14474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272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369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0448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806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588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77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499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5132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2644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739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7980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5437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02860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566530" y="2815620"/>
            <a:ext cx="905893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T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iếng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V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iệt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6798875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C73A34-5A4F-46A7-B720-807FB4D76F7F}"/>
              </a:ext>
            </a:extLst>
          </p:cNvPr>
          <p:cNvSpPr txBox="1"/>
          <p:nvPr/>
        </p:nvSpPr>
        <p:spPr>
          <a:xfrm>
            <a:off x="202642" y="175400"/>
            <a:ext cx="11786716" cy="584775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72D97A-6588-4D06-A202-555FBE0EC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1037109"/>
            <a:ext cx="4876799" cy="28439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1E752C-3247-45DB-93AF-9FE05A364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23634"/>
            <a:ext cx="5054221" cy="2843956"/>
          </a:xfrm>
          <a:prstGeom prst="rect">
            <a:avLst/>
          </a:prstGeom>
        </p:spPr>
      </p:pic>
      <p:pic>
        <p:nvPicPr>
          <p:cNvPr id="14" name="Picture 13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9AE379AA-EEF6-4236-975E-1FB85A6DD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1" y="3932902"/>
            <a:ext cx="5242559" cy="2579974"/>
          </a:xfrm>
          <a:prstGeom prst="rect">
            <a:avLst/>
          </a:prstGeom>
        </p:spPr>
      </p:pic>
      <p:pic>
        <p:nvPicPr>
          <p:cNvPr id="16" name="Picture 15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C70CB416-7FD8-4B96-9237-36DA20D5AC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932902"/>
            <a:ext cx="5054221" cy="257997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271B4BA-D196-41C3-9373-57065073E5B6}"/>
              </a:ext>
            </a:extLst>
          </p:cNvPr>
          <p:cNvCxnSpPr>
            <a:cxnSpLocks/>
          </p:cNvCxnSpPr>
          <p:nvPr/>
        </p:nvCxnSpPr>
        <p:spPr>
          <a:xfrm>
            <a:off x="853441" y="735634"/>
            <a:ext cx="28314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91C1079-25CE-49AC-B704-D2E54823AC26}"/>
              </a:ext>
            </a:extLst>
          </p:cNvPr>
          <p:cNvCxnSpPr>
            <a:cxnSpLocks/>
          </p:cNvCxnSpPr>
          <p:nvPr/>
        </p:nvCxnSpPr>
        <p:spPr>
          <a:xfrm flipV="1">
            <a:off x="6611052" y="709684"/>
            <a:ext cx="1673139" cy="68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794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0628" y="2061916"/>
            <a:ext cx="10630131" cy="107721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 Mai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Tiêm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chịu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dám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nghĩ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dám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minh,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hiếu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thảo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565F7A-B3B0-40D9-A4B2-5564E4A16383}"/>
              </a:ext>
            </a:extLst>
          </p:cNvPr>
          <p:cNvSpPr txBox="1"/>
          <p:nvPr/>
        </p:nvSpPr>
        <p:spPr>
          <a:xfrm>
            <a:off x="750628" y="844975"/>
            <a:ext cx="106301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Qua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 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92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960" y="-182879"/>
            <a:ext cx="9276080" cy="39928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8AD640-B88F-40D9-92E5-C07774C82589}"/>
              </a:ext>
            </a:extLst>
          </p:cNvPr>
          <p:cNvSpPr txBox="1"/>
          <p:nvPr/>
        </p:nvSpPr>
        <p:spPr>
          <a:xfrm>
            <a:off x="3434080" y="1544320"/>
            <a:ext cx="53238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B4EEA1-0F76-4A82-B894-0CBEDD047F80}"/>
              </a:ext>
            </a:extLst>
          </p:cNvPr>
          <p:cNvSpPr txBox="1"/>
          <p:nvPr/>
        </p:nvSpPr>
        <p:spPr>
          <a:xfrm>
            <a:off x="202642" y="4090650"/>
            <a:ext cx="11786716" cy="1323439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– 3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Mai An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39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86F050E6-2764-4F39-9BB0-E01580F95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A797B2-8053-4ABD-95AF-131AFE421524}"/>
              </a:ext>
            </a:extLst>
          </p:cNvPr>
          <p:cNvSpPr txBox="1"/>
          <p:nvPr/>
        </p:nvSpPr>
        <p:spPr>
          <a:xfrm>
            <a:off x="1719941" y="2346518"/>
            <a:ext cx="87521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IcielSanelma" pitchFamily="2" charset="0"/>
                <a:ea typeface="+mn-ea"/>
                <a:cs typeface="+mn-cs"/>
              </a:rPr>
              <a:t>Tạm</a:t>
            </a:r>
            <a:r>
              <a:rPr kumimoji="0" lang="en-US" sz="88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IcielSanelma" pitchFamily="2" charset="0"/>
                <a:ea typeface="+mn-ea"/>
                <a:cs typeface="+mn-cs"/>
              </a:rPr>
              <a:t> </a:t>
            </a:r>
            <a:r>
              <a:rPr kumimoji="0" lang="en-US" sz="8800" b="0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IcielSanelma" pitchFamily="2" charset="0"/>
                <a:ea typeface="+mn-ea"/>
                <a:cs typeface="+mn-cs"/>
              </a:rPr>
              <a:t>biệt</a:t>
            </a:r>
            <a:r>
              <a:rPr kumimoji="0" lang="en-US" sz="88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IcielSanelma" pitchFamily="2" charset="0"/>
                <a:ea typeface="+mn-ea"/>
                <a:cs typeface="+mn-cs"/>
              </a:rPr>
              <a:t> </a:t>
            </a:r>
            <a:r>
              <a:rPr kumimoji="0" lang="en-US" sz="8800" b="0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IcielSanelma" pitchFamily="2" charset="0"/>
                <a:ea typeface="+mn-ea"/>
                <a:cs typeface="+mn-cs"/>
              </a:rPr>
              <a:t>các</a:t>
            </a:r>
            <a:r>
              <a:rPr kumimoji="0" lang="en-US" sz="88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IcielSanelma" pitchFamily="2" charset="0"/>
                <a:ea typeface="+mn-ea"/>
                <a:cs typeface="+mn-cs"/>
              </a:rPr>
              <a:t> </a:t>
            </a:r>
            <a:r>
              <a:rPr kumimoji="0" lang="en-US" sz="8800" b="0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IcielSanelma" pitchFamily="2" charset="0"/>
                <a:ea typeface="+mn-ea"/>
                <a:cs typeface="+mn-cs"/>
              </a:rPr>
              <a:t>em</a:t>
            </a:r>
            <a:r>
              <a:rPr kumimoji="0" lang="en-US" sz="88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IcielSanelma" pitchFamily="2" charset="0"/>
                <a:ea typeface="+mn-ea"/>
                <a:cs typeface="+mn-cs"/>
              </a:rPr>
              <a:t>!</a:t>
            </a:r>
            <a:endParaRPr kumimoji="0" lang="vi-VN" sz="8800" b="0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5 IcielSanelm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687947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373407"/>
            <a:ext cx="7818554" cy="475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98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996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57" y="254000"/>
            <a:ext cx="11318543" cy="52733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8AD640-B88F-40D9-92E5-C07774C82589}"/>
              </a:ext>
            </a:extLst>
          </p:cNvPr>
          <p:cNvSpPr txBox="1"/>
          <p:nvPr/>
        </p:nvSpPr>
        <p:spPr>
          <a:xfrm>
            <a:off x="3466530" y="2509520"/>
            <a:ext cx="64280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NGHE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58784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C73A34-5A4F-46A7-B720-807FB4D76F7F}"/>
              </a:ext>
            </a:extLst>
          </p:cNvPr>
          <p:cNvSpPr txBox="1"/>
          <p:nvPr/>
        </p:nvSpPr>
        <p:spPr>
          <a:xfrm>
            <a:off x="202642" y="165240"/>
            <a:ext cx="11989358" cy="553998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1. Quan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72D97A-6588-4D06-A202-555FBE0EC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12" y="829300"/>
            <a:ext cx="4584084" cy="29022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1E752C-3247-45DB-93AF-9FE05A364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958" y="829301"/>
            <a:ext cx="4674579" cy="2914536"/>
          </a:xfrm>
          <a:prstGeom prst="rect">
            <a:avLst/>
          </a:prstGeom>
        </p:spPr>
      </p:pic>
      <p:pic>
        <p:nvPicPr>
          <p:cNvPr id="14" name="Picture 13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9AE379AA-EEF6-4236-975E-1FB85A6DD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30" y="3743836"/>
            <a:ext cx="4693266" cy="2746212"/>
          </a:xfrm>
          <a:prstGeom prst="rect">
            <a:avLst/>
          </a:prstGeom>
        </p:spPr>
      </p:pic>
      <p:pic>
        <p:nvPicPr>
          <p:cNvPr id="16" name="Picture 15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C70CB416-7FD8-4B96-9237-36DA20D5AC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958" y="3934755"/>
            <a:ext cx="4674579" cy="2579974"/>
          </a:xfrm>
          <a:prstGeom prst="rect">
            <a:avLst/>
          </a:prstGeom>
        </p:spPr>
      </p:pic>
      <p:sp>
        <p:nvSpPr>
          <p:cNvPr id="17" name="Callout: Bent Line 16">
            <a:extLst>
              <a:ext uri="{FF2B5EF4-FFF2-40B4-BE49-F238E27FC236}">
                <a16:creationId xmlns:a16="http://schemas.microsoft.com/office/drawing/2014/main" id="{9C6BB156-BF9F-4FB0-A013-02DBD9E69B72}"/>
              </a:ext>
            </a:extLst>
          </p:cNvPr>
          <p:cNvSpPr/>
          <p:nvPr/>
        </p:nvSpPr>
        <p:spPr>
          <a:xfrm flipH="1">
            <a:off x="241690" y="4556205"/>
            <a:ext cx="1027552" cy="144881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7421"/>
              <a:gd name="adj6" fmla="val -49681"/>
            </a:avLst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Callout: Bent Line 18">
            <a:extLst>
              <a:ext uri="{FF2B5EF4-FFF2-40B4-BE49-F238E27FC236}">
                <a16:creationId xmlns:a16="http://schemas.microsoft.com/office/drawing/2014/main" id="{706E4D4C-4869-4D86-9348-5A36E3A4E96C}"/>
              </a:ext>
            </a:extLst>
          </p:cNvPr>
          <p:cNvSpPr/>
          <p:nvPr/>
        </p:nvSpPr>
        <p:spPr>
          <a:xfrm>
            <a:off x="10720537" y="4556204"/>
            <a:ext cx="1071785" cy="163123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4346"/>
              <a:gd name="adj6" fmla="val -161633"/>
            </a:avLst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Vợ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271B4BA-D196-41C3-9373-57065073E5B6}"/>
              </a:ext>
            </a:extLst>
          </p:cNvPr>
          <p:cNvCxnSpPr>
            <a:cxnSpLocks/>
          </p:cNvCxnSpPr>
          <p:nvPr/>
        </p:nvCxnSpPr>
        <p:spPr>
          <a:xfrm>
            <a:off x="803320" y="706992"/>
            <a:ext cx="2458495" cy="13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7AA865E-F7D3-47A0-AE6F-E15388FD6B1D}"/>
              </a:ext>
            </a:extLst>
          </p:cNvPr>
          <p:cNvCxnSpPr>
            <a:cxnSpLocks/>
          </p:cNvCxnSpPr>
          <p:nvPr/>
        </p:nvCxnSpPr>
        <p:spPr>
          <a:xfrm>
            <a:off x="3438454" y="706992"/>
            <a:ext cx="26075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91C1079-25CE-49AC-B704-D2E54823AC26}"/>
              </a:ext>
            </a:extLst>
          </p:cNvPr>
          <p:cNvCxnSpPr>
            <a:cxnSpLocks/>
          </p:cNvCxnSpPr>
          <p:nvPr/>
        </p:nvCxnSpPr>
        <p:spPr>
          <a:xfrm>
            <a:off x="6638347" y="706992"/>
            <a:ext cx="11818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228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372D97A-6588-4D06-A202-555FBE0EC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33" y="1364776"/>
            <a:ext cx="9116703" cy="45181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0B3250-8181-4F2E-A93F-7A5E9B364033}"/>
              </a:ext>
            </a:extLst>
          </p:cNvPr>
          <p:cNvSpPr txBox="1"/>
          <p:nvPr/>
        </p:nvSpPr>
        <p:spPr>
          <a:xfrm>
            <a:off x="233680" y="5882878"/>
            <a:ext cx="11093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Mai 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C73A34-5A4F-46A7-B720-807FB4D76F7F}"/>
              </a:ext>
            </a:extLst>
          </p:cNvPr>
          <p:cNvSpPr txBox="1"/>
          <p:nvPr/>
        </p:nvSpPr>
        <p:spPr>
          <a:xfrm>
            <a:off x="202642" y="506436"/>
            <a:ext cx="11989358" cy="553998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1. Quan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271B4BA-D196-41C3-9373-57065073E5B6}"/>
              </a:ext>
            </a:extLst>
          </p:cNvPr>
          <p:cNvCxnSpPr>
            <a:cxnSpLocks/>
          </p:cNvCxnSpPr>
          <p:nvPr/>
        </p:nvCxnSpPr>
        <p:spPr>
          <a:xfrm>
            <a:off x="803320" y="1048188"/>
            <a:ext cx="2458495" cy="13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7AA865E-F7D3-47A0-AE6F-E15388FD6B1D}"/>
              </a:ext>
            </a:extLst>
          </p:cNvPr>
          <p:cNvCxnSpPr>
            <a:cxnSpLocks/>
          </p:cNvCxnSpPr>
          <p:nvPr/>
        </p:nvCxnSpPr>
        <p:spPr>
          <a:xfrm>
            <a:off x="3438454" y="1048188"/>
            <a:ext cx="26075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91C1079-25CE-49AC-B704-D2E54823AC26}"/>
              </a:ext>
            </a:extLst>
          </p:cNvPr>
          <p:cNvCxnSpPr>
            <a:cxnSpLocks/>
          </p:cNvCxnSpPr>
          <p:nvPr/>
        </p:nvCxnSpPr>
        <p:spPr>
          <a:xfrm>
            <a:off x="6638347" y="1048188"/>
            <a:ext cx="11818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148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6C73A34-5A4F-46A7-B720-807FB4D76F7F}"/>
              </a:ext>
            </a:extLst>
          </p:cNvPr>
          <p:cNvSpPr txBox="1"/>
          <p:nvPr/>
        </p:nvSpPr>
        <p:spPr>
          <a:xfrm>
            <a:off x="202642" y="506436"/>
            <a:ext cx="11989358" cy="553998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1. Quan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271B4BA-D196-41C3-9373-57065073E5B6}"/>
              </a:ext>
            </a:extLst>
          </p:cNvPr>
          <p:cNvCxnSpPr>
            <a:cxnSpLocks/>
          </p:cNvCxnSpPr>
          <p:nvPr/>
        </p:nvCxnSpPr>
        <p:spPr>
          <a:xfrm>
            <a:off x="803320" y="1048188"/>
            <a:ext cx="2458495" cy="13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7AA865E-F7D3-47A0-AE6F-E15388FD6B1D}"/>
              </a:ext>
            </a:extLst>
          </p:cNvPr>
          <p:cNvCxnSpPr>
            <a:cxnSpLocks/>
          </p:cNvCxnSpPr>
          <p:nvPr/>
        </p:nvCxnSpPr>
        <p:spPr>
          <a:xfrm>
            <a:off x="3438454" y="1048188"/>
            <a:ext cx="26075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91C1079-25CE-49AC-B704-D2E54823AC26}"/>
              </a:ext>
            </a:extLst>
          </p:cNvPr>
          <p:cNvCxnSpPr>
            <a:cxnSpLocks/>
          </p:cNvCxnSpPr>
          <p:nvPr/>
        </p:nvCxnSpPr>
        <p:spPr>
          <a:xfrm>
            <a:off x="6638347" y="1048188"/>
            <a:ext cx="11818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B1E752C-3247-45DB-93AF-9FE05A364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912" y="1173707"/>
            <a:ext cx="8871045" cy="44498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730618-641E-42D2-915C-BA009F9512F8}"/>
              </a:ext>
            </a:extLst>
          </p:cNvPr>
          <p:cNvSpPr txBox="1"/>
          <p:nvPr/>
        </p:nvSpPr>
        <p:spPr>
          <a:xfrm>
            <a:off x="803320" y="5760044"/>
            <a:ext cx="10688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2. 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25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6C73A34-5A4F-46A7-B720-807FB4D76F7F}"/>
              </a:ext>
            </a:extLst>
          </p:cNvPr>
          <p:cNvSpPr txBox="1"/>
          <p:nvPr/>
        </p:nvSpPr>
        <p:spPr>
          <a:xfrm>
            <a:off x="202642" y="506436"/>
            <a:ext cx="11989358" cy="553998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1. Quan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271B4BA-D196-41C3-9373-57065073E5B6}"/>
              </a:ext>
            </a:extLst>
          </p:cNvPr>
          <p:cNvCxnSpPr>
            <a:cxnSpLocks/>
          </p:cNvCxnSpPr>
          <p:nvPr/>
        </p:nvCxnSpPr>
        <p:spPr>
          <a:xfrm>
            <a:off x="803320" y="1048188"/>
            <a:ext cx="2458495" cy="13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7AA865E-F7D3-47A0-AE6F-E15388FD6B1D}"/>
              </a:ext>
            </a:extLst>
          </p:cNvPr>
          <p:cNvCxnSpPr>
            <a:cxnSpLocks/>
          </p:cNvCxnSpPr>
          <p:nvPr/>
        </p:nvCxnSpPr>
        <p:spPr>
          <a:xfrm>
            <a:off x="3438454" y="1048188"/>
            <a:ext cx="26075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91C1079-25CE-49AC-B704-D2E54823AC26}"/>
              </a:ext>
            </a:extLst>
          </p:cNvPr>
          <p:cNvCxnSpPr>
            <a:cxnSpLocks/>
          </p:cNvCxnSpPr>
          <p:nvPr/>
        </p:nvCxnSpPr>
        <p:spPr>
          <a:xfrm>
            <a:off x="6638347" y="1048188"/>
            <a:ext cx="11818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9AE379AA-EEF6-4236-975E-1FB85A6DD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021" y="1228299"/>
            <a:ext cx="8871051" cy="47806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B15415B-221D-4FD2-B0E5-51C9826FE402}"/>
              </a:ext>
            </a:extLst>
          </p:cNvPr>
          <p:cNvSpPr txBox="1"/>
          <p:nvPr/>
        </p:nvSpPr>
        <p:spPr>
          <a:xfrm>
            <a:off x="803320" y="5887734"/>
            <a:ext cx="10701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36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6C73A34-5A4F-46A7-B720-807FB4D76F7F}"/>
              </a:ext>
            </a:extLst>
          </p:cNvPr>
          <p:cNvSpPr txBox="1"/>
          <p:nvPr/>
        </p:nvSpPr>
        <p:spPr>
          <a:xfrm>
            <a:off x="202642" y="506436"/>
            <a:ext cx="11989358" cy="553998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1. Quan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271B4BA-D196-41C3-9373-57065073E5B6}"/>
              </a:ext>
            </a:extLst>
          </p:cNvPr>
          <p:cNvCxnSpPr>
            <a:cxnSpLocks/>
          </p:cNvCxnSpPr>
          <p:nvPr/>
        </p:nvCxnSpPr>
        <p:spPr>
          <a:xfrm>
            <a:off x="803320" y="1048188"/>
            <a:ext cx="2458495" cy="13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7AA865E-F7D3-47A0-AE6F-E15388FD6B1D}"/>
              </a:ext>
            </a:extLst>
          </p:cNvPr>
          <p:cNvCxnSpPr>
            <a:cxnSpLocks/>
          </p:cNvCxnSpPr>
          <p:nvPr/>
        </p:nvCxnSpPr>
        <p:spPr>
          <a:xfrm>
            <a:off x="3438454" y="1048188"/>
            <a:ext cx="26075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91C1079-25CE-49AC-B704-D2E54823AC26}"/>
              </a:ext>
            </a:extLst>
          </p:cNvPr>
          <p:cNvCxnSpPr>
            <a:cxnSpLocks/>
          </p:cNvCxnSpPr>
          <p:nvPr/>
        </p:nvCxnSpPr>
        <p:spPr>
          <a:xfrm>
            <a:off x="6638347" y="1048188"/>
            <a:ext cx="11818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C70CB416-7FD8-4B96-9237-36DA20D5A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52" y="1212623"/>
            <a:ext cx="9812741" cy="43556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0E973C-F299-48C7-B0F1-2B6A81E83B32}"/>
              </a:ext>
            </a:extLst>
          </p:cNvPr>
          <p:cNvSpPr txBox="1"/>
          <p:nvPr/>
        </p:nvSpPr>
        <p:spPr>
          <a:xfrm>
            <a:off x="900753" y="5422119"/>
            <a:ext cx="10481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4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khắc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63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263</Words>
  <Application>Microsoft Office PowerPoint</Application>
  <PresentationFormat>Widescreen</PresentationFormat>
  <Paragraphs>28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13</vt:i4>
      </vt:variant>
    </vt:vector>
  </HeadingPairs>
  <TitlesOfParts>
    <vt:vector size="36" baseType="lpstr">
      <vt:lpstr>Microsoft YaHei</vt:lpstr>
      <vt:lpstr>SimSun</vt:lpstr>
      <vt:lpstr>SimSun</vt:lpstr>
      <vt:lpstr>#9Slide05 IcielSanelma</vt:lpstr>
      <vt:lpstr>Arial</vt:lpstr>
      <vt:lpstr>Arial-Rounded</vt:lpstr>
      <vt:lpstr>Calibri</vt:lpstr>
      <vt:lpstr>Calibri Light</vt:lpstr>
      <vt:lpstr>等线</vt:lpstr>
      <vt:lpstr>Montserrat Medium</vt:lpstr>
      <vt:lpstr>黑体</vt:lpstr>
      <vt:lpstr>Times New Roman</vt:lpstr>
      <vt:lpstr>1_Office Theme</vt:lpstr>
      <vt:lpstr>2_Office Theme</vt:lpstr>
      <vt:lpstr>6_Office Theme</vt:lpstr>
      <vt:lpstr>4_Office Theme</vt:lpstr>
      <vt:lpstr>2_Office 主题​​</vt:lpstr>
      <vt:lpstr>3_Office 主题​​</vt:lpstr>
      <vt:lpstr>4_Office 主题​​</vt:lpstr>
      <vt:lpstr>5_Office 主题​​</vt:lpstr>
      <vt:lpstr>6_Office 主题​​</vt:lpstr>
      <vt:lpstr>7_Office 主题​​</vt:lpstr>
      <vt:lpstr>8_Office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STD_NHUNG</dc:creator>
  <cp:lastModifiedBy>STD_NHUNG</cp:lastModifiedBy>
  <cp:revision>1</cp:revision>
  <dcterms:created xsi:type="dcterms:W3CDTF">2025-04-14T11:51:41Z</dcterms:created>
  <dcterms:modified xsi:type="dcterms:W3CDTF">2025-04-14T11:54:02Z</dcterms:modified>
</cp:coreProperties>
</file>