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0" r:id="rId4"/>
    <p:sldMasterId id="2147483702" r:id="rId5"/>
    <p:sldMasterId id="2147483714" r:id="rId6"/>
    <p:sldMasterId id="2147483726" r:id="rId7"/>
    <p:sldMasterId id="2147483739" r:id="rId8"/>
    <p:sldMasterId id="2147483751" r:id="rId9"/>
    <p:sldMasterId id="2147483764" r:id="rId10"/>
    <p:sldMasterId id="2147483777" r:id="rId11"/>
  </p:sldMasterIdLst>
  <p:notesMasterIdLst>
    <p:notesMasterId r:id="rId23"/>
  </p:notesMasterIdLst>
  <p:sldIdLst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CB264-8E7B-435F-ADB5-9EF5C08BB24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D18C-D0E5-4E41-ADB0-7B2ED278F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3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0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8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65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B954C-4E85-427A-982A-924234619CF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6376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D514B-CF1A-448F-A675-53BD5B3C901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9417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A4B6-6CE7-4D37-89B8-ED2D903F57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66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FD209-E85B-49AE-92FF-D7297709FA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3048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AFCB8-0473-4A23-814A-E90E5D4597C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2432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28F0-9036-48E5-80E2-39AD52A5A9F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50377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9B8BB-8311-4A38-97B8-155C5E4E5E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0200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7627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6D4FB-7222-4F90-B90C-DD2B368D578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0965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DB31-52F3-4012-ADA9-B382A68D260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453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400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702EE-C6C4-4E71-AB49-03FEB2A621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84623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6E28D-9E3A-4E75-8BB4-A628FE3E26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975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B954C-4E85-427A-982A-924234619CF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08089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D514B-CF1A-448F-A675-53BD5B3C901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8923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A4B6-6CE7-4D37-89B8-ED2D903F57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628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FD209-E85B-49AE-92FF-D7297709FA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8684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AFCB8-0473-4A23-814A-E90E5D4597C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355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28F0-9036-48E5-80E2-39AD52A5A9F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5673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9B8BB-8311-4A38-97B8-155C5E4E5E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9942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9968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435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3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48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16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7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1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8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5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32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05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66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091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9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1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60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8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761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686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409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42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56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32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57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460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02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87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723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94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51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562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96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22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281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66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01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1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47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57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8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2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89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112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99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136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814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5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2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6D4FB-7222-4F90-B90C-DD2B368D578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667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DB31-52F3-4012-ADA9-B382A68D260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6237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702EE-C6C4-4E71-AB49-03FEB2A621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80137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6E28D-9E3A-4E75-8BB4-A628FE3E26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75937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B954C-4E85-427A-982A-924234619CF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2278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D514B-CF1A-448F-A675-53BD5B3C901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9646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A4B6-6CE7-4D37-89B8-ED2D903F57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07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FD209-E85B-49AE-92FF-D7297709FA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2544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AFCB8-0473-4A23-814A-E90E5D4597C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97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68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28F0-9036-48E5-80E2-39AD52A5A9F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35913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9B8BB-8311-4A38-97B8-155C5E4E5E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1207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420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742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07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36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153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8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74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80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07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817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32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58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6D4FB-7222-4F90-B90C-DD2B368D578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86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DB31-52F3-4012-ADA9-B382A68D260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8022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702EE-C6C4-4E71-AB49-03FEB2A621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6354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6E28D-9E3A-4E75-8BB4-A628FE3E26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9448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B954C-4E85-427A-982A-924234619CF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41793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D514B-CF1A-448F-A675-53BD5B3C901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98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823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A4B6-6CE7-4D37-89B8-ED2D903F57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8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FD209-E85B-49AE-92FF-D7297709FA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31474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AFCB8-0473-4A23-814A-E90E5D4597C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6179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28F0-9036-48E5-80E2-39AD52A5A9F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9716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9B8BB-8311-4A38-97B8-155C5E4E5E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6955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637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6D4FB-7222-4F90-B90C-DD2B368D578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4294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DB31-52F3-4012-ADA9-B382A68D260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61086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702EE-C6C4-4E71-AB49-03FEB2A621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55578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6E28D-9E3A-4E75-8BB4-A628FE3E26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071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77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33DAB-06FF-4F3F-BAAB-00B03E174E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7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33DAB-06FF-4F3F-BAAB-00B03E174E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7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33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6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02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98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2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33DAB-06FF-4F3F-BAAB-00B03E174E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2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33DAB-06FF-4F3F-BAAB-00B03E174E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6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536388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2121" y="128199"/>
            <a:ext cx="4245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3405" y="2730274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0725" y="2360811"/>
            <a:ext cx="9933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936307" y="2902869"/>
            <a:ext cx="9664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 cách giữa các chữ ghi tiếng viết thế nào?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6604" y="2348140"/>
            <a:ext cx="7712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2,5 ô li?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0725" y="2322876"/>
            <a:ext cx="4840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9521" y="2398455"/>
            <a:ext cx="8027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N, g, V, 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2,5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0725" y="2871602"/>
            <a:ext cx="7298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4888" y="2869082"/>
            <a:ext cx="1092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1,5 ô li,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ô li.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1286" y="2903644"/>
            <a:ext cx="10488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 cách giữa các chữ ghi tiếng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con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03DAB-E381-4FEB-B64C-40B0FEABF13D}"/>
              </a:ext>
            </a:extLst>
          </p:cNvPr>
          <p:cNvSpPr txBox="1"/>
          <p:nvPr/>
        </p:nvSpPr>
        <p:spPr>
          <a:xfrm>
            <a:off x="1654376" y="1226489"/>
            <a:ext cx="9028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Nam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N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7748" r="5824" b="21333"/>
          <a:stretch>
            <a:fillRect/>
          </a:stretch>
        </p:blipFill>
        <p:spPr bwMode="auto">
          <a:xfrm>
            <a:off x="5760605" y="2407467"/>
            <a:ext cx="585604" cy="44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43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9" grpId="0"/>
      <p:bldP spid="19" grpId="1"/>
      <p:bldP spid="20" grpId="0"/>
      <p:bldP spid="20" grpId="1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9291" y="558702"/>
            <a:ext cx="2425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229" y="1530847"/>
            <a:ext cx="950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295" y="2194737"/>
            <a:ext cx="10417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819" y="2897339"/>
            <a:ext cx="4944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499" y="3632620"/>
            <a:ext cx="1161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64" y="402992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30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2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32695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7739" r="5774" b="21309"/>
          <a:stretch>
            <a:fillRect/>
          </a:stretch>
        </p:blipFill>
        <p:spPr bwMode="auto">
          <a:xfrm>
            <a:off x="6919414" y="1501253"/>
            <a:ext cx="4612067" cy="41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23081" y="3379125"/>
            <a:ext cx="5158853" cy="584953"/>
            <a:chOff x="0" y="2121"/>
            <a:chExt cx="1824" cy="41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0" y="2121"/>
              <a:ext cx="1824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5li,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11" descr="N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3" t="7739" r="5774" b="21309"/>
            <a:stretch>
              <a:fillRect/>
            </a:stretch>
          </p:blipFill>
          <p:spPr bwMode="auto">
            <a:xfrm>
              <a:off x="359" y="2180"/>
              <a:ext cx="186" cy="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457182" y="4187280"/>
            <a:ext cx="5876296" cy="584941"/>
            <a:chOff x="3936" y="2121"/>
            <a:chExt cx="2059" cy="337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36" y="2121"/>
              <a:ext cx="205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bởi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2" descr="N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5" t="7748" r="5824" b="21333"/>
            <a:stretch>
              <a:fillRect/>
            </a:stretch>
          </p:blipFill>
          <p:spPr bwMode="auto">
            <a:xfrm>
              <a:off x="4241" y="2164"/>
              <a:ext cx="181" cy="25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423081" y="614149"/>
            <a:ext cx="6400799" cy="2185809"/>
            <a:chOff x="336" y="96"/>
            <a:chExt cx="4800" cy="1651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336" y="96"/>
              <a:ext cx="4800" cy="1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 </a:t>
              </a:r>
              <a:r>
                <a:rPr kumimoji="0" lang="en-US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 VÀ NHẬN XÉT</a:t>
              </a: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ô li,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rộng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ô li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bởi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nét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5" descr="N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5" t="7748" r="5824" b="21333"/>
            <a:stretch>
              <a:fillRect/>
            </a:stretch>
          </p:blipFill>
          <p:spPr bwMode="auto">
            <a:xfrm>
              <a:off x="1130" y="740"/>
              <a:ext cx="302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N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5" t="7748" r="5824" b="21333"/>
            <a:stretch>
              <a:fillRect/>
            </a:stretch>
          </p:blipFill>
          <p:spPr bwMode="auto">
            <a:xfrm>
              <a:off x="1054" y="1299"/>
              <a:ext cx="302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89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7739" r="5774" b="21309"/>
          <a:stretch>
            <a:fillRect/>
          </a:stretch>
        </p:blipFill>
        <p:spPr bwMode="auto">
          <a:xfrm>
            <a:off x="7055892" y="259307"/>
            <a:ext cx="4612067" cy="41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2263" y="493277"/>
            <a:ext cx="60459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nét móc 2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b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 2 : Là kết hợp các nét cơ bản lượn ngang, cong trái.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N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7748" r="5824" b="21333"/>
          <a:stretch>
            <a:fillRect/>
          </a:stretch>
        </p:blipFill>
        <p:spPr bwMode="auto">
          <a:xfrm>
            <a:off x="2464519" y="518317"/>
            <a:ext cx="402717" cy="44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23078" y="2555380"/>
            <a:ext cx="6537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Nét 1: từ điểm đặt bút trên đường kẻ ngang 5, viết nét móc hai đầu trái, hai đầu lượn vào trong, dừng bút ở đường kẻ ngang 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543" y="4696560"/>
            <a:ext cx="11340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Nét 2: từ điểm đặt bút ở đường kẻ ngang 2, lia bút lên đường kẻ ngang 5, viết nét lượn ngang tạo thành nét thắt nhỏ, viết nét cong phải dừng bút ở đường kẻ ngang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tập viết lớp 1  N hoa kiểu 2 thuan mai tập v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525" y="791569"/>
            <a:ext cx="10331356" cy="52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1186" y="382414"/>
            <a:ext cx="11004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7730" y="1211393"/>
            <a:ext cx="10180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09506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li,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li.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172552"/>
            <a:ext cx="4487400" cy="41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1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Chữ N kiểu 2 cỡ nhỏ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708" y="573206"/>
            <a:ext cx="9567080" cy="57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2121" y="128199"/>
            <a:ext cx="4245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841" y="3229575"/>
            <a:ext cx="10641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810" y="3904042"/>
            <a:ext cx="9933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Con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877169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03DAB-E381-4FEB-B64C-40B0FEABF13D}"/>
              </a:ext>
            </a:extLst>
          </p:cNvPr>
          <p:cNvSpPr txBox="1"/>
          <p:nvPr/>
        </p:nvSpPr>
        <p:spPr>
          <a:xfrm>
            <a:off x="1654377" y="145850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Nam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78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406</Words>
  <Application>Microsoft Office PowerPoint</Application>
  <PresentationFormat>Widescreen</PresentationFormat>
  <Paragraphs>39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等线</vt:lpstr>
      <vt:lpstr>HP001 5 hàng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3_Office 主题​​</vt:lpstr>
      <vt:lpstr>4_Office 主题​​</vt:lpstr>
      <vt:lpstr>Default Design</vt:lpstr>
      <vt:lpstr>5_Office 主题​​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2025-04-14T11:49:16Z</dcterms:created>
  <dcterms:modified xsi:type="dcterms:W3CDTF">2025-04-14T11:51:31Z</dcterms:modified>
</cp:coreProperties>
</file>