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  <p:sldMasterId id="2147483715" r:id="rId6"/>
    <p:sldMasterId id="2147483726" r:id="rId7"/>
    <p:sldMasterId id="2147483737" r:id="rId8"/>
    <p:sldMasterId id="2147483748" r:id="rId9"/>
    <p:sldMasterId id="2147483759" r:id="rId10"/>
    <p:sldMasterId id="214748377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4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305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19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3370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244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556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8128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920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2884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98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666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89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4810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73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71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86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18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16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30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951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084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1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91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21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24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90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0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38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2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119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469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952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3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45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97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336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90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670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486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127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720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64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491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463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27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065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201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64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959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28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450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588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824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3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89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26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68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710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96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443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326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195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787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185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8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68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265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83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187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26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325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017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047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650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368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70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7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151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198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526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769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501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39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127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2460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4314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1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107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059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113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9087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49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610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867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508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9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1984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88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382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347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4343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3090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3635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48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540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9804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6618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017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5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14740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66067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11781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44879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4335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72009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01228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70102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85246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47546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08980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9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128622" y="645316"/>
            <a:ext cx="6046737" cy="5793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2645628" y="488479"/>
            <a:ext cx="323573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b="1" kern="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48847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7" y="853505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2192212" y="1371907"/>
            <a:ext cx="7986603" cy="440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1867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1867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1867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18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90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19047" y="2273333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2013185" y="3325750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2139932" y="4374868"/>
            <a:ext cx="815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M: 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9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2260709" y="2778908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6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859627" y="863045"/>
            <a:ext cx="2194060" cy="799300"/>
            <a:chOff x="337445" y="617893"/>
            <a:chExt cx="1645545" cy="5994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671" y="1879598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03228" y="1792020"/>
            <a:ext cx="680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ngày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thường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mọi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762191" y="681599"/>
            <a:ext cx="759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172" y="2964000"/>
            <a:ext cx="7930029" cy="349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6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859627" y="863045"/>
            <a:ext cx="2194060" cy="799300"/>
            <a:chOff x="337445" y="617893"/>
            <a:chExt cx="1645545" cy="5994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762191" y="681599"/>
            <a:ext cx="759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8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lang="en-US" sz="58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1 – 2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885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3148137" y="448419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48847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7" y="853505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2192212" y="1371907"/>
            <a:ext cx="7986603" cy="440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1867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1867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1867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18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/>
          <p:nvPr/>
        </p:nvCxnSpPr>
        <p:spPr>
          <a:xfrm>
            <a:off x="3405481" y="3055525"/>
            <a:ext cx="8274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4572001" y="3078103"/>
            <a:ext cx="1106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2320701" y="4778963"/>
            <a:ext cx="144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38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2518779" y="1646242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 số câu văn dài</a:t>
            </a:r>
            <a:endParaRPr lang="en-US" sz="2400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098160" y="2655658"/>
            <a:ext cx="7995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218668" y="283889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4509369" y="268096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8737612" y="271899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2615789" y="330871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5429232" y="3236073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3598377" y="330871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20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3148137" y="448419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48847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7" y="853505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2192212" y="1371907"/>
            <a:ext cx="7986603" cy="440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18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18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1867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1867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1867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18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48" y="1515109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48" y="2356829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44" y="5767339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6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3148137" y="613991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2518779" y="1254890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 ngữ</a:t>
            </a:r>
            <a:endParaRPr lang="en-US" sz="2400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137632" y="1913595"/>
            <a:ext cx="243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258140" y="209683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2115632" y="2861542"/>
            <a:ext cx="165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236139" y="3044780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2098160" y="372624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2218668" y="39094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4025459" y="1921717"/>
            <a:ext cx="478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Đại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Dương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3584707" y="2865602"/>
            <a:ext cx="520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3034860" y="3730307"/>
            <a:ext cx="414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8856A8-36BC-44C0-B276-151B042B7F87}"/>
              </a:ext>
            </a:extLst>
          </p:cNvPr>
          <p:cNvSpPr/>
          <p:nvPr/>
        </p:nvSpPr>
        <p:spPr>
          <a:xfrm>
            <a:off x="2134397" y="4615983"/>
            <a:ext cx="2578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Dim-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A4B87A-DF29-427D-89A3-0BF47493BD6B}"/>
              </a:ext>
            </a:extLst>
          </p:cNvPr>
          <p:cNvSpPr/>
          <p:nvPr/>
        </p:nvSpPr>
        <p:spPr>
          <a:xfrm>
            <a:off x="2236139" y="486065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4B752-1E81-4859-A854-E238BD6B2F96}"/>
              </a:ext>
            </a:extLst>
          </p:cNvPr>
          <p:cNvSpPr txBox="1"/>
          <p:nvPr/>
        </p:nvSpPr>
        <p:spPr>
          <a:xfrm>
            <a:off x="4572001" y="4624105"/>
            <a:ext cx="414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7786445" y="2354709"/>
            <a:ext cx="2267924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7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19047" y="2413034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2016116" y="4317487"/>
            <a:ext cx="815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b.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  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TRẢ LỜI CÂU HỎI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9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2016116" y="3307469"/>
            <a:ext cx="815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7453814" y="5183026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2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2131308" y="628876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3.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số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1978908" y="4078463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2617524" y="4147446"/>
            <a:ext cx="735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78908" y="1601617"/>
          <a:ext cx="3469392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92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80101" y="1601617"/>
          <a:ext cx="4368799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799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448300" y="2349500"/>
            <a:ext cx="431800" cy="488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5448300" y="2349501"/>
            <a:ext cx="431800" cy="485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5448300" y="3364908"/>
            <a:ext cx="431800" cy="488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5448300" y="3367702"/>
            <a:ext cx="431800" cy="485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6073" y="4756890"/>
            <a:ext cx="2736852" cy="1701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3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734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Kalam</vt:lpstr>
      <vt:lpstr>Montserrat</vt:lpstr>
      <vt:lpstr>Times New Roman</vt:lpstr>
      <vt:lpstr>UTM Avo</vt:lpstr>
      <vt:lpstr>UTM Cookies</vt:lpstr>
      <vt:lpstr>Wingdings</vt:lpstr>
      <vt:lpstr>Doodle Sketchbook by Slidesgo</vt:lpstr>
      <vt:lpstr>1_Doodle Sketchbook by Slidesgo</vt:lpstr>
      <vt:lpstr>2_Doodle Sketchbook by Slidesgo</vt:lpstr>
      <vt:lpstr>3_Doodle Sketchbook by Slidesgo</vt:lpstr>
      <vt:lpstr>4_Doodle Sketchbook by Slidesgo</vt:lpstr>
      <vt:lpstr>5_Doodle Sketchbook by Slidesgo</vt:lpstr>
      <vt:lpstr>6_Doodle Sketchbook by Slidesgo</vt:lpstr>
      <vt:lpstr>7_Doodle Sketchbook by Slidesgo</vt:lpstr>
      <vt:lpstr>8_Doodle Sketchbook by Slidesgo</vt:lpstr>
      <vt:lpstr>9_Doodle Sketchbook by Slidesgo</vt:lpstr>
      <vt:lpstr>10_Doodle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2025-04-02T07:54:30Z</dcterms:created>
  <dcterms:modified xsi:type="dcterms:W3CDTF">2025-04-02T07:58:06Z</dcterms:modified>
</cp:coreProperties>
</file>