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4"/>
  </p:notesMasterIdLst>
  <p:sldIdLst>
    <p:sldId id="11088401" r:id="rId4"/>
    <p:sldId id="11088476" r:id="rId5"/>
    <p:sldId id="11088466" r:id="rId6"/>
    <p:sldId id="11088439" r:id="rId7"/>
    <p:sldId id="11088403" r:id="rId8"/>
    <p:sldId id="11088468" r:id="rId9"/>
    <p:sldId id="11088469" r:id="rId10"/>
    <p:sldId id="11088470" r:id="rId11"/>
    <p:sldId id="11088467" r:id="rId12"/>
    <p:sldId id="110884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1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normalizeH="0" baseline="0" noProof="0" dirty="0">
              <a:ln/>
              <a:solidFill>
                <a:srgbClr val="0000CC"/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39561" y="0"/>
            <a:ext cx="573395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dắt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nhắc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nhở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690880"/>
            <a:ext cx="10962640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416029" y="1633985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</a:t>
            </a:r>
            <a:endParaRPr lang="vi-VN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8558" y="2639260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vi-VN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TIẾT NƯỚC TIỂU</a:t>
            </a:r>
            <a:endParaRPr lang="en-US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" y="13151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41" y="13244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7667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úp bé đi tắm sạch sẽ - Ú ÒA - Peek A Boo - Wan Wan Meo Meo - Trò chuyện với chú chó Trắng">
            <a:hlinkClick r:id="" action="ppaction://media"/>
            <a:extLst>
              <a:ext uri="{FF2B5EF4-FFF2-40B4-BE49-F238E27FC236}">
                <a16:creationId xmlns:a16="http://schemas.microsoft.com/office/drawing/2014/main" id="{2A54494E-0E1D-4AF2-B05F-B37F530D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" y="5354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6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950" y="1083064"/>
            <a:ext cx="114442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38036"/>
            <a:ext cx="560578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mở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đầu</a:t>
            </a:r>
            <a:endParaRPr lang="zh-CN" altLang="en-US" sz="4000" b="1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7F4A9-CC8A-44AA-B437-92FAB9CE5CA0}"/>
              </a:ext>
            </a:extLst>
          </p:cNvPr>
          <p:cNvSpPr/>
          <p:nvPr/>
        </p:nvSpPr>
        <p:spPr>
          <a:xfrm>
            <a:off x="474047" y="2668301"/>
            <a:ext cx="11444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cảm thấy thế nào khi bị như vậy?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B9019-2523-486C-903D-2443AA0C92AE}"/>
              </a:ext>
            </a:extLst>
          </p:cNvPr>
          <p:cNvSpPr/>
          <p:nvPr/>
        </p:nvSpPr>
        <p:spPr>
          <a:xfrm>
            <a:off x="52222" y="3834727"/>
            <a:ext cx="12063729" cy="2748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bí tiểu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cảm giác rất khó chịu và tức vùng bụng dưới.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đi tiểu nhiều lần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giác đau rát vùng kín.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2949" y="0"/>
            <a:ext cx="602361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91223" y="775086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8D5B6-C4F6-4E0C-A213-91DA2ECE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" y="1916801"/>
            <a:ext cx="5240755" cy="4792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72480" y="1916801"/>
            <a:ext cx="6248400" cy="1200329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94AC6-31D9-447F-92F8-2ACA81F54FD4}"/>
              </a:ext>
            </a:extLst>
          </p:cNvPr>
          <p:cNvSpPr txBox="1"/>
          <p:nvPr/>
        </p:nvSpPr>
        <p:spPr>
          <a:xfrm>
            <a:off x="5872480" y="3352009"/>
            <a:ext cx="6248400" cy="3416320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đồ lót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" y="769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4041" y="60924"/>
            <a:ext cx="552403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503849" y="774877"/>
            <a:ext cx="1192183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781040" y="4315793"/>
            <a:ext cx="641096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nên ăn 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8C26-4603-48B5-8013-C61F4EC7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5" y="1984072"/>
            <a:ext cx="5083285" cy="4762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A81DB-D613-4612-8825-D1A1FA15D274}"/>
              </a:ext>
            </a:extLst>
          </p:cNvPr>
          <p:cNvSpPr txBox="1"/>
          <p:nvPr/>
        </p:nvSpPr>
        <p:spPr>
          <a:xfrm>
            <a:off x="5781040" y="2230220"/>
            <a:ext cx="641096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33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13420" y="24890"/>
            <a:ext cx="535050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51726" y="750279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42000" y="4984239"/>
            <a:ext cx="635000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thận lọc máu hiệu quả nhất.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383AC-ED49-49A4-BA95-D14F0954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940560"/>
            <a:ext cx="5026930" cy="482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27D3B-5602-4A0F-A150-A88F85999176}"/>
              </a:ext>
            </a:extLst>
          </p:cNvPr>
          <p:cNvSpPr txBox="1"/>
          <p:nvPr/>
        </p:nvSpPr>
        <p:spPr>
          <a:xfrm>
            <a:off x="5842000" y="2107204"/>
            <a:ext cx="635000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uống nước và tự nhắc nhở bản thân phải tập thói quen uống đủ nước mỗi ngày.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820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3452" y="0"/>
            <a:ext cx="524817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35603" y="706611"/>
            <a:ext cx="11654797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6157498" y="4084716"/>
            <a:ext cx="6034502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Không nhịn </a:t>
            </a:r>
            <a:r>
              <a:rPr lang="vi-VN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tiểu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16BC5-9AA1-4B85-A979-9D16E1B8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51"/>
            <a:ext cx="5598160" cy="5078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D8752-CA17-4969-B77C-E626ED72F24C}"/>
              </a:ext>
            </a:extLst>
          </p:cNvPr>
          <p:cNvSpPr txBox="1"/>
          <p:nvPr/>
        </p:nvSpPr>
        <p:spPr>
          <a:xfrm>
            <a:off x="6157498" y="1873817"/>
            <a:ext cx="6034502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2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3452" y="70442"/>
            <a:ext cx="5951348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249346" y="872061"/>
            <a:ext cx="2937517" cy="895779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48210-4EC0-410B-BA58-E9E38E83EABD}"/>
              </a:ext>
            </a:extLst>
          </p:cNvPr>
          <p:cNvSpPr txBox="1"/>
          <p:nvPr/>
        </p:nvSpPr>
        <p:spPr>
          <a:xfrm>
            <a:off x="0" y="2188172"/>
            <a:ext cx="12192000" cy="4401205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cần làm để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chăm sóc,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 vệ cơ quan bài tiết nước tiểu là: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đồ lót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Uống đủ nước mỗi ngày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nên ăn mặn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nhịn tiểu</a:t>
            </a:r>
          </a:p>
        </p:txBody>
      </p:sp>
    </p:spTree>
    <p:extLst>
      <p:ext uri="{BB962C8B-B14F-4D97-AF65-F5344CB8AC3E}">
        <p14:creationId xmlns:p14="http://schemas.microsoft.com/office/powerpoint/2010/main" val="46438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389</Words>
  <Application>Microsoft Office PowerPoint</Application>
  <PresentationFormat>Widescreen</PresentationFormat>
  <Paragraphs>43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STD_NHUNG</cp:lastModifiedBy>
  <cp:revision>438</cp:revision>
  <dcterms:created xsi:type="dcterms:W3CDTF">2021-06-23T08:03:30Z</dcterms:created>
  <dcterms:modified xsi:type="dcterms:W3CDTF">2025-04-02T08:14:10Z</dcterms:modified>
</cp:coreProperties>
</file>