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8DF95-DEF0-4D4D-8561-35E94BEB163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D0D11-3F8C-455D-B2C4-95A76EF6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6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722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9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9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6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186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82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2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98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6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248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500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9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92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02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668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461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239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7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7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6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8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4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4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8AC3A-9BA3-44F9-BD07-668D2198E0B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EC550-2389-4403-A5EB-FC9FBA02B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5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0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8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kumimoji="0" lang="en-US" altLang="zh-CN" sz="4400" b="1" i="1" u="none" strike="noStrike" kern="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8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39561" y="0"/>
            <a:ext cx="5733959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dắt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nhắc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C4D83-71FC-4183-8509-FDF5A6E59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690880"/>
            <a:ext cx="10962640" cy="61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2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1416029" y="1633985"/>
            <a:ext cx="377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5400" b="0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26: </a:t>
            </a:r>
            <a:endParaRPr kumimoji="0" lang="vi-VN" sz="5400" b="0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48558" y="2639260"/>
            <a:ext cx="7623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solidFill>
                    <a:srgbClr val="ED7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SÓC, BẢO VỆ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solidFill>
                    <a:srgbClr val="ED7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srgbClr val="ED7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solidFill>
                    <a:srgbClr val="ED7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TIẾT NƯỚC TIỂU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ED7D31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ED7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ED7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ED7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solidFill>
                    <a:srgbClr val="ED7D3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rgbClr val="ED7D31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1" y="13151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5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41" y="132449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0521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0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39450" y="33405"/>
            <a:ext cx="610143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748" y="741137"/>
            <a:ext cx="11887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 tr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thói quen ảnh hưởng đến cơ quan bài tiết nước tiểu theo gợi ý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94664-2AEC-499D-9AAE-704AF14C6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31" y="1941466"/>
            <a:ext cx="7215420" cy="4921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EAEF17-D2CA-4EA9-B904-C552222ACAB0}"/>
              </a:ext>
            </a:extLst>
          </p:cNvPr>
          <p:cNvSpPr txBox="1"/>
          <p:nvPr/>
        </p:nvSpPr>
        <p:spPr>
          <a:xfrm>
            <a:off x="85005" y="4741966"/>
            <a:ext cx="5165557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bao nhiêu bạn có thói quen tốt, bao nhiêu bạn có thói quen không tốt cho cơ quan bài tiết nước tiểu?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217CD-5C84-430C-9700-5A4B672E8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77"/>
            <a:ext cx="5250562" cy="27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hiếu nhi vui nhộn - Bé ơi tắm nào">
            <a:hlinkClick r:id="" action="ppaction://media"/>
            <a:extLst>
              <a:ext uri="{FF2B5EF4-FFF2-40B4-BE49-F238E27FC236}">
                <a16:creationId xmlns:a16="http://schemas.microsoft.com/office/drawing/2014/main" id="{F14AAB89-F7E1-4DC5-ACFA-1E2182BD7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05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5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49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09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4708" y="10243"/>
            <a:ext cx="6187599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354" y="741651"/>
            <a:ext cx="11662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 về những việc nên làm, không nên làm để bảo vệ cơ quan bài tiết nước tiểu.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DD5310-2BAC-41BC-9FC4-AA0A8C142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" y="2140729"/>
            <a:ext cx="4067553" cy="4717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BBC16-F251-45D0-B56B-F093E0F2A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03" y="2154128"/>
            <a:ext cx="3930360" cy="4703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DC6840-5563-4944-ADDA-CE52F552A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95" y="1991360"/>
            <a:ext cx="3509805" cy="4692566"/>
          </a:xfrm>
          <a:prstGeom prst="rect">
            <a:avLst/>
          </a:prstGeom>
        </p:spPr>
      </p:pic>
      <p:pic>
        <p:nvPicPr>
          <p:cNvPr id="21" name="Picture 20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54273870-C491-41A8-BC05-9DA35B35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2379552" y="2449432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6226E236-A67F-4982-8DE9-635969F78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566328" y="2133600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A04E9C9C-0AF0-410F-BF92-C871B13A4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1018285" y="2338867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925B90-FDFB-4C2E-B8B7-89627A5A5331}"/>
              </a:ext>
            </a:extLst>
          </p:cNvPr>
          <p:cNvSpPr txBox="1"/>
          <p:nvPr/>
        </p:nvSpPr>
        <p:spPr>
          <a:xfrm>
            <a:off x="24972" y="5890494"/>
            <a:ext cx="415246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D4231E-6E17-47D5-B194-1B1E1D8C7068}"/>
              </a:ext>
            </a:extLst>
          </p:cNvPr>
          <p:cNvSpPr txBox="1"/>
          <p:nvPr/>
        </p:nvSpPr>
        <p:spPr>
          <a:xfrm>
            <a:off x="4440950" y="5890494"/>
            <a:ext cx="393036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1BBA4-55D2-41BB-BD04-BBE3CAFDB6F1}"/>
              </a:ext>
            </a:extLst>
          </p:cNvPr>
          <p:cNvSpPr txBox="1"/>
          <p:nvPr/>
        </p:nvSpPr>
        <p:spPr>
          <a:xfrm>
            <a:off x="8586533" y="5608687"/>
            <a:ext cx="35576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4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5" y="0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0763" y="9693"/>
            <a:ext cx="5874677" cy="640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390" y="647460"/>
            <a:ext cx="11662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 về những việc nên làm, không nên làm để bảo vệ cơ quan bài tiết nước tiểu.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34FE9-434B-4470-902A-408E1825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789"/>
            <a:ext cx="4627402" cy="4995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6BDC9-1955-471F-907B-512DC49D9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99" y="1847789"/>
            <a:ext cx="3352043" cy="5010211"/>
          </a:xfrm>
          <a:prstGeom prst="rect">
            <a:avLst/>
          </a:prstGeom>
        </p:spPr>
      </p:pic>
      <p:pic>
        <p:nvPicPr>
          <p:cNvPr id="16" name="Picture 15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EF75E744-AC28-4D54-BE1E-DAD22D0C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5773836" y="2000511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39F7DCB7-188F-484E-9BCF-4C783ACC5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10229" y="2350099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3E4251-DD2F-4419-8996-B55ECB3E4A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r="13693"/>
          <a:stretch/>
        </p:blipFill>
        <p:spPr>
          <a:xfrm>
            <a:off x="8079223" y="1847789"/>
            <a:ext cx="4112778" cy="4873852"/>
          </a:xfrm>
          <a:prstGeom prst="rect">
            <a:avLst/>
          </a:prstGeom>
        </p:spPr>
      </p:pic>
      <p:pic>
        <p:nvPicPr>
          <p:cNvPr id="24" name="Picture 23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id="{E27CA941-7685-4435-B6B7-701C17C5D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9855481" y="1975569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A90922-81E1-444A-89FC-A5A07CFDF21B}"/>
              </a:ext>
            </a:extLst>
          </p:cNvPr>
          <p:cNvSpPr txBox="1"/>
          <p:nvPr/>
        </p:nvSpPr>
        <p:spPr>
          <a:xfrm>
            <a:off x="0" y="5454318"/>
            <a:ext cx="459868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EDFF4E-8EE0-415A-A4D4-5652932107C2}"/>
              </a:ext>
            </a:extLst>
          </p:cNvPr>
          <p:cNvSpPr txBox="1"/>
          <p:nvPr/>
        </p:nvSpPr>
        <p:spPr>
          <a:xfrm>
            <a:off x="4738199" y="5589912"/>
            <a:ext cx="3462841" cy="12464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nhịn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bây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vội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E1E87-45DC-44C8-AB19-62F1F8CC8F53}"/>
              </a:ext>
            </a:extLst>
          </p:cNvPr>
          <p:cNvSpPr txBox="1"/>
          <p:nvPr/>
        </p:nvSpPr>
        <p:spPr>
          <a:xfrm>
            <a:off x="8421248" y="5412405"/>
            <a:ext cx="3770753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85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147746" y="905861"/>
            <a:ext cx="2937517" cy="8894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548210-4EC0-410B-BA58-E9E38E83EABD}"/>
              </a:ext>
            </a:extLst>
          </p:cNvPr>
          <p:cNvSpPr txBox="1"/>
          <p:nvPr/>
        </p:nvSpPr>
        <p:spPr>
          <a:xfrm>
            <a:off x="447959" y="2122576"/>
            <a:ext cx="11449401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việc nên làm để bảo vệ cơ quan bài tiết: tắm rửa sạch sẽ, thay đồ hằng ngày, phơi đồ nơi có nắng, uống đủ nước.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việc không nên làm để bảo vệ cơ quan bài tiết: không ăn mặn, không nhịn tiểu.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36DEB-C2F7-43F2-9F94-1D1ACC1C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" y="0"/>
            <a:ext cx="704708" cy="7276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076D4C-5CD9-4637-A04A-5FEC9D0B6AEC}"/>
              </a:ext>
            </a:extLst>
          </p:cNvPr>
          <p:cNvSpPr/>
          <p:nvPr/>
        </p:nvSpPr>
        <p:spPr>
          <a:xfrm>
            <a:off x="858170" y="38371"/>
            <a:ext cx="550199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34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00752" y="53826"/>
            <a:ext cx="6770048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6711" y="761352"/>
            <a:ext cx="11189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 với bạn sự cần thiết của việc uống đủ nước, không nhịn tiểu để phòng tránh sỏi thận.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796711" y="2624987"/>
            <a:ext cx="10935765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 cần thiết của việc uống đủ nước là: để phòng tránh sỏi thận và loại bỏ được các chất độc hại.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2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" y="40845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51437" y="134018"/>
            <a:ext cx="5949877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9648" y="831681"/>
            <a:ext cx="11464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để đưa ra cách thực hiện thói quen tốt giúp bảo vệ cơ quan bài tiết nước tiểu.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6901314" y="2736845"/>
            <a:ext cx="5162417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 thực hiện thói quen tốt giúp bảo vệ cơ quan bài tiết nước tiểu là: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Uống đủ nước mỗi ngày.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Tắm và vệ sinh mỗi ngày.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 đồ lót hằng ngày.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tiểu khi 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AECB3-E84E-4D4E-A58B-6EC205E61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155120"/>
            <a:ext cx="6334278" cy="47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403</Words>
  <Application>Microsoft Office PowerPoint</Application>
  <PresentationFormat>Widescreen</PresentationFormat>
  <Paragraphs>36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等线</vt:lpstr>
      <vt:lpstr>Times New Roman</vt:lpstr>
      <vt:lpstr>Wingdings</vt:lpstr>
      <vt:lpstr>字魂59号-创粗黑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STD_NHUNG</dc:creator>
  <cp:lastModifiedBy>STD_NHUNG</cp:lastModifiedBy>
  <cp:revision>1</cp:revision>
  <dcterms:created xsi:type="dcterms:W3CDTF">2025-04-02T08:10:52Z</dcterms:created>
  <dcterms:modified xsi:type="dcterms:W3CDTF">2025-04-02T08:13:13Z</dcterms:modified>
</cp:coreProperties>
</file>