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12" r:id="rId4"/>
    <p:sldId id="313" r:id="rId5"/>
    <p:sldId id="314" r:id="rId6"/>
    <p:sldId id="315" r:id="rId7"/>
    <p:sldId id="316" r:id="rId8"/>
    <p:sldId id="31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CCECFB"/>
    <a:srgbClr val="82D2E9"/>
    <a:srgbClr val="FFD653"/>
    <a:srgbClr val="F15441"/>
    <a:srgbClr val="FFC000"/>
    <a:srgbClr val="F89D7E"/>
    <a:srgbClr val="FFF685"/>
    <a:srgbClr val="F06858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2" y="508766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82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7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9" y="142241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3" y="955676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9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zh-CN" altLang="en-US" sz="1350" kern="1200" dirty="0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5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082148"/>
            <a:chOff x="1523998" y="0"/>
            <a:chExt cx="2190751" cy="10821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66485"/>
              <a:ext cx="21258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0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0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1890711"/>
            <a:ext cx="77202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(KHÔNG NHỚ) TRONG PHẠM VI 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1000 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(Tiết 2)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33687" y="3510843"/>
              <a:ext cx="1266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936484" y="3510843"/>
              <a:ext cx="1304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980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658kg + 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221kg</a:t>
              </a:r>
              <a:endPara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850kg 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130kg</a:t>
              </a:r>
              <a:endPara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234 </a:t>
              </a:r>
              <a:r>
                <a:rPr lang="en-US" sz="2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645 </a:t>
              </a:r>
              <a:r>
                <a:rPr lang="en-US" sz="2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130 </a:t>
              </a:r>
              <a:r>
                <a:rPr lang="en-US" sz="2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850 </a:t>
              </a:r>
              <a:r>
                <a:rPr lang="en-US" sz="2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5907819" y="3641042"/>
            <a:ext cx="3352991" cy="114564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 flipV="1">
            <a:off x="7363820" y="3770022"/>
            <a:ext cx="883288" cy="79455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0.03123 L 0.43904 -0.0918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9" y="-615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2537E-6 -4.60328E-7 L -0.15226 -0.0700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9" y="-3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Hổ con: … </a:t>
            </a:r>
            <a:r>
              <a:rPr lang="en-US" sz="2800" dirty="0" smtClean="0"/>
              <a:t>kg?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….? </a:t>
            </a:r>
            <a:r>
              <a:rPr lang="en-US" sz="2800" dirty="0" err="1"/>
              <a:t>cây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697713" y="1348334"/>
            <a:ext cx="8478770" cy="3562457"/>
            <a:chOff x="1499065" y="1329327"/>
            <a:chExt cx="8478770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499065" y="1642148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187" y="412723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1588" y="5033679"/>
            <a:ext cx="781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) Hải li về tổ theo dòng nước nào là gần nhất?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75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5942" y="2938979"/>
            <a:ext cx="6400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359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STD_NHUNG</cp:lastModifiedBy>
  <cp:revision>129</cp:revision>
  <dcterms:created xsi:type="dcterms:W3CDTF">2021-06-02T01:34:28Z</dcterms:created>
  <dcterms:modified xsi:type="dcterms:W3CDTF">2025-04-02T08:02:21Z</dcterms:modified>
</cp:coreProperties>
</file>