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3" r:id="rId3"/>
    <p:sldId id="317" r:id="rId4"/>
    <p:sldId id="325" r:id="rId5"/>
    <p:sldId id="328" r:id="rId6"/>
    <p:sldId id="331" r:id="rId7"/>
    <p:sldId id="299" r:id="rId8"/>
    <p:sldId id="327" r:id="rId9"/>
    <p:sldId id="304" r:id="rId10"/>
    <p:sldId id="329" r:id="rId11"/>
    <p:sldId id="33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5" autoAdjust="0"/>
    <p:restoredTop sz="94325" autoAdjust="0"/>
  </p:normalViewPr>
  <p:slideViewPr>
    <p:cSldViewPr snapToGrid="0">
      <p:cViewPr varScale="1">
        <p:scale>
          <a:sx n="65" d="100"/>
          <a:sy n="65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3.wdp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x-none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x-none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x-none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x-none" sz="2400" dirty="0"/>
                <a:t> 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AB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BC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CD</a:t>
            </a:r>
            <a:r>
              <a:rPr lang="x-none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9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</a:t>
            </a:r>
            <a:r>
              <a:rPr lang="x-none" sz="2800" dirty="0"/>
              <a:t>=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21 m )</a:t>
            </a:r>
            <a:endParaRPr lang="x-none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x-none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x-none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2EC10-2049-39DB-821B-6EF4F5E3F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3E621C-33BE-10F3-BBF9-0DB97386D930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1E012A-31BD-F324-BE01-37F0ECC80ED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1685BFA4-CA33-70A8-FDB0-F9FCBAD1A06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7F3EFEFE-3C66-1143-A97A-0ED578123994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3E875D-F9D3-C04C-BC3A-88EF27CA82C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02AC10-1EFC-A7E0-CD22-3480A7E72D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A52C-6011-A731-965C-6438B3B0D65C}"/>
              </a:ext>
            </a:extLst>
          </p:cNvPr>
          <p:cNvSpPr txBox="1"/>
          <p:nvPr/>
        </p:nvSpPr>
        <p:spPr>
          <a:xfrm>
            <a:off x="2928662" y="2068879"/>
            <a:ext cx="5917261" cy="212365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Ê</a:t>
            </a: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 TẬP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(TIẾT 2)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6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x-none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x-none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x-none" sz="3200" dirty="0">
                <a:sym typeface="Wingdings" pitchFamily="2" charset="2"/>
              </a:rPr>
              <a:t> 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A.</a:t>
            </a:r>
            <a:endParaRPr lang="x-none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B.</a:t>
            </a:r>
            <a:endParaRPr lang="x-none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x-none" sz="2400" dirty="0">
                <a:sym typeface="Wingdings" pitchFamily="2" charset="2"/>
              </a:rPr>
              <a:t>nhìn thấy tàu C.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702</Words>
  <Application>Microsoft Office PowerPoint</Application>
  <PresentationFormat>Widescreen</PresentationFormat>
  <Paragraphs>155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315</cp:revision>
  <dcterms:created xsi:type="dcterms:W3CDTF">2021-06-02T01:34:28Z</dcterms:created>
  <dcterms:modified xsi:type="dcterms:W3CDTF">2025-04-01T03:22:48Z</dcterms:modified>
</cp:coreProperties>
</file>