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  <p:sldMasterId id="2147483715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44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07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9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42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76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1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3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230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33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0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840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765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14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03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087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010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72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53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449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91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3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84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928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370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068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17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909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81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37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795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629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79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703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031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70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024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872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761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80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250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20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756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2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56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063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106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373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7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715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965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644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084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499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9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361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82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3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2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4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0684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4671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87794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62220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79739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0032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128622" y="645316"/>
            <a:ext cx="6046737" cy="5793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4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624396" y="1868603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800" b="1" kern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NÓI VÀ NGHE</a:t>
              </a:r>
              <a:endParaRPr lang="en-US" sz="48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</a:t>
              </a:r>
              <a:r>
                <a:rPr lang="vi-VN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4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04BEF3-85C2-41F7-8876-4BCDC96A5735}"/>
              </a:ext>
            </a:extLst>
          </p:cNvPr>
          <p:cNvGrpSpPr/>
          <p:nvPr/>
        </p:nvGrpSpPr>
        <p:grpSpPr>
          <a:xfrm>
            <a:off x="1859627" y="863045"/>
            <a:ext cx="2194060" cy="799300"/>
            <a:chOff x="337445" y="617893"/>
            <a:chExt cx="1645545" cy="599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762191" y="681600"/>
            <a:ext cx="759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1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3762191" y="681600"/>
            <a:ext cx="759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2125394" y="446834"/>
            <a:ext cx="327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Nghe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kể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3005643" y="906191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endParaRPr lang="en-US" sz="2667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94" y="1655029"/>
            <a:ext cx="5787437" cy="233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8796" y="4057962"/>
            <a:ext cx="5787437" cy="2353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4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791815-A577-4E5D-B2B0-D5CB8C863E8E}"/>
              </a:ext>
            </a:extLst>
          </p:cNvPr>
          <p:cNvGrpSpPr/>
          <p:nvPr/>
        </p:nvGrpSpPr>
        <p:grpSpPr>
          <a:xfrm>
            <a:off x="1914333" y="1496229"/>
            <a:ext cx="8363335" cy="4192380"/>
            <a:chOff x="292749" y="648034"/>
            <a:chExt cx="6272501" cy="31442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Thầy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giáo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sẻ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dạy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học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trò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làm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gì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  <a:endPara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Thầy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giáo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sẻ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hướng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dẫn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học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trò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làm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cách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nào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để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gửi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thư</a:t>
              </a:r>
              <a:r>
                <a:rPr lang="en-US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  <a:endPara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1987952" y="4900360"/>
            <a:ext cx="436605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giáo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sẻ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dạy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học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trò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6338953" y="4779298"/>
            <a:ext cx="389355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giáo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sẻ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hướng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dẫn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học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trò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nhờ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gió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gửi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3005641" y="550916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endParaRPr lang="en-US" sz="2667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4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3005641" y="550916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endParaRPr lang="en-US" sz="2667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865453-91A2-43B0-8302-DE2B7F9FD3A1}"/>
              </a:ext>
            </a:extLst>
          </p:cNvPr>
          <p:cNvGrpSpPr/>
          <p:nvPr/>
        </p:nvGrpSpPr>
        <p:grpSpPr>
          <a:xfrm>
            <a:off x="1788524" y="1330792"/>
            <a:ext cx="8614953" cy="4452222"/>
            <a:chOff x="198392" y="998093"/>
            <a:chExt cx="6461215" cy="33391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61747"/>
              <a:chOff x="292749" y="3101375"/>
              <a:chExt cx="6327716" cy="76174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Thầy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giáo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sẻ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đã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nhận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được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điều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gì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bất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ngờ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?</a:t>
                </a:r>
                <a:endParaRPr lang="vi-VN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Thầy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giáo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sẻ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đã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cảm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ơn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học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trò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bằng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cách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nào</a:t>
                </a:r>
                <a:r>
                  <a:rPr lang="en-US" sz="20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?</a:t>
                </a:r>
                <a:endParaRPr lang="vi-VN" sz="2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2081547" y="4774177"/>
            <a:ext cx="396717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giáo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sẻ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nhận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được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lá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của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các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học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trò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6590759" y="4790253"/>
            <a:ext cx="3553877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giáo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sẻ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gửi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lại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từng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học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trò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3762191" y="681600"/>
            <a:ext cx="759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2125393" y="446834"/>
            <a:ext cx="778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Kể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3005643" y="906191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endParaRPr lang="en-US" sz="2667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5394" y="1655029"/>
            <a:ext cx="5787437" cy="233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8796" y="4057962"/>
            <a:ext cx="5787437" cy="2353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9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Kalam</vt:lpstr>
      <vt:lpstr>Montserrat</vt:lpstr>
      <vt:lpstr>UTM Avo</vt:lpstr>
      <vt:lpstr>UTM Cookies</vt:lpstr>
      <vt:lpstr>Wingdings</vt:lpstr>
      <vt:lpstr>Doodle Sketchbook by Slidesgo</vt:lpstr>
      <vt:lpstr>1_Doodle Sketchbook by Slidesgo</vt:lpstr>
      <vt:lpstr>2_Doodle Sketchbook by Slidesgo</vt:lpstr>
      <vt:lpstr>3_Doodle Sketchbook by Slidesgo</vt:lpstr>
      <vt:lpstr>4_Doodle Sketchbook by Slidesgo</vt:lpstr>
      <vt:lpstr>5_Doodle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2025-04-02T07:58:14Z</dcterms:created>
  <dcterms:modified xsi:type="dcterms:W3CDTF">2025-04-02T08:01:23Z</dcterms:modified>
</cp:coreProperties>
</file>