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93" r:id="rId4"/>
    <p:sldMasterId id="2147483704" r:id="rId5"/>
    <p:sldMasterId id="2147483715" r:id="rId6"/>
  </p:sldMasterIdLst>
  <p:sldIdLst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73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82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726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825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344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7383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648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740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694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229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693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201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273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471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5513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14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6060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841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84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269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846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98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578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386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586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795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619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29083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867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8228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235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12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05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649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505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523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9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629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968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65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0671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3059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72963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62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208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3957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99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265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2305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566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4892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19941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65780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3004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394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2339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88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5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239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837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710107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492827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193241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391000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98989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0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258067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6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4128622" y="645316"/>
            <a:ext cx="6046737" cy="5793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2229446" y="2211572"/>
            <a:ext cx="2136081" cy="419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FFAB40">
                    <a:lumMod val="75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59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3049690" y="1854426"/>
            <a:ext cx="5874569" cy="442436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85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5867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VIẾT</a:t>
              </a:r>
              <a:endParaRPr lang="en-US" sz="58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715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733" b="1" kern="0">
                  <a:solidFill>
                    <a:srgbClr val="FFAB40">
                      <a:lumMod val="50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rPr>
                <a:t>TIẾT 3</a:t>
              </a:r>
              <a:endParaRPr lang="en-US" sz="3733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70" y="4263521"/>
            <a:ext cx="2076297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6D4864-E2BF-42C4-9F21-7C9385661BFF}"/>
              </a:ext>
            </a:extLst>
          </p:cNvPr>
          <p:cNvGrpSpPr/>
          <p:nvPr/>
        </p:nvGrpSpPr>
        <p:grpSpPr>
          <a:xfrm>
            <a:off x="1859627" y="863045"/>
            <a:ext cx="2194060" cy="799300"/>
            <a:chOff x="337445" y="617893"/>
            <a:chExt cx="1645545" cy="5994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1BC630-9C4A-4D9D-8C90-29D3104D7240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742990-9EBB-48F7-8ACF-108849809AFA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2FAE77F-1ADB-4484-93A8-CC573DD4C8F1}"/>
              </a:ext>
            </a:extLst>
          </p:cNvPr>
          <p:cNvSpPr txBox="1"/>
          <p:nvPr/>
        </p:nvSpPr>
        <p:spPr>
          <a:xfrm>
            <a:off x="3762191" y="681600"/>
            <a:ext cx="7591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0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NHỮNG CÁCH CHÀO ĐỘC ĐÁO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07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9047" y="474289"/>
            <a:ext cx="1663820" cy="166640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CHỮ HOA </a:t>
            </a:r>
            <a:r>
              <a:rPr lang="en-US" sz="5867" b="1" kern="0" dirty="0">
                <a:solidFill>
                  <a:srgbClr val="A889CC">
                    <a:lumMod val="20000"/>
                    <a:lumOff val="8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F</a:t>
            </a:r>
            <a:endParaRPr lang="en-US" sz="4800" kern="0" dirty="0">
              <a:solidFill>
                <a:srgbClr val="A889CC">
                  <a:lumMod val="20000"/>
                  <a:lumOff val="80000"/>
                </a:srgbClr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2673965" y="170685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F</a:t>
            </a:r>
            <a:endParaRPr lang="en-US" sz="2667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2050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5BA18809-5383-449C-9B88-4497403E7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2850957" y="2778501"/>
            <a:ext cx="3366268" cy="34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482A13-FB95-4D06-B5AC-E89FEF862C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94" t="24299" r="13067" b="22719"/>
          <a:stretch/>
        </p:blipFill>
        <p:spPr>
          <a:xfrm>
            <a:off x="6562203" y="3041320"/>
            <a:ext cx="3110332" cy="320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52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F4C8C-9B9C-484A-9F12-FB31106D5450}"/>
              </a:ext>
            </a:extLst>
          </p:cNvPr>
          <p:cNvSpPr txBox="1"/>
          <p:nvPr/>
        </p:nvSpPr>
        <p:spPr>
          <a:xfrm>
            <a:off x="2526285" y="54089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F </a:t>
            </a:r>
            <a:r>
              <a:rPr lang="en-US" sz="24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vi-VN" sz="24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cỡ nhỏ)</a:t>
            </a:r>
            <a:endParaRPr lang="en-US" sz="2400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" name="Chữ hoa A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id="{0088C14F-5AEB-42F2-AE45-89B88B8741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74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9800" y="1648886"/>
            <a:ext cx="7772400" cy="437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5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VIẾT ỨNG DỤNG</a:t>
            </a:r>
            <a:endParaRPr lang="en-US" sz="4800" kern="0" dirty="0">
              <a:solidFill>
                <a:srgbClr val="FFFFFF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2576613" y="3511173"/>
            <a:ext cx="81597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 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Khoảng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giữa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ghi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cao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2.5 li ?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825A87-34B8-4C08-A6CD-491543AA1F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27106" b="84500"/>
          <a:stretch/>
        </p:blipFill>
        <p:spPr>
          <a:xfrm>
            <a:off x="2107635" y="2397126"/>
            <a:ext cx="7823765" cy="11602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2576613" y="4907013"/>
            <a:ext cx="8159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Khoảng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cách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giữa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ghi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1 con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o.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2576613" y="4049900"/>
            <a:ext cx="1781184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 </a:t>
            </a:r>
            <a:r>
              <a:rPr lang="en-US" sz="2133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F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2576613" y="5765175"/>
            <a:ext cx="815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F</a:t>
            </a:r>
            <a:r>
              <a:rPr lang="en-US" sz="2400" kern="0" dirty="0">
                <a:solidFill>
                  <a:srgbClr val="FC7D77">
                    <a:lumMod val="75000"/>
                  </a:srgbClr>
                </a:solidFill>
                <a:latin typeface="HP001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, h, b, g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F1F171-9B03-4C32-8B67-6A99E6E0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9248" y="351634"/>
            <a:ext cx="1895643" cy="190445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7069" y="2748635"/>
            <a:ext cx="6494352" cy="857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408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1" y="65506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LUYỆN VIẾT VỞ</a:t>
            </a:r>
            <a:endParaRPr lang="en-US" sz="4800" kern="0" dirty="0">
              <a:solidFill>
                <a:srgbClr val="FFFFFF"/>
              </a:solidFill>
              <a:latin typeface="HP001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3" y="258415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2518778" y="2130496"/>
            <a:ext cx="7154436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133" b="1" kern="0" dirty="0">
                <a:solidFill>
                  <a:srgbClr val="0070C0"/>
                </a:solidFill>
                <a:latin typeface="UTM Avo" panose="02040603050506020204" pitchFamily="18" charset="0"/>
                <a:cs typeface="Arial"/>
                <a:sym typeface="Arial"/>
              </a:rPr>
              <a:t>Học sinh viết vào vở </a:t>
            </a:r>
            <a:r>
              <a:rPr lang="vi-VN" sz="2133" b="1" i="1" kern="0" dirty="0">
                <a:solidFill>
                  <a:srgbClr val="0070C0"/>
                </a:solidFill>
                <a:latin typeface="UTM Avo" panose="02040603050506020204" pitchFamily="18" charset="0"/>
                <a:cs typeface="Arial"/>
                <a:sym typeface="Arial"/>
              </a:rPr>
              <a:t>Tập viết 2 tập </a:t>
            </a:r>
            <a:r>
              <a:rPr lang="en-US" sz="2133" b="1" i="1" kern="0" dirty="0" err="1">
                <a:solidFill>
                  <a:srgbClr val="0070C0"/>
                </a:solidFill>
                <a:latin typeface="UTM Avo" panose="02040603050506020204" pitchFamily="18" charset="0"/>
                <a:cs typeface="Arial"/>
                <a:sym typeface="Arial"/>
              </a:rPr>
              <a:t>hai</a:t>
            </a:r>
            <a:r>
              <a:rPr lang="en-US" sz="2133" b="1" i="1" kern="0" dirty="0">
                <a:solidFill>
                  <a:srgbClr val="0070C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en-US" sz="2133" b="1" kern="0" dirty="0">
              <a:solidFill>
                <a:srgbClr val="0070C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5AE0F-C7AA-44A4-A88F-C4EFAC5B4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9248" y="351634"/>
            <a:ext cx="1895643" cy="1904453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1968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109</Words>
  <Application>Microsoft Office PowerPoint</Application>
  <PresentationFormat>Widescreen</PresentationFormat>
  <Paragraphs>20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Arial</vt:lpstr>
      <vt:lpstr>HP001</vt:lpstr>
      <vt:lpstr>HP001 4 hàng</vt:lpstr>
      <vt:lpstr>Kalam</vt:lpstr>
      <vt:lpstr>Montserrat</vt:lpstr>
      <vt:lpstr>UTM Avo</vt:lpstr>
      <vt:lpstr>UTM Cookies</vt:lpstr>
      <vt:lpstr>Wingdings</vt:lpstr>
      <vt:lpstr>Doodle Sketchbook by Slidesgo</vt:lpstr>
      <vt:lpstr>1_Doodle Sketchbook by Slidesgo</vt:lpstr>
      <vt:lpstr>2_Doodle Sketchbook by Slidesgo</vt:lpstr>
      <vt:lpstr>3_Doodle Sketchbook by Slidesgo</vt:lpstr>
      <vt:lpstr>4_Doodle Sketchbook by Slidesgo</vt:lpstr>
      <vt:lpstr>5_Doodle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STD_NHUNG</dc:creator>
  <cp:lastModifiedBy>STD_NHUNG</cp:lastModifiedBy>
  <cp:revision>1</cp:revision>
  <dcterms:created xsi:type="dcterms:W3CDTF">2025-04-02T07:51:58Z</dcterms:created>
  <dcterms:modified xsi:type="dcterms:W3CDTF">2025-04-02T07:54:17Z</dcterms:modified>
</cp:coreProperties>
</file>