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007577190" r:id="rId2"/>
    <p:sldId id="2007577188" r:id="rId3"/>
    <p:sldId id="266" r:id="rId4"/>
    <p:sldId id="267" r:id="rId5"/>
    <p:sldId id="268" r:id="rId6"/>
    <p:sldId id="375" r:id="rId7"/>
    <p:sldId id="376" r:id="rId8"/>
    <p:sldId id="377" r:id="rId9"/>
    <p:sldId id="2007577189" r:id="rId10"/>
    <p:sldId id="2007577160" r:id="rId11"/>
    <p:sldId id="2007577142" r:id="rId12"/>
    <p:sldId id="2007577161" r:id="rId13"/>
    <p:sldId id="2007577181" r:id="rId14"/>
    <p:sldId id="395" r:id="rId15"/>
    <p:sldId id="402" r:id="rId16"/>
    <p:sldId id="413" r:id="rId17"/>
    <p:sldId id="414" r:id="rId18"/>
    <p:sldId id="2007577162" r:id="rId19"/>
    <p:sldId id="260" r:id="rId20"/>
    <p:sldId id="261" r:id="rId21"/>
    <p:sldId id="415" r:id="rId22"/>
    <p:sldId id="281" r:id="rId23"/>
    <p:sldId id="4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CCFF99"/>
    <a:srgbClr val="33CCFF"/>
    <a:srgbClr val="0099FF"/>
    <a:srgbClr val="0099CC"/>
    <a:srgbClr val="99FF66"/>
    <a:srgbClr val="00FF0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41" autoAdjust="0"/>
  </p:normalViewPr>
  <p:slideViewPr>
    <p:cSldViewPr snapToGrid="0">
      <p:cViewPr varScale="1">
        <p:scale>
          <a:sx n="64" d="100"/>
          <a:sy n="64" d="100"/>
        </p:scale>
        <p:origin x="5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5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4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2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3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49" r:id="rId6"/>
    <p:sldLayoutId id="2147483655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ontrol" Target="../activeX/activeX2.xml"/><Relationship Id="rId7" Type="http://schemas.openxmlformats.org/officeDocument/2006/relationships/image" Target="../media/image3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image" Target="../media/image38.wmf"/><Relationship Id="rId4" Type="http://schemas.openxmlformats.org/officeDocument/2006/relationships/control" Target="../activeX/activeX3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5.gif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image" Target="../media/image54.gif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gif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52.png"/><Relationship Id="rId17" Type="http://schemas.openxmlformats.org/officeDocument/2006/relationships/image" Target="../media/image45.gif"/><Relationship Id="rId2" Type="http://schemas.openxmlformats.org/officeDocument/2006/relationships/audio" Target="../media/audio5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gif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3.gif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1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11" Type="http://schemas.openxmlformats.org/officeDocument/2006/relationships/image" Target="../media/image52.png"/><Relationship Id="rId5" Type="http://schemas.openxmlformats.org/officeDocument/2006/relationships/image" Target="../media/image43.gif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slide" Target="slide8.xml"/><Relationship Id="rId3" Type="http://schemas.openxmlformats.org/officeDocument/2006/relationships/image" Target="../media/image17.jpe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slide" Target="slide10.xml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8.gif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8.gi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/>
              <a:t>Hu </a:t>
            </a:r>
            <a:endParaRPr lang="en-US" dirty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8" name="Picture 2" descr="Tổng hợp hình nền hoa Hướng Dươ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B9804-D361-222C-EC6D-4C2F779EC61F}"/>
              </a:ext>
            </a:extLst>
          </p:cNvPr>
          <p:cNvSpPr txBox="1"/>
          <p:nvPr/>
        </p:nvSpPr>
        <p:spPr>
          <a:xfrm>
            <a:off x="0" y="1264697"/>
            <a:ext cx="12265890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buClrTx/>
              <a:defRPr/>
            </a:pPr>
            <a:r>
              <a:rPr lang="vi-VN" sz="4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45720" algn="ctr">
              <a:spcBef>
                <a:spcPct val="20000"/>
              </a:spcBef>
              <a:buClrTx/>
              <a:defRPr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(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lang="en-US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3678382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Lớp: 2</a:t>
            </a: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57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1397B-BDA0-499E-8863-A102DA752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79" y="858844"/>
            <a:ext cx="3861611" cy="1659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C6BC4-2720-45F4-ADEB-E5297349CCEC}"/>
              </a:ext>
            </a:extLst>
          </p:cNvPr>
          <p:cNvSpPr txBox="1"/>
          <p:nvPr/>
        </p:nvSpPr>
        <p:spPr>
          <a:xfrm>
            <a:off x="7261698" y="2319514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F12E4E-2001-4B85-A554-23ADC7A42D59}"/>
              </a:ext>
            </a:extLst>
          </p:cNvPr>
          <p:cNvGrpSpPr/>
          <p:nvPr/>
        </p:nvGrpSpPr>
        <p:grpSpPr>
          <a:xfrm rot="443281">
            <a:off x="-448884" y="3896697"/>
            <a:ext cx="5034040" cy="763085"/>
            <a:chOff x="482879" y="3822976"/>
            <a:chExt cx="4424379" cy="231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8B71EF-E0F8-4B6A-AD34-A4C7C46E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595">
              <a:off x="482879" y="3822976"/>
              <a:ext cx="4117783" cy="23185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ECF984-BB7A-4C72-BD5C-BBF73B63EE1E}"/>
                </a:ext>
              </a:extLst>
            </p:cNvPr>
            <p:cNvSpPr/>
            <p:nvPr/>
          </p:nvSpPr>
          <p:spPr>
            <a:xfrm rot="9777328">
              <a:off x="3615171" y="5049707"/>
              <a:ext cx="1292087" cy="1072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E07F3E-481B-4446-9687-692FABACFF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7" b="79331" l="9158" r="90110">
                        <a14:foregroundMark x1="9158" y1="53191" x2="9158" y2="53191"/>
                        <a14:foregroundMark x1="86081" y1="32827" x2="86081" y2="37082"/>
                        <a14:foregroundMark x1="90293" y1="50456" x2="90293" y2="50456"/>
                        <a14:foregroundMark x1="80769" y1="79331" x2="80769" y2="79331"/>
                        <a14:backgroundMark x1="80220" y1="81763" x2="80220" y2="81763"/>
                        <a14:backgroundMark x1="88828" y1="79939" x2="88828" y2="7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060" b="17764"/>
          <a:stretch/>
        </p:blipFill>
        <p:spPr>
          <a:xfrm rot="21323032">
            <a:off x="-3671585" y="2509669"/>
            <a:ext cx="4239669" cy="1816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77650-2770-4DF2-9B1A-4031F4717660}"/>
              </a:ext>
            </a:extLst>
          </p:cNvPr>
          <p:cNvSpPr txBox="1"/>
          <p:nvPr/>
        </p:nvSpPr>
        <p:spPr>
          <a:xfrm>
            <a:off x="1720869" y="4980273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719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A609A9-E2F3-4CC4-99F5-A70F5586E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56" y="2419938"/>
            <a:ext cx="1760515" cy="2484635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2FCE357-C65E-4026-A135-DFD889D94BB6}"/>
              </a:ext>
            </a:extLst>
          </p:cNvPr>
          <p:cNvSpPr/>
          <p:nvPr/>
        </p:nvSpPr>
        <p:spPr>
          <a:xfrm>
            <a:off x="598973" y="1097094"/>
            <a:ext cx="5453227" cy="1286446"/>
          </a:xfrm>
          <a:prstGeom prst="wedgeEllipseCallout">
            <a:avLst>
              <a:gd name="adj1" fmla="val 44842"/>
              <a:gd name="adj2" fmla="val 47269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B4747-6537-4942-8131-2183D86303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34083" y="3618366"/>
            <a:ext cx="1993268" cy="272381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3C42A00-7D0B-4091-B406-A6B9F9BC6BB5}"/>
              </a:ext>
            </a:extLst>
          </p:cNvPr>
          <p:cNvSpPr/>
          <p:nvPr/>
        </p:nvSpPr>
        <p:spPr>
          <a:xfrm>
            <a:off x="6472418" y="4065154"/>
            <a:ext cx="3461665" cy="1659381"/>
          </a:xfrm>
          <a:prstGeom prst="wedgeRoundRectCallout">
            <a:avLst>
              <a:gd name="adj1" fmla="val 55703"/>
              <a:gd name="adj2" fmla="val -3632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07EA7D-4725-44E1-9F30-C40834F1739D}"/>
              </a:ext>
            </a:extLst>
          </p:cNvPr>
          <p:cNvSpPr/>
          <p:nvPr/>
        </p:nvSpPr>
        <p:spPr>
          <a:xfrm>
            <a:off x="3236859" y="1249792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866 L 0.34232 0.0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 animBg="1"/>
      <p:bldP spid="17" grpId="1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117986" y="0"/>
            <a:ext cx="11995355" cy="68580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2760" b="45072"/>
          <a:stretch/>
        </p:blipFill>
        <p:spPr>
          <a:xfrm>
            <a:off x="1182441" y="12327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77359" y="614185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t="-1" r="3772" b="44031"/>
          <a:stretch/>
        </p:blipFill>
        <p:spPr>
          <a:xfrm>
            <a:off x="486897" y="12327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0662" y="1590138"/>
            <a:ext cx="9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719</a:t>
            </a:r>
            <a:endParaRPr 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78322" y="2246001"/>
            <a:ext cx="102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12683" y="177748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7745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59743" y="3630403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44600" y="1580286"/>
            <a:ext cx="84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13256" y="2250239"/>
            <a:ext cx="67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45603" y="177748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7838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5901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2729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76283" y="292492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45992" y="3520919"/>
            <a:ext cx="2800840" cy="145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13,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2682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33167" y="159013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1107" y="225023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73979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08217" y="289692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67894" y="3518750"/>
            <a:ext cx="2659545" cy="225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56603" y="1580286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59763" y="2245952"/>
            <a:ext cx="4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2779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12128" y="1582941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1265" y="225045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41922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27925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860" y="157544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97797" y="2249979"/>
            <a:ext cx="4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83325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55527" y="3452925"/>
            <a:ext cx="2659545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>
              <a:lnSpc>
                <a:spcPct val="17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84255" y="5604456"/>
            <a:ext cx="4167277" cy="582468"/>
            <a:chOff x="168283" y="3630698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4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8"/>
              <a:ext cx="3264919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78658" y="0"/>
            <a:ext cx="12034683" cy="67645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2760" b="45072"/>
          <a:stretch/>
        </p:blipFill>
        <p:spPr>
          <a:xfrm>
            <a:off x="1182441" y="11311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76365" y="388399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457 + 381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t="-1" r="3772" b="44031"/>
          <a:stretch/>
        </p:blipFill>
        <p:spPr>
          <a:xfrm>
            <a:off x="486897" y="11311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5163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1722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6729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571134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5065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1764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6822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4885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1713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851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455698"/>
            <a:ext cx="2800840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1666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5163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20134" y="217653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823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048896" y="3458425"/>
            <a:ext cx="2659545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50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7327" y="217137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2107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5091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1766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69650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5016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60084"/>
            <a:ext cx="2659545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5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434" name="TextBox1" r:id="rId2" imgW="958680" imgH="488880"/>
        </mc:Choice>
        <mc:Fallback>
          <p:control name="TextBox1" r:id="rId2" imgW="95868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5" name="TextBox2" r:id="rId3" imgW="958680" imgH="488880"/>
        </mc:Choice>
        <mc:Fallback>
          <p:control name="TextBox2" r:id="rId3" imgW="958680" imgH="48888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14347" y="347558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6" name="TextBox3" r:id="rId4" imgW="958680" imgH="488880"/>
        </mc:Choice>
        <mc:Fallback>
          <p:control name="TextBox3" r:id="rId4" imgW="958680" imgH="48888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7" name="TextBox4" r:id="rId5" imgW="958680" imgH="488880"/>
        </mc:Choice>
        <mc:Fallback>
          <p:control name="TextBox4" r:id="rId5" imgW="958680" imgH="48888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 + 339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 + 560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 + 478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 + 315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880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908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0"/>
            <a:ext cx="12211115" cy="3295069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50004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88486" y="4625463"/>
              <a:ext cx="83105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7" y="717868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0"/>
            <a:ext cx="12220764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1837" y="4643600"/>
              <a:ext cx="932181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782A0C2-8A95-4560-B183-070738CFE17C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963180-78D9-4D53-A345-C5030A5A53E0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425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136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384F2BA-D6E2-46B1-A344-DE71062DD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2B7F2C-1050-486A-890D-235D357727B2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33B1DE-4E9B-4D7B-B8F9-6205C5E0714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86476" y="4675779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419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22639" y="4731578"/>
              <a:ext cx="819922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325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69715" y="4672573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329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68410" y="4696646"/>
              <a:ext cx="929884" cy="571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83CF48-AEBE-4A95-83DE-9DFBDE0B946B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410ABF-C11B-415A-9F8F-8F842D4A9959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292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778C5F-F55E-4495-BD2C-5513ABEB3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DE90326-CB16-4A6D-8D3A-F4E9C8E348C3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09CBF-F873-42B0-8F06-4B0A0EEA258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7667"/>
            <a:ext cx="12218547" cy="3656203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766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755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32119" y="4613273"/>
              <a:ext cx="107498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667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264461" y="705852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21E3219-2315-4105-B6B9-79A33EECA527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9D38F-712A-470C-8E47-38878462031C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158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BFA0FF-E4EA-42D8-BFAC-C3691CA78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7E0BEA-7500-439A-B465-6D8EB52DB9DF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34548-237D-4D2B-8857-D28DE305C8A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0"/>
            <a:ext cx="12227168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21493" cy="44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75676" y="4699908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21813" y="4752917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7"/>
              <a:ext cx="938642" cy="5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0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4" y="590807"/>
            <a:ext cx="3488352" cy="2097594"/>
            <a:chOff x="-129211" y="450553"/>
            <a:chExt cx="3488352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83B76F-0C4C-401C-AC79-328E1FED71C2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F5D35B-AEEE-47C0-A92D-CF1974D36083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594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283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A807B9-C45B-4EBC-92B2-3E7814FD1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5BC1B9-A873-4F5A-96AD-8F24EB79ACB9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9118040-2164-45A4-9E06-BC30A1372FD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0"/>
            <a:ext cx="12227168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85" y="0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16427" y="3710835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67429" y="3652111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855" y="550607"/>
            <a:ext cx="10830058" cy="6710024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549586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826576" y="0"/>
            <a:ext cx="13018577" cy="685799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81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9919"/>
            <a:ext cx="12192000" cy="6444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901004" y="4857831"/>
            <a:ext cx="2194197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047796" y="4887379"/>
            <a:ext cx="2227110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205338" y="4914665"/>
            <a:ext cx="2194197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289065" y="4917681"/>
            <a:ext cx="2277140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97" y="5984618"/>
            <a:ext cx="416738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-78658"/>
            <a:ext cx="12192000" cy="6936657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72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61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56 + 17 = ? 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0"/>
            <a:ext cx="12224058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50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28 + 72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5 + 37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015501" y="465690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386360" y="3117786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946568" y="3117786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8A565B31-5193-464C-8997-4C1D265349B1}"/>
              </a:ext>
            </a:extLst>
          </p:cNvPr>
          <p:cNvSpPr/>
          <p:nvPr/>
        </p:nvSpPr>
        <p:spPr>
          <a:xfrm>
            <a:off x="3061484" y="1124972"/>
            <a:ext cx="4806636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CEBC-B78C-44D7-9FFC-24CFD229F9F0}"/>
              </a:ext>
            </a:extLst>
          </p:cNvPr>
          <p:cNvSpPr/>
          <p:nvPr/>
        </p:nvSpPr>
        <p:spPr>
          <a:xfrm>
            <a:off x="2809463" y="1400875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49 + 26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E2AD3B-F497-489D-88B1-0E3E6CAE1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3" b="80182" l="4263" r="95915">
                        <a14:foregroundMark x1="66075" y1="9567" x2="66075" y2="9567"/>
                        <a14:foregroundMark x1="62345" y1="8656" x2="62345" y2="8656"/>
                        <a14:foregroundMark x1="91652" y1="15262" x2="91652" y2="15262"/>
                        <a14:foregroundMark x1="95560" y1="22779" x2="95560" y2="22779"/>
                        <a14:foregroundMark x1="95915" y1="34624" x2="95915" y2="34624"/>
                        <a14:foregroundMark x1="28527" y1="50513" x2="10657" y2="54442"/>
                        <a14:foregroundMark x1="10657" y1="54442" x2="22735" y2="61276"/>
                        <a14:foregroundMark x1="22735" y1="61276" x2="29808" y2="58943"/>
                        <a14:foregroundMark x1="28216" y1="48461" x2="27353" y2="47380"/>
                        <a14:foregroundMark x1="27353" y1="47380" x2="29130" y2="57403"/>
                        <a14:foregroundMark x1="29130" y1="57403" x2="29604" y2="57606"/>
                        <a14:foregroundMark x1="9236" y1="44647" x2="27637" y2="44647"/>
                        <a14:foregroundMark x1="7815" y1="43052" x2="7282" y2="60137"/>
                        <a14:foregroundMark x1="7282" y1="60137" x2="19716" y2="68337"/>
                        <a14:foregroundMark x1="19716" y1="68337" x2="31298" y2="68756"/>
                        <a14:foregroundMark x1="31065" y1="67222" x2="26288" y2="61276"/>
                        <a14:foregroundMark x1="26288" y1="61276" x2="30424" y2="63000"/>
                        <a14:foregroundMark x1="4085" y1="49431" x2="4263" y2="58770"/>
                        <a14:foregroundMark x1="4263" y1="58770" x2="21670" y2="69021"/>
                        <a14:foregroundMark x1="21670" y1="69021" x2="31262" y2="68523"/>
                        <a14:foregroundMark x1="7105" y1="60592" x2="23268" y2="71298"/>
                        <a14:foregroundMark x1="23268" y1="71298" x2="31684" y2="71298"/>
                        <a14:foregroundMark x1="11368" y1="40091" x2="19716" y2="39636"/>
                        <a14:foregroundMark x1="19716" y1="39636" x2="32035" y2="40208"/>
                        <a14:foregroundMark x1="2487" y1="60592" x2="2664" y2="69248"/>
                        <a14:foregroundMark x1="2664" y1="69248" x2="5506" y2="78360"/>
                        <a14:foregroundMark x1="5506" y1="78360" x2="32682" y2="80410"/>
                        <a14:foregroundMark x1="32682" y1="80410" x2="33066" y2="80403"/>
                        <a14:foregroundMark x1="44405" y1="80182" x2="45293" y2="80182"/>
                        <a14:foregroundMark x1="10124" y1="40547" x2="4618" y2="45330"/>
                        <a14:foregroundMark x1="7638" y1="41458" x2="5151" y2="45103"/>
                        <a14:foregroundMark x1="60036" y1="20273" x2="58615" y2="20957"/>
                        <a14:foregroundMark x1="65719" y1="18907" x2="65719" y2="18907"/>
                        <a14:backgroundMark x1="50089" y1="50797" x2="50089" y2="50797"/>
                        <a14:backgroundMark x1="38366" y1="43280" x2="54529" y2="44191"/>
                        <a14:backgroundMark x1="54529" y1="44191" x2="56838" y2="77449"/>
                        <a14:backgroundMark x1="37655" y1="42369" x2="55062" y2="76765"/>
                        <a14:backgroundMark x1="36767" y1="39863" x2="58437" y2="80638"/>
                        <a14:backgroundMark x1="58437" y1="80638" x2="60746" y2="87472"/>
                        <a14:backgroundMark x1="40142" y1="40547" x2="50444" y2="77904"/>
                        <a14:backgroundMark x1="37300" y1="48064" x2="46181" y2="79271"/>
                        <a14:backgroundMark x1="33393" y1="44647" x2="40853" y2="82916"/>
                        <a14:backgroundMark x1="37655" y1="47380" x2="38366" y2="77904"/>
                        <a14:backgroundMark x1="30195" y1="41230" x2="36767" y2="84510"/>
                        <a14:backgroundMark x1="34813" y1="36219" x2="36057" y2="55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3372" r="-283" b="24805"/>
          <a:stretch/>
        </p:blipFill>
        <p:spPr>
          <a:xfrm>
            <a:off x="6878331" y="168781"/>
            <a:ext cx="1660694" cy="1509627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25736617-0DFB-4C0A-B95F-1DA649296F74}"/>
              </a:ext>
            </a:extLst>
          </p:cNvPr>
          <p:cNvSpPr/>
          <p:nvPr/>
        </p:nvSpPr>
        <p:spPr>
          <a:xfrm>
            <a:off x="6386360" y="4672214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92250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474</Words>
  <Application>Microsoft Office PowerPoint</Application>
  <PresentationFormat>Widescreen</PresentationFormat>
  <Paragraphs>201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Hu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DELL-NM</cp:lastModifiedBy>
  <cp:revision>489</cp:revision>
  <dcterms:created xsi:type="dcterms:W3CDTF">2021-07-12T03:44:38Z</dcterms:created>
  <dcterms:modified xsi:type="dcterms:W3CDTF">2025-04-07T11:51:24Z</dcterms:modified>
</cp:coreProperties>
</file>