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32" r:id="rId15"/>
    <p:sldMasterId id="2147483846" r:id="rId16"/>
    <p:sldMasterId id="2147483860" r:id="rId17"/>
    <p:sldMasterId id="2147483874" r:id="rId18"/>
    <p:sldMasterId id="2147483888" r:id="rId19"/>
    <p:sldMasterId id="2147483902" r:id="rId20"/>
  </p:sldMasterIdLst>
  <p:notesMasterIdLst>
    <p:notesMasterId r:id="rId41"/>
  </p:notesMasterIdLst>
  <p:sldIdLst>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20" Type="http://schemas.openxmlformats.org/officeDocument/2006/relationships/slideMaster" Target="slideMasters/slideMaster20.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9B7E4-3457-499D-905E-D822DB42680F}"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6AD77-1D6C-462C-997D-7F09EE954493}" type="slidenum">
              <a:rPr lang="en-US" smtClean="0"/>
              <a:t>‹#›</a:t>
            </a:fld>
            <a:endParaRPr lang="en-US"/>
          </a:p>
        </p:txBody>
      </p:sp>
    </p:spTree>
    <p:extLst>
      <p:ext uri="{BB962C8B-B14F-4D97-AF65-F5344CB8AC3E}">
        <p14:creationId xmlns:p14="http://schemas.microsoft.com/office/powerpoint/2010/main" val="665909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luongtran8495@gmail.com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4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444A5-9FD5-4158-9034-AA72DE75F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444A5-9FD5-4158-9034-AA72DE75F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30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444A5-9FD5-4158-9034-AA72DE75F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089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444A5-9FD5-4158-9034-AA72DE75F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62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444A5-9FD5-4158-9034-AA72DE75F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90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4.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4.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292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1729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42590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4949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3919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1873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4664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17951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01912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9553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3318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970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40617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9613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4030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31041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69808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963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03578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52071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78762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77964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018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46784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8881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489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80998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0165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9915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11671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517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2810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59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056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46149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297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35586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25113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4526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2963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1221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8135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8232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01324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927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99151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21308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87703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35259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98293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B04979-B895-41F7-B363-10D0A5272A30}"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2D43FD-11FC-4941-BA70-053B4F2DC6F9}"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1130335547"/>
      </p:ext>
    </p:extLst>
  </p:cSld>
  <p:clrMapOvr>
    <a:masterClrMapping/>
  </p:clrMapOvr>
  <p:transition spd="slow">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rgbClr val="E2F0D9"/>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22B1E67-3008-4521-AE81-657AB5E1176C}"/>
              </a:ext>
            </a:extLst>
          </p:cNvPr>
          <p:cNvSpPr/>
          <p:nvPr userDrawn="1"/>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A_图片 2"/>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538413" y="1049338"/>
            <a:ext cx="75469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99563" y="4086225"/>
            <a:ext cx="24225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7700" y="409575"/>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31638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BE5D6"/>
        </a:solidFill>
        <a:effectLst/>
      </p:bgPr>
    </p:bg>
    <p:spTree>
      <p:nvGrpSpPr>
        <p:cNvPr id="1" name=""/>
        <p:cNvGrpSpPr/>
        <p:nvPr/>
      </p:nvGrpSpPr>
      <p:grpSpPr>
        <a:xfrm>
          <a:off x="0" y="0"/>
          <a:ext cx="0" cy="0"/>
          <a:chOff x="0" y="0"/>
          <a:chExt cx="0" cy="0"/>
        </a:xfrm>
      </p:grpSpPr>
      <p:sp>
        <p:nvSpPr>
          <p:cNvPr id="4" name="Freeform 17"/>
          <p:cNvSpPr>
            <a:spLocks noChangeArrowheads="1"/>
          </p:cNvSpPr>
          <p:nvPr userDrawn="1"/>
        </p:nvSpPr>
        <p:spPr bwMode="auto">
          <a:xfrm>
            <a:off x="280988" y="1122363"/>
            <a:ext cx="11641137" cy="5480050"/>
          </a:xfrm>
          <a:prstGeom prst="rect">
            <a:avLst/>
          </a:prstGeom>
          <a:solidFill>
            <a:srgbClr val="FFFFFF"/>
          </a:solidFill>
          <a:ln w="25400" algn="ctr">
            <a:solidFill>
              <a:srgbClr val="FFAB40"/>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grpSp>
        <p:nvGrpSpPr>
          <p:cNvPr id="5" name="Group 9"/>
          <p:cNvGrpSpPr>
            <a:grpSpLocks/>
          </p:cNvGrpSpPr>
          <p:nvPr userDrawn="1"/>
        </p:nvGrpSpPr>
        <p:grpSpPr bwMode="auto">
          <a:xfrm>
            <a:off x="377825" y="255588"/>
            <a:ext cx="2617788" cy="2076450"/>
            <a:chOff x="237072" y="234585"/>
            <a:chExt cx="1448294" cy="1448294"/>
          </a:xfrm>
        </p:grpSpPr>
        <p:sp>
          <p:nvSpPr>
            <p:cNvPr id="6" name="Oval 10"/>
            <p:cNvSpPr>
              <a:spLocks noChangeArrowheads="1"/>
            </p:cNvSpPr>
            <p:nvPr/>
          </p:nvSpPr>
          <p:spPr bwMode="auto">
            <a:xfrm>
              <a:off x="237072" y="234585"/>
              <a:ext cx="1448294" cy="1448294"/>
            </a:xfrm>
            <a:prstGeom prst="ellipse">
              <a:avLst/>
            </a:prstGeom>
            <a:solidFill>
              <a:srgbClr val="FFAB4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sp>
          <p:nvSpPr>
            <p:cNvPr id="7" name="Oval 11"/>
            <p:cNvSpPr>
              <a:spLocks noChangeArrowheads="1"/>
            </p:cNvSpPr>
            <p:nvPr/>
          </p:nvSpPr>
          <p:spPr bwMode="auto">
            <a:xfrm>
              <a:off x="283621" y="281090"/>
              <a:ext cx="1355195" cy="1355284"/>
            </a:xfrm>
            <a:prstGeom prst="ellipse">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sp>
          <p:nvSpPr>
            <p:cNvPr id="8" name="Oval 12"/>
            <p:cNvSpPr>
              <a:spLocks noChangeArrowheads="1"/>
            </p:cNvSpPr>
            <p:nvPr/>
          </p:nvSpPr>
          <p:spPr bwMode="auto">
            <a:xfrm>
              <a:off x="252003" y="247872"/>
              <a:ext cx="1418432" cy="1419505"/>
            </a:xfrm>
            <a:prstGeom prst="ellipse">
              <a:avLst/>
            </a:prstGeom>
            <a:noFill/>
            <a:ln w="9525" algn="ctr">
              <a:solidFill>
                <a:srgbClr val="1C4B4A"/>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grpSp>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6A7565-F8ED-4E36-B06B-B7F469D7143D}"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10"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11"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54F1D-D858-433D-A219-7037C547020B}"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1801117370"/>
      </p:ext>
    </p:extLst>
  </p:cSld>
  <p:clrMapOvr>
    <a:masterClrMapping/>
  </p:clrMapOvr>
  <p:transition spd="slow">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Flowchart: Document 17">
            <a:extLst>
              <a:ext uri="{FF2B5EF4-FFF2-40B4-BE49-F238E27FC236}">
                <a16:creationId xmlns:a16="http://schemas.microsoft.com/office/drawing/2014/main" id="{32888698-6355-46B4-87D5-BC0381CA579C}"/>
              </a:ext>
            </a:extLst>
          </p:cNvPr>
          <p:cNvSpPr/>
          <p:nvPr userDrawn="1"/>
        </p:nvSpPr>
        <p:spPr>
          <a:xfrm>
            <a:off x="-138113" y="0"/>
            <a:ext cx="12345988" cy="17414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grpSp>
        <p:nvGrpSpPr>
          <p:cNvPr id="3" name="Group 9"/>
          <p:cNvGrpSpPr>
            <a:grpSpLocks/>
          </p:cNvGrpSpPr>
          <p:nvPr userDrawn="1"/>
        </p:nvGrpSpPr>
        <p:grpSpPr bwMode="auto">
          <a:xfrm>
            <a:off x="2222500" y="2224088"/>
            <a:ext cx="9845675" cy="1784350"/>
            <a:chOff x="9566064" y="964372"/>
            <a:chExt cx="5446164" cy="698253"/>
          </a:xfrm>
        </p:grpSpPr>
        <p:sp>
          <p:nvSpPr>
            <p:cNvPr id="4" name="Rectangle 10">
              <a:extLst>
                <a:ext uri="{FF2B5EF4-FFF2-40B4-BE49-F238E27FC236}">
                  <a16:creationId xmlns:a16="http://schemas.microsoft.com/office/drawing/2014/main" id="{BF655384-50D8-4A34-9319-7850232AC3C4}"/>
                </a:ext>
              </a:extLst>
            </p:cNvPr>
            <p:cNvSpPr/>
            <p:nvPr/>
          </p:nvSpPr>
          <p:spPr>
            <a:xfrm rot="416356">
              <a:off x="13067170" y="966857"/>
              <a:ext cx="1945058" cy="69576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5" name="Rectangle 10">
              <a:extLst>
                <a:ext uri="{FF2B5EF4-FFF2-40B4-BE49-F238E27FC236}">
                  <a16:creationId xmlns:a16="http://schemas.microsoft.com/office/drawing/2014/main" id="{61F8DAC8-BEF5-47CE-809B-214CCD5FC825}"/>
                </a:ext>
              </a:extLst>
            </p:cNvPr>
            <p:cNvSpPr/>
            <p:nvPr/>
          </p:nvSpPr>
          <p:spPr>
            <a:xfrm>
              <a:off x="9566064" y="964372"/>
              <a:ext cx="5333763" cy="6466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6" name="Rectangle 10">
              <a:extLst>
                <a:ext uri="{FF2B5EF4-FFF2-40B4-BE49-F238E27FC236}">
                  <a16:creationId xmlns:a16="http://schemas.microsoft.com/office/drawing/2014/main" id="{F092A2B4-2FAA-4A47-9149-9FA895BC8381}"/>
                </a:ext>
              </a:extLst>
            </p:cNvPr>
            <p:cNvSpPr/>
            <p:nvPr/>
          </p:nvSpPr>
          <p:spPr>
            <a:xfrm>
              <a:off x="9624021" y="1023388"/>
              <a:ext cx="5049249" cy="543569"/>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grpSp>
      <p:sp>
        <p:nvSpPr>
          <p:cNvPr id="7" name="Rectangle 17">
            <a:extLst>
              <a:ext uri="{FF2B5EF4-FFF2-40B4-BE49-F238E27FC236}">
                <a16:creationId xmlns:a16="http://schemas.microsoft.com/office/drawing/2014/main" id="{AB5ABAEB-B6DE-4128-ACA3-6591223A9BC3}"/>
              </a:ext>
            </a:extLst>
          </p:cNvPr>
          <p:cNvSpPr/>
          <p:nvPr userDrawn="1"/>
        </p:nvSpPr>
        <p:spPr>
          <a:xfrm>
            <a:off x="120650" y="2160588"/>
            <a:ext cx="1546225" cy="1762125"/>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cs typeface="+mn-cs"/>
              <a:sym typeface="Arial"/>
            </a:endParaRPr>
          </a:p>
        </p:txBody>
      </p:sp>
      <p:sp>
        <p:nvSpPr>
          <p:cNvPr id="8" name="Rectangle 16">
            <a:extLst>
              <a:ext uri="{FF2B5EF4-FFF2-40B4-BE49-F238E27FC236}">
                <a16:creationId xmlns:a16="http://schemas.microsoft.com/office/drawing/2014/main" id="{51DF8B52-6FB7-427D-B981-7B81EC39B6C8}"/>
              </a:ext>
            </a:extLst>
          </p:cNvPr>
          <p:cNvSpPr/>
          <p:nvPr userDrawn="1"/>
        </p:nvSpPr>
        <p:spPr>
          <a:xfrm>
            <a:off x="419100" y="2224088"/>
            <a:ext cx="1393825" cy="1581150"/>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cs typeface="+mn-cs"/>
            </a:endParaRPr>
          </a:p>
        </p:txBody>
      </p:sp>
      <p:grpSp>
        <p:nvGrpSpPr>
          <p:cNvPr id="9" name="Group 8">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10" name="Oval 9">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cs typeface="+mn-cs"/>
                <a:sym typeface="Arial"/>
              </a:endParaRPr>
            </a:p>
          </p:txBody>
        </p:sp>
        <p:sp>
          <p:nvSpPr>
            <p:cNvPr id="11" name="Oval 10">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cs typeface="+mn-cs"/>
                <a:sym typeface="Arial"/>
              </a:endParaRPr>
            </a:p>
          </p:txBody>
        </p:sp>
      </p:grpSp>
      <p:sp>
        <p:nvSpPr>
          <p:cNvPr id="12" name="TextBox 18"/>
          <p:cNvSpPr txBox="1">
            <a:spLocks noChangeArrowheads="1"/>
          </p:cNvSpPr>
          <p:nvPr userDrawn="1"/>
        </p:nvSpPr>
        <p:spPr bwMode="auto">
          <a:xfrm>
            <a:off x="9272588" y="6473825"/>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200" b="0" i="0" u="none" strike="noStrike" kern="1200" cap="none" spc="0" normalizeH="0" baseline="0" noProof="0">
                <a:ln>
                  <a:noFill/>
                </a:ln>
                <a:solidFill>
                  <a:srgbClr val="7F7F7F"/>
                </a:solidFill>
                <a:effectLst/>
                <a:uLnTx/>
                <a:uFillTx/>
                <a:latin typeface="Arial-Rounded" panose="020B0500000000000000"/>
                <a:cs typeface="Arial" panose="020B0604020202020204" pitchFamily="34" charset="0"/>
                <a:sym typeface="Arial" panose="020B0604020202020204" pitchFamily="34" charset="0"/>
              </a:rPr>
              <a:t>Hương Thảo: tranthao121004@gmail.com</a:t>
            </a:r>
          </a:p>
        </p:txBody>
      </p:sp>
      <p:sp>
        <p:nvSpPr>
          <p:cNvPr id="13"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19123B-D1BD-489A-A47D-050AF902EB14}"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14"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15"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7F6760-1444-4685-AFCE-AE9F36215D30}"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21601011"/>
      </p:ext>
    </p:extLst>
  </p:cSld>
  <p:clrMapOvr>
    <a:masterClrMapping/>
  </p:clrMapOvr>
  <p:transition spd="slow">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2" name="Freeform 17"/>
          <p:cNvSpPr>
            <a:spLocks noChangeArrowheads="1"/>
          </p:cNvSpPr>
          <p:nvPr userDrawn="1"/>
        </p:nvSpPr>
        <p:spPr bwMode="auto">
          <a:xfrm>
            <a:off x="280988" y="1122363"/>
            <a:ext cx="11691937" cy="5522912"/>
          </a:xfrm>
          <a:prstGeom prst="rect">
            <a:avLst/>
          </a:prstGeom>
          <a:solidFill>
            <a:srgbClr val="FFFFFF"/>
          </a:solidFill>
          <a:ln w="25400" algn="ctr">
            <a:solidFill>
              <a:srgbClr val="A889CC"/>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grpSp>
        <p:nvGrpSpPr>
          <p:cNvPr id="3" name="Group 9"/>
          <p:cNvGrpSpPr>
            <a:grpSpLocks/>
          </p:cNvGrpSpPr>
          <p:nvPr userDrawn="1"/>
        </p:nvGrpSpPr>
        <p:grpSpPr bwMode="auto">
          <a:xfrm>
            <a:off x="377825" y="255588"/>
            <a:ext cx="2630488" cy="2047875"/>
            <a:chOff x="237072" y="234585"/>
            <a:chExt cx="1448294" cy="1448294"/>
          </a:xfrm>
        </p:grpSpPr>
        <p:sp>
          <p:nvSpPr>
            <p:cNvPr id="4" name="Oval 10"/>
            <p:cNvSpPr>
              <a:spLocks noChangeArrowheads="1"/>
            </p:cNvSpPr>
            <p:nvPr/>
          </p:nvSpPr>
          <p:spPr bwMode="auto">
            <a:xfrm>
              <a:off x="237072" y="234585"/>
              <a:ext cx="1448294" cy="1448294"/>
            </a:xfrm>
            <a:prstGeom prst="ellipse">
              <a:avLst/>
            </a:prstGeom>
            <a:solidFill>
              <a:srgbClr val="DCD0EB"/>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sp>
          <p:nvSpPr>
            <p:cNvPr id="5" name="Oval 11"/>
            <p:cNvSpPr>
              <a:spLocks noChangeArrowheads="1"/>
            </p:cNvSpPr>
            <p:nvPr/>
          </p:nvSpPr>
          <p:spPr bwMode="auto">
            <a:xfrm>
              <a:off x="283397" y="280616"/>
              <a:ext cx="1355645" cy="1356232"/>
            </a:xfrm>
            <a:prstGeom prst="ellipse">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sp>
          <p:nvSpPr>
            <p:cNvPr id="6" name="Oval 12"/>
            <p:cNvSpPr>
              <a:spLocks noChangeArrowheads="1"/>
            </p:cNvSpPr>
            <p:nvPr/>
          </p:nvSpPr>
          <p:spPr bwMode="auto">
            <a:xfrm>
              <a:off x="254553" y="252548"/>
              <a:ext cx="1418576" cy="1419104"/>
            </a:xfrm>
            <a:prstGeom prst="ellipse">
              <a:avLst/>
            </a:prstGeom>
            <a:noFill/>
            <a:ln w="9525" algn="ctr">
              <a:solidFill>
                <a:srgbClr val="1C4B4A"/>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grpSp>
    </p:spTree>
    <p:extLst>
      <p:ext uri="{BB962C8B-B14F-4D97-AF65-F5344CB8AC3E}">
        <p14:creationId xmlns:p14="http://schemas.microsoft.com/office/powerpoint/2010/main" val="1691171441"/>
      </p:ext>
    </p:extLst>
  </p:cSld>
  <p:clrMapOvr>
    <a:masterClrMapping/>
  </p:clrMapOvr>
  <p:transition spd="slow">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330294"/>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30922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DEEBF7"/>
        </a:solidFill>
        <a:effectLst/>
      </p:bgPr>
    </p:bg>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11AD8B8B-499E-4064-9606-1DD7568A748C}"/>
              </a:ext>
            </a:extLst>
          </p:cNvPr>
          <p:cNvSpPr/>
          <p:nvPr userDrawn="1"/>
        </p:nvSpPr>
        <p:spPr>
          <a:xfrm>
            <a:off x="247650" y="287338"/>
            <a:ext cx="11696700" cy="643413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8EA281-D5F1-4617-A7AA-0C16FEC441B8}"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57B24F-A2DE-463C-A5B6-F7ABB6180AC9}"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3918354840"/>
      </p:ext>
    </p:extLst>
  </p:cSld>
  <p:clrMapOvr>
    <a:masterClrMapping/>
  </p:clrMapOvr>
  <p:transition spd="slow">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E2F0D9"/>
        </a:solidFill>
        <a:effectLst/>
      </p:bgPr>
    </p:bg>
    <p:spTree>
      <p:nvGrpSpPr>
        <p:cNvPr id="1" name=""/>
        <p:cNvGrpSpPr/>
        <p:nvPr/>
      </p:nvGrpSpPr>
      <p:grpSpPr>
        <a:xfrm>
          <a:off x="0" y="0"/>
          <a:ext cx="0" cy="0"/>
          <a:chOff x="0" y="0"/>
          <a:chExt cx="0" cy="0"/>
        </a:xfrm>
      </p:grpSpPr>
      <p:sp>
        <p:nvSpPr>
          <p:cNvPr id="2" name="Freeform 17"/>
          <p:cNvSpPr>
            <a:spLocks noChangeArrowheads="1"/>
          </p:cNvSpPr>
          <p:nvPr userDrawn="1"/>
        </p:nvSpPr>
        <p:spPr bwMode="auto">
          <a:xfrm>
            <a:off x="280988" y="1122363"/>
            <a:ext cx="11720512" cy="5564187"/>
          </a:xfrm>
          <a:prstGeom prst="rect">
            <a:avLst/>
          </a:prstGeom>
          <a:solidFill>
            <a:srgbClr val="FFFFFF"/>
          </a:solidFill>
          <a:ln w="25400" algn="ctr">
            <a:solidFill>
              <a:srgbClr val="00B050"/>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grpSp>
        <p:nvGrpSpPr>
          <p:cNvPr id="3" name="Group 9"/>
          <p:cNvGrpSpPr>
            <a:grpSpLocks/>
          </p:cNvGrpSpPr>
          <p:nvPr userDrawn="1"/>
        </p:nvGrpSpPr>
        <p:grpSpPr bwMode="auto">
          <a:xfrm>
            <a:off x="377825" y="255588"/>
            <a:ext cx="2636838" cy="2062162"/>
            <a:chOff x="237072" y="234585"/>
            <a:chExt cx="1448294" cy="1448294"/>
          </a:xfrm>
        </p:grpSpPr>
        <p:sp>
          <p:nvSpPr>
            <p:cNvPr id="4" name="Oval 10"/>
            <p:cNvSpPr>
              <a:spLocks noChangeArrowheads="1"/>
            </p:cNvSpPr>
            <p:nvPr/>
          </p:nvSpPr>
          <p:spPr bwMode="auto">
            <a:xfrm>
              <a:off x="237072" y="234585"/>
              <a:ext cx="1448294" cy="1448294"/>
            </a:xfrm>
            <a:prstGeom prst="ellipse">
              <a:avLst/>
            </a:prstGeom>
            <a:solidFill>
              <a:srgbClr val="B7D574"/>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sp>
          <p:nvSpPr>
            <p:cNvPr id="5" name="Oval 11"/>
            <p:cNvSpPr>
              <a:spLocks noChangeArrowheads="1"/>
            </p:cNvSpPr>
            <p:nvPr/>
          </p:nvSpPr>
          <p:spPr bwMode="auto">
            <a:xfrm>
              <a:off x="283285" y="280297"/>
              <a:ext cx="1355868" cy="1356870"/>
            </a:xfrm>
            <a:prstGeom prst="ellipse">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sp>
          <p:nvSpPr>
            <p:cNvPr id="6" name="Oval 12"/>
            <p:cNvSpPr>
              <a:spLocks noChangeArrowheads="1"/>
            </p:cNvSpPr>
            <p:nvPr/>
          </p:nvSpPr>
          <p:spPr bwMode="auto">
            <a:xfrm>
              <a:off x="244920" y="252424"/>
              <a:ext cx="1418647" cy="1419306"/>
            </a:xfrm>
            <a:prstGeom prst="ellipse">
              <a:avLst/>
            </a:prstGeom>
            <a:noFill/>
            <a:ln w="9525" algn="ctr">
              <a:solidFill>
                <a:srgbClr val="1C4B4A"/>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BAE5E4"/>
                </a:solidFill>
                <a:effectLst/>
                <a:uLnTx/>
                <a:uFillTx/>
                <a:latin typeface="Arial-Rounded" panose="020B0500000000000000"/>
                <a:cs typeface="Arial-Rounded" panose="020B0500000000000000"/>
                <a:sym typeface="Arial" panose="020B0604020202020204" pitchFamily="34" charset="0"/>
              </a:endParaRPr>
            </a:p>
          </p:txBody>
        </p:sp>
      </p:grpSp>
    </p:spTree>
    <p:extLst>
      <p:ext uri="{BB962C8B-B14F-4D97-AF65-F5344CB8AC3E}">
        <p14:creationId xmlns:p14="http://schemas.microsoft.com/office/powerpoint/2010/main" val="2608286646"/>
      </p:ext>
    </p:extLst>
  </p:cSld>
  <p:clrMapOvr>
    <a:masterClrMapping/>
  </p:clrMapOvr>
  <p:transition spd="slow">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8" y="336550"/>
            <a:ext cx="11655425"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rcRect l="66515" b="75098"/>
          <a:stretch>
            <a:fillRect/>
          </a:stretch>
        </p:blipFill>
        <p:spPr bwMode="auto">
          <a:xfrm rot="17520652">
            <a:off x="-1242219" y="-526256"/>
            <a:ext cx="302101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11519"/>
      </p:ext>
    </p:extLst>
  </p:cSld>
  <p:clrMapOvr>
    <a:masterClrMapping/>
  </p:clrMapOvr>
  <p:transition spd="slow">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8" descr="nen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9"/>
          <p:cNvSpPr txBox="1">
            <a:spLocks noChangeArrowheads="1"/>
          </p:cNvSpPr>
          <p:nvPr userDrawn="1"/>
        </p:nvSpPr>
        <p:spPr bwMode="auto">
          <a:xfrm>
            <a:off x="9250363" y="47625"/>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200" b="0" i="0" u="none" strike="noStrike" kern="1200" cap="none" spc="0" normalizeH="0" baseline="0" noProof="0">
                <a:ln>
                  <a:noFill/>
                </a:ln>
                <a:solidFill>
                  <a:srgbClr val="7F7F7F"/>
                </a:solidFill>
                <a:effectLst/>
                <a:uLnTx/>
                <a:uFillTx/>
                <a:latin typeface="Arial-Rounded" panose="020B0500000000000000"/>
                <a:cs typeface="Arial" panose="020B0604020202020204" pitchFamily="34" charset="0"/>
                <a:sym typeface="Arial" panose="020B0604020202020204" pitchFamily="34" charset="0"/>
              </a:rPr>
              <a:t>Hương Thảo: tranthao121004@gmail.com</a:t>
            </a:r>
          </a:p>
        </p:txBody>
      </p:sp>
    </p:spTree>
    <p:extLst>
      <p:ext uri="{BB962C8B-B14F-4D97-AF65-F5344CB8AC3E}">
        <p14:creationId xmlns:p14="http://schemas.microsoft.com/office/powerpoint/2010/main" val="1427394320"/>
      </p:ext>
    </p:extLst>
  </p:cSld>
  <p:clrMapOvr>
    <a:masterClrMapping/>
  </p:clrMapOvr>
  <p:transition spd="slow">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41E1E4-156A-4C10-BC26-D07F5C724AD0}"/>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E862FB-C034-4650-AE82-B5EC72D459C6}"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4">
            <a:extLst>
              <a:ext uri="{FF2B5EF4-FFF2-40B4-BE49-F238E27FC236}">
                <a16:creationId xmlns:a16="http://schemas.microsoft.com/office/drawing/2014/main" id="{E57F9652-3E39-43EA-9F4E-489A7F3BC5F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5">
            <a:extLst>
              <a:ext uri="{FF2B5EF4-FFF2-40B4-BE49-F238E27FC236}">
                <a16:creationId xmlns:a16="http://schemas.microsoft.com/office/drawing/2014/main" id="{C26CC6A0-BF40-4ACA-867F-55115DA3FB3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19BAA-E17C-4A47-B201-FF2D62B93FBD}"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639081817"/>
      </p:ext>
    </p:extLst>
  </p:cSld>
  <p:clrMapOvr>
    <a:masterClrMapping/>
  </p:clrMapOvr>
  <p:transition spd="slow">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02125" y="4902200"/>
            <a:ext cx="79184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99513" y="4002088"/>
            <a:ext cx="3421062"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02200"/>
            <a:ext cx="79184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7A6CB1-7072-46FA-BC1F-3847AF7EC079}"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7"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A68478-8CB2-42C4-8AAE-1EE10049D752}"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2580482547"/>
      </p:ext>
    </p:extLst>
  </p:cSld>
  <p:clrMapOvr>
    <a:masterClrMapping/>
  </p:clrMapOvr>
  <p:transition spd="slow">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E2F0D9"/>
        </a:solidFill>
        <a:effectLst/>
      </p:bgPr>
    </p:bg>
    <p:spTree>
      <p:nvGrpSpPr>
        <p:cNvPr id="1" name=""/>
        <p:cNvGrpSpPr/>
        <p:nvPr/>
      </p:nvGrpSpPr>
      <p:grpSpPr>
        <a:xfrm>
          <a:off x="0" y="0"/>
          <a:ext cx="0" cy="0"/>
          <a:chOff x="0" y="0"/>
          <a:chExt cx="0" cy="0"/>
        </a:xfrm>
      </p:grpSpPr>
      <p:pic>
        <p:nvPicPr>
          <p:cNvPr id="2" name="图片 9"/>
          <p:cNvPicPr>
            <a:picLocks noChangeAspect="1"/>
          </p:cNvPicPr>
          <p:nvPr userDrawn="1"/>
        </p:nvPicPr>
        <p:blipFill>
          <a:blip r:embed="rId2">
            <a:extLst>
              <a:ext uri="{28A0092B-C50C-407E-A947-70E740481C1C}">
                <a14:useLocalDpi xmlns:a14="http://schemas.microsoft.com/office/drawing/2010/main" val="0"/>
              </a:ext>
            </a:extLst>
          </a:blip>
          <a:srcRect l="11908" t="16713" b="14111"/>
          <a:stretch>
            <a:fillRect/>
          </a:stretch>
        </p:blipFill>
        <p:spPr bwMode="auto">
          <a:xfrm>
            <a:off x="2455863" y="508000"/>
            <a:ext cx="7558087"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87738" y="1330325"/>
            <a:ext cx="5507037"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
          <p:cNvPicPr>
            <a:picLocks noChangeAspect="1"/>
          </p:cNvPicPr>
          <p:nvPr userDrawn="1"/>
        </p:nvPicPr>
        <p:blipFill>
          <a:blip r:embed="rId4">
            <a:extLst>
              <a:ext uri="{28A0092B-C50C-407E-A947-70E740481C1C}">
                <a14:useLocalDpi xmlns:a14="http://schemas.microsoft.com/office/drawing/2010/main" val="0"/>
              </a:ext>
            </a:extLst>
          </a:blip>
          <a:srcRect l="4193" t="2191" r="2695" b="6030"/>
          <a:stretch>
            <a:fillRect/>
          </a:stretch>
        </p:blipFill>
        <p:spPr bwMode="auto">
          <a:xfrm>
            <a:off x="112713" y="3452813"/>
            <a:ext cx="3481387"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5500" y="142875"/>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descr="7025f93bab81e29a45dfc8ebfbf481b9"/>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13688" y="955675"/>
            <a:ext cx="4786312"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8">
            <a:extLst>
              <a:ext uri="{FF2B5EF4-FFF2-40B4-BE49-F238E27FC236}">
                <a16:creationId xmlns:a16="http://schemas.microsoft.com/office/drawing/2014/main" id="{93040D19-7743-43B1-A900-286D474B37E7}"/>
              </a:ext>
            </a:extLst>
          </p:cNvPr>
          <p:cNvSpPr/>
          <p:nvPr userDrawn="1"/>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
        <p:nvSpPr>
          <p:cNvPr id="8"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3D8BD6D-6BB0-47BD-B952-FA83975F6A08}"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9" name="Slide Number Placeholder 4">
            <a:extLst>
              <a:ext uri="{FF2B5EF4-FFF2-40B4-BE49-F238E27FC236}">
                <a16:creationId xmlns:a16="http://schemas.microsoft.com/office/drawing/2014/main" id="{37B2C266-EC5F-43A6-86D4-1CC2C7AD615D}"/>
              </a:ext>
            </a:extLst>
          </p:cNvPr>
          <p:cNvSpPr>
            <a:spLocks noGrp="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1EB879-AEE2-41DC-A8DC-96A39C62C875}"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34365384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龚芝怡 - 卓别林">
            <a:hlinkClick r:id="" action="ppaction://media"/>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7113" y="-160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2968625" y="2320925"/>
            <a:ext cx="6561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Đọc mở rộng</a:t>
            </a:r>
          </a:p>
        </p:txBody>
      </p:sp>
      <p:sp>
        <p:nvSpPr>
          <p:cNvPr id="6" name="TextBox 11"/>
          <p:cNvSpPr txBox="1">
            <a:spLocks noChangeArrowheads="1"/>
          </p:cNvSpPr>
          <p:nvPr userDrawn="1"/>
        </p:nvSpPr>
        <p:spPr bwMode="auto">
          <a:xfrm>
            <a:off x="8248650" y="5910263"/>
            <a:ext cx="346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Rounded" panose="020B0500000000000000"/>
                <a:cs typeface="Arial" panose="020B0604020202020204" pitchFamily="34" charset="0"/>
                <a:sym typeface="Arial" panose="020B0604020202020204" pitchFamily="34" charset="0"/>
              </a:rPr>
              <a:t>Hương Thảo: tranthao121004@gmail.com</a:t>
            </a:r>
          </a:p>
        </p:txBody>
      </p:sp>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7"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9C4AC8-202F-4706-AF85-93D54D018FCF}"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8"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9"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BD353E-4728-4675-82A2-075F78D48A14}"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3259126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3" y="344488"/>
            <a:ext cx="11493500"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64288" y="1274763"/>
            <a:ext cx="52149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40375" y="6143625"/>
            <a:ext cx="6556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374652">
            <a:off x="114300" y="968375"/>
            <a:ext cx="420688"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15050" y="5756275"/>
            <a:ext cx="4968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132763" y="93663"/>
            <a:ext cx="4984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35000" y="1274763"/>
            <a:ext cx="571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6"/>
          <p:cNvPicPr>
            <a:picLocks noChangeAspect="1"/>
          </p:cNvPicPr>
          <p:nvPr userDrawn="1"/>
        </p:nvPicPr>
        <p:blipFill>
          <a:blip r:embed="rId10">
            <a:extLst>
              <a:ext uri="{28A0092B-C50C-407E-A947-70E740481C1C}">
                <a14:useLocalDpi xmlns:a14="http://schemas.microsoft.com/office/drawing/2010/main" val="0"/>
              </a:ext>
            </a:extLst>
          </a:blip>
          <a:srcRect l="66515" b="75098"/>
          <a:stretch>
            <a:fillRect/>
          </a:stretch>
        </p:blipFill>
        <p:spPr bwMode="auto">
          <a:xfrm rot="7290495">
            <a:off x="10806113" y="5221287"/>
            <a:ext cx="20447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652000" y="754063"/>
            <a:ext cx="4445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939800" y="4003675"/>
            <a:ext cx="533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39">
            <a:extLst>
              <a:ext uri="{FF2B5EF4-FFF2-40B4-BE49-F238E27FC236}">
                <a16:creationId xmlns:a16="http://schemas.microsoft.com/office/drawing/2014/main" id="{BC667135-285B-43E4-9109-FD5A575A6D8C}"/>
              </a:ext>
            </a:extLst>
          </p:cNvPr>
          <p:cNvSpPr/>
          <p:nvPr userDrawn="1"/>
        </p:nvSpPr>
        <p:spPr>
          <a:xfrm>
            <a:off x="11460163" y="700088"/>
            <a:ext cx="98425" cy="85725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31238" y="4953000"/>
            <a:ext cx="7159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7523829"/>
      </p:ext>
    </p:extLst>
  </p:cSld>
  <p:clrMapOvr>
    <a:masterClrMapping/>
  </p:clrMapOvr>
  <p:transition spd="slow">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2529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32042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0190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3386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71777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30643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77490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59983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39619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27988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59468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5001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1776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7259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45671899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00610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384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3696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021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1449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81351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1544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1865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27618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15212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35275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05689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75878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20799519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65594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2650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8481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4928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5670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4937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85857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32776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40633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59498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63907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65120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0087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67350615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41061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901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0748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43808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10437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13450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43098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55041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1449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92365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76192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50592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84032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1991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83029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72856079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10515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56949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25392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3776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5687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80816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6655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84742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11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96175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50249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5179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407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8496677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43496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91539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37530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5937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1265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8136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600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25018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635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8540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25394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0447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500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55651451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999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20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0104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4915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4459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106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87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87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736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9794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8141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0233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3112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583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2419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9416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022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4897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253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8047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2326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9004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8361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3081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419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7623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178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22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6195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857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1708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4607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917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822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254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251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7233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6878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608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4038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9401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2250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2288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2527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9056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250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2276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35369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1687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19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4053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3250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1995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1891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63985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0638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07032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06189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4351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1084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91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2395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00743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6574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84010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246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8737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7872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1039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26351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90825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795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32884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4034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8084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63437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57351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4197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19925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8083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069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1496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771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heme" Target="../theme/theme1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5458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45052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112148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628032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57995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rial-Rounde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904A97-AF70-43ED-A05A-1CB78F428CB8}" type="datetimeFigureOut">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rial-Rounde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Arial-Rounde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2EFE3D-2533-4F20-91D7-B3BFBB960F2F}" type="slidenum">
              <a:rPr kumimoji="0" lang="en-US" sz="1200" b="0" i="0" u="none" strike="noStrike" kern="1200" cap="none" spc="0" normalizeH="0" baseline="0" noProof="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103" name="TextBox 7"/>
          <p:cNvSpPr txBox="1">
            <a:spLocks noChangeArrowheads="1"/>
          </p:cNvSpPr>
          <p:nvPr userDrawn="1"/>
        </p:nvSpPr>
        <p:spPr bwMode="auto">
          <a:xfrm>
            <a:off x="9250363" y="47625"/>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200" b="0" i="0" u="none" strike="noStrike" kern="1200" cap="none" spc="0" normalizeH="0" baseline="0" noProof="0">
                <a:ln>
                  <a:noFill/>
                </a:ln>
                <a:solidFill>
                  <a:srgbClr val="7F7F7F"/>
                </a:solidFill>
                <a:effectLst/>
                <a:uLnTx/>
                <a:uFillTx/>
                <a:latin typeface="Arial-Rounded" panose="020B0500000000000000"/>
                <a:cs typeface="Arial" panose="020B0604020202020204" pitchFamily="34" charset="0"/>
                <a:sym typeface="Arial" panose="020B0604020202020204" pitchFamily="34" charset="0"/>
              </a:rPr>
              <a:t>Hương Thảo: tranthao121004@gmail.com</a:t>
            </a:r>
          </a:p>
        </p:txBody>
      </p:sp>
    </p:spTree>
    <p:extLst>
      <p:ext uri="{BB962C8B-B14F-4D97-AF65-F5344CB8AC3E}">
        <p14:creationId xmlns:p14="http://schemas.microsoft.com/office/powerpoint/2010/main" val="20204261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Arial-Rounded" panose="020B0500000000000000"/>
        </a:defRPr>
      </a:lvl1pPr>
      <a:lvl2pPr algn="l" rtl="0" eaLnBrk="0" fontAlgn="base" hangingPunct="0">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2pPr>
      <a:lvl3pPr algn="l" rtl="0" eaLnBrk="0" fontAlgn="base" hangingPunct="0">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3pPr>
      <a:lvl4pPr algn="l" rtl="0" eaLnBrk="0" fontAlgn="base" hangingPunct="0">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4pPr>
      <a:lvl5pPr algn="l" rtl="0" eaLnBrk="0" fontAlgn="base" hangingPunct="0">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5pPr>
      <a:lvl6pPr marL="457200" algn="l" rtl="0" fontAlgn="base">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6pPr>
      <a:lvl7pPr marL="914400" algn="l" rtl="0" fontAlgn="base">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7pPr>
      <a:lvl8pPr marL="1371600" algn="l" rtl="0" fontAlgn="base">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8pPr>
      <a:lvl9pPr marL="1828800" algn="l" rtl="0" fontAlgn="base">
        <a:lnSpc>
          <a:spcPct val="90000"/>
        </a:lnSpc>
        <a:spcBef>
          <a:spcPct val="0"/>
        </a:spcBef>
        <a:spcAft>
          <a:spcPct val="0"/>
        </a:spcAft>
        <a:defRPr sz="4400">
          <a:solidFill>
            <a:schemeClr val="tx1"/>
          </a:solidFill>
          <a:latin typeface="Arial-Rounded" panose="020B0500000000000000"/>
          <a:ea typeface="Arial-Rounded" panose="020B0500000000000000"/>
          <a:cs typeface="Arial-Rounded" panose="020B050000000000000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Arial-Rounded" panose="020B050000000000000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Rounded" panose="020B050000000000000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Rounded" panose="020B050000000000000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Rounded" panose="020B050000000000000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Rounded" panose="020B050000000000000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29396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81842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77241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621266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59148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5635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227754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86085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77803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45032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15508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39306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63326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8219D-55DF-45EB-B25E-1C948F6C6EA0}"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CB2922-7094-437E-850F-5764ECB416C0}"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0629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70.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9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09.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8465491" y="4080941"/>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764244" y="40632"/>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3039007" y="1274227"/>
            <a:ext cx="6096541"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Chào</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mừng</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các</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em</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đến</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với</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tiết</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Tự</a:t>
            </a:r>
            <a:r>
              <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nhiên</a:t>
            </a:r>
            <a:r>
              <a:rPr kumimoji="0" lang="en-US" altLang="zh-CN" sz="4000" b="1" i="1" u="none" strike="noStrike" kern="0" cap="none" spc="0" normalizeH="0" baseline="0" noProof="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 và Xã </a:t>
            </a:r>
            <a:r>
              <a:rPr kumimoji="0" lang="en-US" altLang="zh-CN" sz="4000" b="1" i="1" u="none" strike="noStrike" kern="0" cap="none" spc="0" normalizeH="0" baseline="0" noProof="0" dirty="0" err="1">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rPr>
              <a:t>hội</a:t>
            </a:r>
            <a:endParaRPr kumimoji="0" lang="en-US" altLang="zh-CN" sz="4000" b="1" i="1" u="none" strike="noStrike" kern="0" cap="none" spc="0" normalizeH="0" baseline="0" noProof="0" dirty="0">
              <a:ln w="9525">
                <a:solidFill>
                  <a:prstClr val="white"/>
                </a:solidFill>
                <a:prstDash val="solid"/>
              </a:ln>
              <a:solidFill>
                <a:srgbClr val="4BACC6">
                  <a:lumMod val="75000"/>
                </a:srgbClr>
              </a:solidFill>
              <a:effectLst>
                <a:outerShdw blurRad="12700" dist="38100" dir="2700000" algn="tl" rotWithShape="0">
                  <a:srgbClr val="4472C4">
                    <a:lumMod val="60000"/>
                    <a:lumOff val="40000"/>
                  </a:srgbClr>
                </a:outerShdw>
              </a:effectLst>
              <a:uLnTx/>
              <a:uFillTx/>
              <a:latin typeface="Calibri"/>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850009"/>
            <a:ext cx="1696959" cy="2385090"/>
          </a:xfrm>
          <a:prstGeom prst="rect">
            <a:avLst/>
          </a:prstGeom>
        </p:spPr>
      </p:pic>
    </p:spTree>
    <p:extLst>
      <p:ext uri="{BB962C8B-B14F-4D97-AF65-F5344CB8AC3E}">
        <p14:creationId xmlns:p14="http://schemas.microsoft.com/office/powerpoint/2010/main" val="1491920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D58C8-9A00-410C-9263-3000CA5B23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491651"/>
            <a:ext cx="12192000" cy="5831327"/>
          </a:xfrm>
          <a:prstGeom prst="rect">
            <a:avLst/>
          </a:prstGeom>
        </p:spPr>
      </p:pic>
    </p:spTree>
    <p:extLst>
      <p:ext uri="{BB962C8B-B14F-4D97-AF65-F5344CB8AC3E}">
        <p14:creationId xmlns:p14="http://schemas.microsoft.com/office/powerpoint/2010/main" val="9211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22BFA-46C5-49CF-B4E0-1AB3B49B6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5F514-A89B-457C-82D4-019D206EE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417"/>
            <a:ext cx="12192000" cy="6459166"/>
          </a:xfrm>
          <a:prstGeom prst="rect">
            <a:avLst/>
          </a:prstGeom>
        </p:spPr>
      </p:pic>
    </p:spTree>
    <p:extLst>
      <p:ext uri="{BB962C8B-B14F-4D97-AF65-F5344CB8AC3E}">
        <p14:creationId xmlns:p14="http://schemas.microsoft.com/office/powerpoint/2010/main" val="38519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 LA LA - ĐÁNH BAY CORONA - Bài hát hay cổ vũ -chống giặc corona-">
            <a:hlinkClick r:id="" action="ppaction://media"/>
            <a:extLst>
              <a:ext uri="{FF2B5EF4-FFF2-40B4-BE49-F238E27FC236}">
                <a16:creationId xmlns:a16="http://schemas.microsoft.com/office/drawing/2014/main" id="{7F8884EE-0D9B-49B8-B4CF-EF5BAC9371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104"/>
            <a:ext cx="12124835" cy="6814895"/>
          </a:xfrm>
          <a:prstGeom prst="rect">
            <a:avLst/>
          </a:prstGeom>
        </p:spPr>
      </p:pic>
    </p:spTree>
    <p:extLst>
      <p:ext uri="{BB962C8B-B14F-4D97-AF65-F5344CB8AC3E}">
        <p14:creationId xmlns:p14="http://schemas.microsoft.com/office/powerpoint/2010/main" val="120852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2231" y="1622323"/>
            <a:ext cx="2571391" cy="2507226"/>
          </a:xfrm>
          <a:prstGeom prst="rect">
            <a:avLst/>
          </a:prstGeom>
        </p:spPr>
      </p:pic>
      <p:sp>
        <p:nvSpPr>
          <p:cNvPr id="6" name="Rectangle 5">
            <a:extLst>
              <a:ext uri="{FF2B5EF4-FFF2-40B4-BE49-F238E27FC236}">
                <a16:creationId xmlns:a16="http://schemas.microsoft.com/office/drawing/2014/main" id="{A9B0E66E-7819-4B71-AE7B-37D2FD92BFEF}"/>
              </a:ext>
            </a:extLst>
          </p:cNvPr>
          <p:cNvSpPr/>
          <p:nvPr/>
        </p:nvSpPr>
        <p:spPr>
          <a:xfrm>
            <a:off x="3348984" y="2089103"/>
            <a:ext cx="7845042"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115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11500" b="1" i="0"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115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11500" b="1" i="0"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a:t>
            </a:r>
            <a:r>
              <a:rPr kumimoji="0" lang="en-US" altLang="zh-CN" sz="115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11500" b="1" i="0"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endParaRPr kumimoji="0" lang="zh-CN" altLang="en-US" sz="115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7650585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41F889-9008-4EEE-A0F1-582721B24E2E}"/>
              </a:ext>
            </a:extLst>
          </p:cNvPr>
          <p:cNvSpPr/>
          <p:nvPr/>
        </p:nvSpPr>
        <p:spPr>
          <a:xfrm>
            <a:off x="740000" y="375034"/>
            <a:ext cx="11010544"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Thực hiện các hoạt động sau:</a:t>
            </a:r>
          </a:p>
        </p:txBody>
      </p:sp>
      <p:sp>
        <p:nvSpPr>
          <p:cNvPr id="10" name="Rectangle 9">
            <a:extLst>
              <a:ext uri="{FF2B5EF4-FFF2-40B4-BE49-F238E27FC236}">
                <a16:creationId xmlns:a16="http://schemas.microsoft.com/office/drawing/2014/main" id="{EC8A739A-FA2C-400E-BE92-1CF2F212A9D5}"/>
              </a:ext>
            </a:extLst>
          </p:cNvPr>
          <p:cNvSpPr/>
          <p:nvPr/>
        </p:nvSpPr>
        <p:spPr>
          <a:xfrm>
            <a:off x="590728" y="1068540"/>
            <a:ext cx="11010544"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Đặt tay lên ngực, theo dõi nhịp thở trong 1 phút.</a:t>
            </a:r>
          </a:p>
        </p:txBody>
      </p:sp>
      <p:pic>
        <p:nvPicPr>
          <p:cNvPr id="4" name="Picture 3">
            <a:extLst>
              <a:ext uri="{FF2B5EF4-FFF2-40B4-BE49-F238E27FC236}">
                <a16:creationId xmlns:a16="http://schemas.microsoft.com/office/drawing/2014/main" id="{3903EAD1-7945-40F0-A0D8-13A8D32D66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93217" y="1762045"/>
            <a:ext cx="7309270" cy="4889477"/>
          </a:xfrm>
          <a:prstGeom prst="rect">
            <a:avLst/>
          </a:prstGeom>
        </p:spPr>
      </p:pic>
      <p:sp>
        <p:nvSpPr>
          <p:cNvPr id="14" name="TextBox 13">
            <a:extLst>
              <a:ext uri="{FF2B5EF4-FFF2-40B4-BE49-F238E27FC236}">
                <a16:creationId xmlns:a16="http://schemas.microsoft.com/office/drawing/2014/main" id="{F916B080-6B1F-499A-9972-62E1D757C597}"/>
              </a:ext>
            </a:extLst>
          </p:cNvPr>
          <p:cNvSpPr txBox="1"/>
          <p:nvPr/>
        </p:nvSpPr>
        <p:spPr>
          <a:xfrm>
            <a:off x="7579852" y="2736502"/>
            <a:ext cx="3900363" cy="2308324"/>
          </a:xfrm>
          <a:prstGeom prst="rect">
            <a:avLst/>
          </a:prstGeom>
          <a:noFill/>
          <a:ln>
            <a:solidFill>
              <a:schemeClr val="accent6">
                <a:lumMod val="40000"/>
                <a:lumOff val="60000"/>
              </a:schemeClr>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Nhịp thở của em trong 1 phút </a:t>
            </a:r>
            <a:r>
              <a:rPr kumimoji="0" lang="en-US" sz="3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khoảng 25 lần đến 30 lần.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4962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41F889-9008-4EEE-A0F1-582721B24E2E}"/>
              </a:ext>
            </a:extLst>
          </p:cNvPr>
          <p:cNvSpPr/>
          <p:nvPr/>
        </p:nvSpPr>
        <p:spPr>
          <a:xfrm>
            <a:off x="857987" y="334954"/>
            <a:ext cx="11010544"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Thực hiện các hoạt động sau:</a:t>
            </a:r>
          </a:p>
        </p:txBody>
      </p:sp>
      <p:sp>
        <p:nvSpPr>
          <p:cNvPr id="11" name="Rectangle 10">
            <a:extLst>
              <a:ext uri="{FF2B5EF4-FFF2-40B4-BE49-F238E27FC236}">
                <a16:creationId xmlns:a16="http://schemas.microsoft.com/office/drawing/2014/main" id="{23F06AE3-F86A-42F1-90A3-3A0211281A8C}"/>
              </a:ext>
            </a:extLst>
          </p:cNvPr>
          <p:cNvSpPr/>
          <p:nvPr/>
        </p:nvSpPr>
        <p:spPr>
          <a:xfrm>
            <a:off x="0" y="1068198"/>
            <a:ext cx="12192000" cy="67469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Hãy chạy hoặc nhảy tại chỗ trong 1 phút, sau đó theo dõi nhịp thở.</a:t>
            </a:r>
          </a:p>
        </p:txBody>
      </p:sp>
      <p:pic>
        <p:nvPicPr>
          <p:cNvPr id="3" name="Picture 2">
            <a:extLst>
              <a:ext uri="{FF2B5EF4-FFF2-40B4-BE49-F238E27FC236}">
                <a16:creationId xmlns:a16="http://schemas.microsoft.com/office/drawing/2014/main" id="{C21BEAEF-6919-4C96-AF90-8591D28C20C2}"/>
              </a:ext>
            </a:extLst>
          </p:cNvPr>
          <p:cNvPicPr>
            <a:picLocks noChangeAspect="1"/>
          </p:cNvPicPr>
          <p:nvPr/>
        </p:nvPicPr>
        <p:blipFill rotWithShape="1">
          <a:blip r:embed="rId3"/>
          <a:srcRect l="7891"/>
          <a:stretch/>
        </p:blipFill>
        <p:spPr>
          <a:xfrm>
            <a:off x="3505200" y="2627621"/>
            <a:ext cx="6077881" cy="4230379"/>
          </a:xfrm>
          <a:prstGeom prst="rect">
            <a:avLst/>
          </a:prstGeom>
        </p:spPr>
      </p:pic>
    </p:spTree>
    <p:extLst>
      <p:ext uri="{BB962C8B-B14F-4D97-AF65-F5344CB8AC3E}">
        <p14:creationId xmlns:p14="http://schemas.microsoft.com/office/powerpoint/2010/main" val="227782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8577B-95D7-4EB5-84C0-38B2040E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194"/>
            <a:ext cx="12192000" cy="6341806"/>
          </a:xfrm>
          <a:prstGeom prst="rect">
            <a:avLst/>
          </a:prstGeom>
        </p:spPr>
      </p:pic>
    </p:spTree>
    <p:extLst>
      <p:ext uri="{BB962C8B-B14F-4D97-AF65-F5344CB8AC3E}">
        <p14:creationId xmlns:p14="http://schemas.microsoft.com/office/powerpoint/2010/main" val="2667896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41F889-9008-4EEE-A0F1-582721B24E2E}"/>
              </a:ext>
            </a:extLst>
          </p:cNvPr>
          <p:cNvSpPr/>
          <p:nvPr/>
        </p:nvSpPr>
        <p:spPr>
          <a:xfrm>
            <a:off x="175984" y="194083"/>
            <a:ext cx="12016016" cy="64253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Em sẽ nói và làm gì để khuyên người thân bỏ hút thuốc lá?</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5" name="Picture 4">
            <a:extLst>
              <a:ext uri="{FF2B5EF4-FFF2-40B4-BE49-F238E27FC236}">
                <a16:creationId xmlns:a16="http://schemas.microsoft.com/office/drawing/2014/main" id="{3A4BB153-4C1D-456F-BB5D-DBC0C7EFE15B}"/>
              </a:ext>
            </a:extLst>
          </p:cNvPr>
          <p:cNvPicPr>
            <a:picLocks noChangeAspect="1"/>
          </p:cNvPicPr>
          <p:nvPr/>
        </p:nvPicPr>
        <p:blipFill>
          <a:blip r:embed="rId3"/>
          <a:stretch>
            <a:fillRect/>
          </a:stretch>
        </p:blipFill>
        <p:spPr>
          <a:xfrm>
            <a:off x="5150327" y="1631681"/>
            <a:ext cx="7041673" cy="5226319"/>
          </a:xfrm>
          <a:prstGeom prst="rect">
            <a:avLst/>
          </a:prstGeom>
        </p:spPr>
      </p:pic>
      <p:sp>
        <p:nvSpPr>
          <p:cNvPr id="6" name="Speech Bubble: Oval 5">
            <a:extLst>
              <a:ext uri="{FF2B5EF4-FFF2-40B4-BE49-F238E27FC236}">
                <a16:creationId xmlns:a16="http://schemas.microsoft.com/office/drawing/2014/main" id="{F24477D7-88F8-4546-AB55-81368C2CC354}"/>
              </a:ext>
            </a:extLst>
          </p:cNvPr>
          <p:cNvSpPr/>
          <p:nvPr/>
        </p:nvSpPr>
        <p:spPr>
          <a:xfrm>
            <a:off x="-296539" y="1784554"/>
            <a:ext cx="5753442" cy="4572001"/>
          </a:xfrm>
          <a:prstGeom prst="wedgeEllipseCallout">
            <a:avLst>
              <a:gd name="adj1" fmla="val 65581"/>
              <a:gd name="adj2" fmla="val 3959"/>
            </a:avLst>
          </a:prstGeom>
          <a:solidFill>
            <a:srgbClr val="00B0F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E97B77E1-5667-4432-AC5A-3102B0D8B788}"/>
              </a:ext>
            </a:extLst>
          </p:cNvPr>
          <p:cNvSpPr txBox="1"/>
          <p:nvPr/>
        </p:nvSpPr>
        <p:spPr>
          <a:xfrm>
            <a:off x="621001" y="2536680"/>
            <a:ext cx="4200151"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Bố ơi, bố đừng hút thuốc lá nữa nhé! Bố hút thuốc sẽ làm tổn thương đến cơ quan hô hấp, nhất là phổi đấy. Khi mẹ và con hít phải khói thuốc thì cũng bị ảnh hưởng xấu nữa bố ạ. Con tin là bố sẽ bỏ được thuốc lá thôi.</a:t>
            </a:r>
            <a:endPar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3575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2601" y="1041359"/>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kumimoji="0" lang="zh-CN" alt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170303" y="1892776"/>
            <a:ext cx="6695184" cy="138499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Quan sát tranh: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Bạn Minh đang làm gì và nói gì với bạn Hoa?</a:t>
            </a:r>
          </a:p>
        </p:txBody>
      </p:sp>
      <p:sp>
        <p:nvSpPr>
          <p:cNvPr id="9" name="TextBox 8"/>
          <p:cNvSpPr txBox="1"/>
          <p:nvPr/>
        </p:nvSpPr>
        <p:spPr>
          <a:xfrm>
            <a:off x="170303" y="3691928"/>
            <a:ext cx="6695184" cy="95410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Minh đưa khẩu trang cho Hoa và nói : Bạn đeo khẩu trang vào cho đỡ bụi.</a:t>
            </a:r>
          </a:p>
        </p:txBody>
      </p:sp>
      <p:pic>
        <p:nvPicPr>
          <p:cNvPr id="3" name="Picture 2">
            <a:extLst>
              <a:ext uri="{FF2B5EF4-FFF2-40B4-BE49-F238E27FC236}">
                <a16:creationId xmlns:a16="http://schemas.microsoft.com/office/drawing/2014/main" id="{8B87D908-B178-4FD9-9FD7-BC50CF8CA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93" y="955399"/>
            <a:ext cx="5156208" cy="5902601"/>
          </a:xfrm>
          <a:prstGeom prst="rect">
            <a:avLst/>
          </a:prstGeom>
        </p:spPr>
      </p:pic>
      <p:sp>
        <p:nvSpPr>
          <p:cNvPr id="12" name="TextBox 11">
            <a:extLst>
              <a:ext uri="{FF2B5EF4-FFF2-40B4-BE49-F238E27FC236}">
                <a16:creationId xmlns:a16="http://schemas.microsoft.com/office/drawing/2014/main" id="{643D1D3B-6993-4DA2-A45B-3FBD3F904375}"/>
              </a:ext>
            </a:extLst>
          </p:cNvPr>
          <p:cNvSpPr txBox="1"/>
          <p:nvPr/>
        </p:nvSpPr>
        <p:spPr>
          <a:xfrm>
            <a:off x="210740" y="5060192"/>
            <a:ext cx="6695184" cy="138499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Minh đã biết nhắc nhở Hoa đeo khẩu trang vào để bảo vệ cơ quan hô hấp rồi đấy.</a:t>
            </a:r>
          </a:p>
        </p:txBody>
      </p:sp>
    </p:spTree>
    <p:extLst>
      <p:ext uri="{BB962C8B-B14F-4D97-AF65-F5344CB8AC3E}">
        <p14:creationId xmlns:p14="http://schemas.microsoft.com/office/powerpoint/2010/main" val="2509875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DDA8E-F5CE-4EB1-90B0-4252373552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13474" y="-3805"/>
            <a:ext cx="7090532" cy="6861805"/>
          </a:xfrm>
          <a:prstGeom prst="rect">
            <a:avLst/>
          </a:prstGeom>
        </p:spPr>
      </p:pic>
    </p:spTree>
    <p:extLst>
      <p:ext uri="{BB962C8B-B14F-4D97-AF65-F5344CB8AC3E}">
        <p14:creationId xmlns:p14="http://schemas.microsoft.com/office/powerpoint/2010/main" val="344957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5545" y="955399"/>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kumimoji="0" lang="zh-CN" alt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675" b="10273"/>
          <a:stretch/>
        </p:blipFill>
        <p:spPr>
          <a:xfrm>
            <a:off x="0" y="1877899"/>
            <a:ext cx="5635256" cy="1171926"/>
          </a:xfrm>
          <a:prstGeom prst="rect">
            <a:avLst/>
          </a:prstGeom>
        </p:spPr>
      </p:pic>
      <p:sp>
        <p:nvSpPr>
          <p:cNvPr id="8" name="TextBox 7"/>
          <p:cNvSpPr txBox="1"/>
          <p:nvPr/>
        </p:nvSpPr>
        <p:spPr>
          <a:xfrm>
            <a:off x="0" y="3471552"/>
            <a:ext cx="12192000" cy="95410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Chỉ, nói được tên các bộ phận chính của cơ quan vận động, hô hấp và bài tiết nước tiểu. Nêu được chức năng của chúng ở mức độ đơn giản.</a:t>
            </a:r>
          </a:p>
        </p:txBody>
      </p:sp>
      <p:sp>
        <p:nvSpPr>
          <p:cNvPr id="9" name="TextBox 8"/>
          <p:cNvSpPr txBox="1"/>
          <p:nvPr/>
        </p:nvSpPr>
        <p:spPr>
          <a:xfrm>
            <a:off x="0" y="4520482"/>
            <a:ext cx="12192000" cy="95410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Thực hiện được các việc làm để chăm sóc, bảo vệ cơ quan vận động, hô hấp và bài tiết nước tiểu. </a:t>
            </a:r>
          </a:p>
        </p:txBody>
      </p:sp>
      <p:sp>
        <p:nvSpPr>
          <p:cNvPr id="11" name="TextBox 10">
            <a:extLst>
              <a:ext uri="{FF2B5EF4-FFF2-40B4-BE49-F238E27FC236}">
                <a16:creationId xmlns:a16="http://schemas.microsoft.com/office/drawing/2014/main" id="{F677DF75-58A1-4FE4-8896-88CCFF149485}"/>
              </a:ext>
            </a:extLst>
          </p:cNvPr>
          <p:cNvSpPr txBox="1"/>
          <p:nvPr/>
        </p:nvSpPr>
        <p:spPr>
          <a:xfrm>
            <a:off x="0" y="5851094"/>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kumimoji="0" lang="zh-CN" alt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545067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F08C6-BECE-4A18-B66E-A54429D3F6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17464" y="0"/>
            <a:ext cx="9220201" cy="6858000"/>
          </a:xfrm>
          <a:prstGeom prst="rect">
            <a:avLst/>
          </a:prstGeom>
        </p:spPr>
      </p:pic>
    </p:spTree>
    <p:extLst>
      <p:ext uri="{BB962C8B-B14F-4D97-AF65-F5344CB8AC3E}">
        <p14:creationId xmlns:p14="http://schemas.microsoft.com/office/powerpoint/2010/main" val="248312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00DC9-ECFA-4F76-BCA4-234B644577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12153" y="0"/>
            <a:ext cx="9967693" cy="6842607"/>
          </a:xfrm>
          <a:prstGeom prst="rect">
            <a:avLst/>
          </a:prstGeom>
        </p:spPr>
      </p:pic>
    </p:spTree>
    <p:extLst>
      <p:ext uri="{BB962C8B-B14F-4D97-AF65-F5344CB8AC3E}">
        <p14:creationId xmlns:p14="http://schemas.microsoft.com/office/powerpoint/2010/main" val="20607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ăm sóc cq bt nt">
            <a:hlinkClick r:id="" action="ppaction://media"/>
            <a:extLst>
              <a:ext uri="{FF2B5EF4-FFF2-40B4-BE49-F238E27FC236}">
                <a16:creationId xmlns:a16="http://schemas.microsoft.com/office/drawing/2014/main" id="{68257F65-4295-47CB-8083-03D29A3955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005"/>
            <a:ext cx="12191999" cy="6852646"/>
          </a:xfrm>
          <a:prstGeom prst="rect">
            <a:avLst/>
          </a:prstGeom>
        </p:spPr>
      </p:pic>
    </p:spTree>
    <p:extLst>
      <p:ext uri="{BB962C8B-B14F-4D97-AF65-F5344CB8AC3E}">
        <p14:creationId xmlns:p14="http://schemas.microsoft.com/office/powerpoint/2010/main" val="333864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6A3EC-1AF5-41F3-B4ED-5E895BDDD7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541208"/>
            <a:ext cx="12173650" cy="5530982"/>
          </a:xfrm>
          <a:prstGeom prst="rect">
            <a:avLst/>
          </a:prstGeom>
        </p:spPr>
      </p:pic>
    </p:spTree>
    <p:extLst>
      <p:ext uri="{BB962C8B-B14F-4D97-AF65-F5344CB8AC3E}">
        <p14:creationId xmlns:p14="http://schemas.microsoft.com/office/powerpoint/2010/main" val="12205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69620-BB79-43AD-B609-9B7C1CD6A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306" y="0"/>
            <a:ext cx="9563100" cy="6858000"/>
          </a:xfrm>
          <a:prstGeom prst="rect">
            <a:avLst/>
          </a:prstGeom>
        </p:spPr>
      </p:pic>
    </p:spTree>
    <p:extLst>
      <p:ext uri="{BB962C8B-B14F-4D97-AF65-F5344CB8AC3E}">
        <p14:creationId xmlns:p14="http://schemas.microsoft.com/office/powerpoint/2010/main" val="18281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273A9-1871-49CA-817F-41B0B48CCA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0894" y="0"/>
            <a:ext cx="11244531" cy="6858000"/>
          </a:xfrm>
          <a:prstGeom prst="rect">
            <a:avLst/>
          </a:prstGeom>
        </p:spPr>
      </p:pic>
    </p:spTree>
    <p:extLst>
      <p:ext uri="{BB962C8B-B14F-4D97-AF65-F5344CB8AC3E}">
        <p14:creationId xmlns:p14="http://schemas.microsoft.com/office/powerpoint/2010/main" val="297313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7AD49C-C204-4CC6-9EC2-F7FB119DE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860"/>
            <a:ext cx="12312838" cy="5379395"/>
          </a:xfrm>
          <a:prstGeom prst="rect">
            <a:avLst/>
          </a:prstGeom>
        </p:spPr>
      </p:pic>
    </p:spTree>
    <p:extLst>
      <p:ext uri="{BB962C8B-B14F-4D97-AF65-F5344CB8AC3E}">
        <p14:creationId xmlns:p14="http://schemas.microsoft.com/office/powerpoint/2010/main" val="10058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294</Words>
  <Application>Microsoft Office PowerPoint</Application>
  <PresentationFormat>Widescreen</PresentationFormat>
  <Paragraphs>26</Paragraphs>
  <Slides>20</Slides>
  <Notes>6</Notes>
  <HiddenSlides>0</HiddenSlides>
  <MMClips>2</MMClips>
  <ScaleCrop>false</ScaleCrop>
  <HeadingPairs>
    <vt:vector size="6" baseType="variant">
      <vt:variant>
        <vt:lpstr>Fonts Used</vt:lpstr>
      </vt:variant>
      <vt:variant>
        <vt:i4>9</vt:i4>
      </vt:variant>
      <vt:variant>
        <vt:lpstr>Theme</vt:lpstr>
      </vt:variant>
      <vt:variant>
        <vt:i4>20</vt:i4>
      </vt:variant>
      <vt:variant>
        <vt:lpstr>Slide Titles</vt:lpstr>
      </vt:variant>
      <vt:variant>
        <vt:i4>20</vt:i4>
      </vt:variant>
    </vt:vector>
  </HeadingPairs>
  <TitlesOfParts>
    <vt:vector size="49" baseType="lpstr">
      <vt:lpstr>Microsoft YaHei</vt:lpstr>
      <vt:lpstr>Arial</vt:lpstr>
      <vt:lpstr>Arial-Rounded</vt:lpstr>
      <vt:lpstr>Calibri</vt:lpstr>
      <vt:lpstr>Calibri Light</vt:lpstr>
      <vt:lpstr>等线</vt:lpstr>
      <vt:lpstr>Times New Roman</vt:lpstr>
      <vt:lpstr>Wingdings</vt:lpstr>
      <vt:lpstr>字魂59号-创粗黑</vt:lpstr>
      <vt:lpstr>1_Office Theme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STD_NHUNG</dc:creator>
  <cp:lastModifiedBy>STD_NHUNG</cp:lastModifiedBy>
  <cp:revision>1</cp:revision>
  <dcterms:created xsi:type="dcterms:W3CDTF">2025-04-08T08:56:07Z</dcterms:created>
  <dcterms:modified xsi:type="dcterms:W3CDTF">2025-04-08T09:00:53Z</dcterms:modified>
</cp:coreProperties>
</file>