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  <p:sldMasterId id="2147483709" r:id="rId3"/>
    <p:sldMasterId id="2147483721" r:id="rId4"/>
    <p:sldMasterId id="2147483733" r:id="rId5"/>
    <p:sldMasterId id="2147483745" r:id="rId6"/>
    <p:sldMasterId id="2147483753" r:id="rId7"/>
    <p:sldMasterId id="2147483756" r:id="rId8"/>
    <p:sldMasterId id="2147483764" r:id="rId9"/>
  </p:sldMasterIdLst>
  <p:notesMasterIdLst>
    <p:notesMasterId r:id="rId32"/>
  </p:notesMasterIdLst>
  <p:sldIdLst>
    <p:sldId id="2007577129" r:id="rId10"/>
    <p:sldId id="2007577139" r:id="rId11"/>
    <p:sldId id="2007577135" r:id="rId12"/>
    <p:sldId id="259" r:id="rId13"/>
    <p:sldId id="2007577130" r:id="rId14"/>
    <p:sldId id="2007577131" r:id="rId15"/>
    <p:sldId id="2007577132" r:id="rId16"/>
    <p:sldId id="2007577133" r:id="rId17"/>
    <p:sldId id="2007577095" r:id="rId18"/>
    <p:sldId id="2007577134" r:id="rId19"/>
    <p:sldId id="2007577136" r:id="rId20"/>
    <p:sldId id="278" r:id="rId21"/>
    <p:sldId id="2007577137" r:id="rId22"/>
    <p:sldId id="2007577138" r:id="rId23"/>
    <p:sldId id="2007577140" r:id="rId24"/>
    <p:sldId id="2007577141" r:id="rId25"/>
    <p:sldId id="283" r:id="rId26"/>
    <p:sldId id="285" r:id="rId27"/>
    <p:sldId id="287" r:id="rId28"/>
    <p:sldId id="2007577142" r:id="rId29"/>
    <p:sldId id="2007577143" r:id="rId30"/>
    <p:sldId id="27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0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F9061-A35D-46B7-B637-3BD8E32F4EBD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5B1B-5542-44F1-9EC5-FEF3A0AE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654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60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525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26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ab98393b64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3" name="Google Shape;2453;gab98393b64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171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" name="Google Shape;3226;gab98393b64_0_5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7" name="Google Shape;3227;gab98393b64_0_5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17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ab98393b64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3" name="Google Shape;2453;gab98393b64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873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ab98393b64_0_3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ab98393b64_0_3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31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ab98393b64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3" name="Google Shape;2453;gab98393b64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171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58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13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88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795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1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73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2920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5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83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7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5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80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4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90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7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006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822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11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78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4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8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9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0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4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8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96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89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605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4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15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07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00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9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4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6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52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07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2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178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48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0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70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51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55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5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85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53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7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6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1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110033" y="-410467"/>
            <a:ext cx="5430891" cy="3440565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Google Shape;10;p2"/>
          <p:cNvSpPr/>
          <p:nvPr/>
        </p:nvSpPr>
        <p:spPr>
          <a:xfrm flipH="1">
            <a:off x="-1110037" y="4396101"/>
            <a:ext cx="5282072" cy="3440503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Google Shape;11;p2"/>
          <p:cNvSpPr/>
          <p:nvPr/>
        </p:nvSpPr>
        <p:spPr>
          <a:xfrm>
            <a:off x="7664034" y="-304799"/>
            <a:ext cx="5430945" cy="3257932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" name="Google Shape;12;p2"/>
          <p:cNvSpPr/>
          <p:nvPr/>
        </p:nvSpPr>
        <p:spPr>
          <a:xfrm>
            <a:off x="7738467" y="4576967"/>
            <a:ext cx="5282072" cy="3078771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3" name="Google Shape;13;p2"/>
          <p:cNvGrpSpPr/>
          <p:nvPr/>
        </p:nvGrpSpPr>
        <p:grpSpPr>
          <a:xfrm rot="-7278531">
            <a:off x="-324187" y="5119612"/>
            <a:ext cx="3454352" cy="1479777"/>
            <a:chOff x="3260100" y="4040200"/>
            <a:chExt cx="1579600" cy="893550"/>
          </a:xfrm>
        </p:grpSpPr>
        <p:sp>
          <p:nvSpPr>
            <p:cNvPr id="14" name="Google Shape;14;p2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3380600" y="1720164"/>
            <a:ext cx="5430800" cy="2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3380600" y="4573436"/>
            <a:ext cx="5430800" cy="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310010">
            <a:off x="8986735" y="438862"/>
            <a:ext cx="2009868" cy="1807909"/>
            <a:chOff x="3495050" y="1152875"/>
            <a:chExt cx="1082275" cy="881498"/>
          </a:xfrm>
        </p:grpSpPr>
        <p:sp>
          <p:nvSpPr>
            <p:cNvPr id="44" name="Google Shape;44;p2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50888" y="1844127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42837" y="1953823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1026728" y="5039113"/>
            <a:ext cx="1008533" cy="917739"/>
            <a:chOff x="853450" y="2614875"/>
            <a:chExt cx="654325" cy="595625"/>
          </a:xfrm>
        </p:grpSpPr>
        <p:sp>
          <p:nvSpPr>
            <p:cNvPr id="53" name="Google Shape;53;p2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0213735" y="4612831"/>
            <a:ext cx="561744" cy="1930723"/>
            <a:chOff x="4871700" y="1797250"/>
            <a:chExt cx="319900" cy="1099500"/>
          </a:xfrm>
        </p:grpSpPr>
        <p:sp>
          <p:nvSpPr>
            <p:cNvPr id="57" name="Google Shape;57;p2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9275241">
            <a:off x="9600005" y="5554658"/>
            <a:ext cx="2902144" cy="1212060"/>
            <a:chOff x="2915775" y="2073500"/>
            <a:chExt cx="874750" cy="365333"/>
          </a:xfrm>
        </p:grpSpPr>
        <p:sp>
          <p:nvSpPr>
            <p:cNvPr id="72" name="Google Shape;72;p2"/>
            <p:cNvSpPr/>
            <p:nvPr/>
          </p:nvSpPr>
          <p:spPr>
            <a:xfrm>
              <a:off x="3004557" y="2399858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34334" y="2346583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94872" y="2268209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41721" y="2268481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410726">
            <a:off x="11074813" y="1235167"/>
            <a:ext cx="895551" cy="898051"/>
            <a:chOff x="1474000" y="3672875"/>
            <a:chExt cx="492050" cy="495800"/>
          </a:xfrm>
        </p:grpSpPr>
        <p:sp>
          <p:nvSpPr>
            <p:cNvPr id="93" name="Google Shape;93;p2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789270">
            <a:off x="253161" y="156869"/>
            <a:ext cx="1044193" cy="1444968"/>
            <a:chOff x="5709775" y="2441350"/>
            <a:chExt cx="700850" cy="908350"/>
          </a:xfrm>
        </p:grpSpPr>
        <p:sp>
          <p:nvSpPr>
            <p:cNvPr id="103" name="Google Shape;103;p2"/>
            <p:cNvSpPr/>
            <p:nvPr/>
          </p:nvSpPr>
          <p:spPr>
            <a:xfrm>
              <a:off x="6044200" y="2441350"/>
              <a:ext cx="366425" cy="341725"/>
            </a:xfrm>
            <a:custGeom>
              <a:avLst/>
              <a:gdLst/>
              <a:ahLst/>
              <a:cxnLst/>
              <a:rect l="l" t="t" r="r" b="b"/>
              <a:pathLst>
                <a:path w="14657" h="13669" extrusionOk="0">
                  <a:moveTo>
                    <a:pt x="8510" y="1"/>
                  </a:moveTo>
                  <a:cubicBezTo>
                    <a:pt x="8081" y="1"/>
                    <a:pt x="7753" y="439"/>
                    <a:pt x="7561" y="780"/>
                  </a:cubicBezTo>
                  <a:cubicBezTo>
                    <a:pt x="6700" y="2339"/>
                    <a:pt x="5816" y="3781"/>
                    <a:pt x="4955" y="5340"/>
                  </a:cubicBezTo>
                  <a:cubicBezTo>
                    <a:pt x="4955" y="4479"/>
                    <a:pt x="5048" y="3502"/>
                    <a:pt x="5048" y="2618"/>
                  </a:cubicBezTo>
                  <a:cubicBezTo>
                    <a:pt x="5005" y="2614"/>
                    <a:pt x="4962" y="2612"/>
                    <a:pt x="4919" y="2612"/>
                  </a:cubicBezTo>
                  <a:cubicBezTo>
                    <a:pt x="4004" y="2612"/>
                    <a:pt x="3291" y="3545"/>
                    <a:pt x="3024" y="4479"/>
                  </a:cubicBezTo>
                  <a:cubicBezTo>
                    <a:pt x="2815" y="5433"/>
                    <a:pt x="2908" y="6410"/>
                    <a:pt x="2815" y="7387"/>
                  </a:cubicBezTo>
                  <a:cubicBezTo>
                    <a:pt x="2815" y="7666"/>
                    <a:pt x="2722" y="7969"/>
                    <a:pt x="2536" y="7969"/>
                  </a:cubicBezTo>
                  <a:cubicBezTo>
                    <a:pt x="2484" y="7993"/>
                    <a:pt x="2433" y="8004"/>
                    <a:pt x="2386" y="8004"/>
                  </a:cubicBezTo>
                  <a:cubicBezTo>
                    <a:pt x="2073" y="8004"/>
                    <a:pt x="1874" y="7521"/>
                    <a:pt x="1954" y="7178"/>
                  </a:cubicBezTo>
                  <a:cubicBezTo>
                    <a:pt x="2047" y="6898"/>
                    <a:pt x="2233" y="6410"/>
                    <a:pt x="2047" y="6107"/>
                  </a:cubicBezTo>
                  <a:cubicBezTo>
                    <a:pt x="1913" y="5900"/>
                    <a:pt x="1704" y="5804"/>
                    <a:pt x="1489" y="5804"/>
                  </a:cubicBezTo>
                  <a:cubicBezTo>
                    <a:pt x="1222" y="5804"/>
                    <a:pt x="946" y="5953"/>
                    <a:pt x="791" y="6224"/>
                  </a:cubicBezTo>
                  <a:cubicBezTo>
                    <a:pt x="489" y="6596"/>
                    <a:pt x="489" y="7085"/>
                    <a:pt x="489" y="7573"/>
                  </a:cubicBezTo>
                  <a:cubicBezTo>
                    <a:pt x="489" y="9411"/>
                    <a:pt x="0" y="11923"/>
                    <a:pt x="489" y="13668"/>
                  </a:cubicBezTo>
                  <a:cubicBezTo>
                    <a:pt x="1163" y="13575"/>
                    <a:pt x="1861" y="13389"/>
                    <a:pt x="2536" y="13389"/>
                  </a:cubicBezTo>
                  <a:cubicBezTo>
                    <a:pt x="3232" y="13464"/>
                    <a:pt x="3883" y="13601"/>
                    <a:pt x="4513" y="13601"/>
                  </a:cubicBezTo>
                  <a:cubicBezTo>
                    <a:pt x="4661" y="13601"/>
                    <a:pt x="4809" y="13593"/>
                    <a:pt x="4955" y="13575"/>
                  </a:cubicBezTo>
                  <a:cubicBezTo>
                    <a:pt x="5723" y="13482"/>
                    <a:pt x="6514" y="13087"/>
                    <a:pt x="6886" y="12412"/>
                  </a:cubicBezTo>
                  <a:cubicBezTo>
                    <a:pt x="7189" y="11644"/>
                    <a:pt x="6700" y="10667"/>
                    <a:pt x="5932" y="10574"/>
                  </a:cubicBezTo>
                  <a:cubicBezTo>
                    <a:pt x="5630" y="10574"/>
                    <a:pt x="5234" y="10760"/>
                    <a:pt x="4955" y="10877"/>
                  </a:cubicBezTo>
                  <a:cubicBezTo>
                    <a:pt x="4560" y="10877"/>
                    <a:pt x="4188" y="10760"/>
                    <a:pt x="4071" y="10481"/>
                  </a:cubicBezTo>
                  <a:cubicBezTo>
                    <a:pt x="3978" y="10295"/>
                    <a:pt x="4071" y="9993"/>
                    <a:pt x="4281" y="9806"/>
                  </a:cubicBezTo>
                  <a:cubicBezTo>
                    <a:pt x="4798" y="8986"/>
                    <a:pt x="5767" y="8507"/>
                    <a:pt x="6716" y="8507"/>
                  </a:cubicBezTo>
                  <a:cubicBezTo>
                    <a:pt x="7004" y="8507"/>
                    <a:pt x="7290" y="8551"/>
                    <a:pt x="7561" y="8643"/>
                  </a:cubicBezTo>
                  <a:cubicBezTo>
                    <a:pt x="8259" y="8829"/>
                    <a:pt x="8724" y="9225"/>
                    <a:pt x="9422" y="9318"/>
                  </a:cubicBezTo>
                  <a:cubicBezTo>
                    <a:pt x="9479" y="9327"/>
                    <a:pt x="9538" y="9331"/>
                    <a:pt x="9598" y="9331"/>
                  </a:cubicBezTo>
                  <a:cubicBezTo>
                    <a:pt x="10148" y="9331"/>
                    <a:pt x="10780" y="8958"/>
                    <a:pt x="10864" y="8434"/>
                  </a:cubicBezTo>
                  <a:cubicBezTo>
                    <a:pt x="10957" y="7759"/>
                    <a:pt x="10190" y="7271"/>
                    <a:pt x="9608" y="7085"/>
                  </a:cubicBezTo>
                  <a:cubicBezTo>
                    <a:pt x="8933" y="6898"/>
                    <a:pt x="8142" y="6689"/>
                    <a:pt x="7956" y="6107"/>
                  </a:cubicBezTo>
                  <a:cubicBezTo>
                    <a:pt x="9422" y="5921"/>
                    <a:pt x="10957" y="5642"/>
                    <a:pt x="12516" y="5433"/>
                  </a:cubicBezTo>
                  <a:cubicBezTo>
                    <a:pt x="13098" y="5433"/>
                    <a:pt x="13679" y="5247"/>
                    <a:pt x="14075" y="4851"/>
                  </a:cubicBezTo>
                  <a:cubicBezTo>
                    <a:pt x="14656" y="4084"/>
                    <a:pt x="13958" y="2827"/>
                    <a:pt x="13098" y="2525"/>
                  </a:cubicBezTo>
                  <a:cubicBezTo>
                    <a:pt x="12814" y="2444"/>
                    <a:pt x="12532" y="2410"/>
                    <a:pt x="12253" y="2410"/>
                  </a:cubicBezTo>
                  <a:cubicBezTo>
                    <a:pt x="11572" y="2410"/>
                    <a:pt x="10910" y="2613"/>
                    <a:pt x="10283" y="2827"/>
                  </a:cubicBezTo>
                  <a:cubicBezTo>
                    <a:pt x="9515" y="3106"/>
                    <a:pt x="8840" y="3316"/>
                    <a:pt x="8049" y="3502"/>
                  </a:cubicBezTo>
                  <a:cubicBezTo>
                    <a:pt x="7863" y="2920"/>
                    <a:pt x="8445" y="2246"/>
                    <a:pt x="8840" y="1664"/>
                  </a:cubicBezTo>
                  <a:cubicBezTo>
                    <a:pt x="9306" y="1176"/>
                    <a:pt x="9306" y="105"/>
                    <a:pt x="8631" y="12"/>
                  </a:cubicBezTo>
                  <a:cubicBezTo>
                    <a:pt x="8590" y="5"/>
                    <a:pt x="8550" y="1"/>
                    <a:pt x="8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39550" y="2550400"/>
              <a:ext cx="220450" cy="329800"/>
            </a:xfrm>
            <a:custGeom>
              <a:avLst/>
              <a:gdLst/>
              <a:ahLst/>
              <a:cxnLst/>
              <a:rect l="l" t="t" r="r" b="b"/>
              <a:pathLst>
                <a:path w="8818" h="13192" extrusionOk="0">
                  <a:moveTo>
                    <a:pt x="8817" y="1"/>
                  </a:moveTo>
                  <a:lnTo>
                    <a:pt x="8817" y="1"/>
                  </a:lnTo>
                  <a:cubicBezTo>
                    <a:pt x="7468" y="303"/>
                    <a:pt x="6118" y="1071"/>
                    <a:pt x="5048" y="1955"/>
                  </a:cubicBezTo>
                  <a:cubicBezTo>
                    <a:pt x="3885" y="2816"/>
                    <a:pt x="2908" y="3886"/>
                    <a:pt x="2140" y="5049"/>
                  </a:cubicBezTo>
                  <a:cubicBezTo>
                    <a:pt x="1349" y="6305"/>
                    <a:pt x="768" y="7678"/>
                    <a:pt x="489" y="9027"/>
                  </a:cubicBezTo>
                  <a:cubicBezTo>
                    <a:pt x="93" y="10376"/>
                    <a:pt x="0" y="11842"/>
                    <a:pt x="186" y="13191"/>
                  </a:cubicBezTo>
                  <a:cubicBezTo>
                    <a:pt x="489" y="11842"/>
                    <a:pt x="884" y="10586"/>
                    <a:pt x="1349" y="9306"/>
                  </a:cubicBezTo>
                  <a:cubicBezTo>
                    <a:pt x="1838" y="8050"/>
                    <a:pt x="2419" y="6794"/>
                    <a:pt x="3094" y="5724"/>
                  </a:cubicBezTo>
                  <a:cubicBezTo>
                    <a:pt x="3885" y="4560"/>
                    <a:pt x="4746" y="3607"/>
                    <a:pt x="5630" y="2630"/>
                  </a:cubicBezTo>
                  <a:cubicBezTo>
                    <a:pt x="6584" y="1652"/>
                    <a:pt x="7654" y="792"/>
                    <a:pt x="8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67375" y="2810250"/>
              <a:ext cx="346675" cy="539450"/>
            </a:xfrm>
            <a:custGeom>
              <a:avLst/>
              <a:gdLst/>
              <a:ahLst/>
              <a:cxnLst/>
              <a:rect l="l" t="t" r="r" b="b"/>
              <a:pathLst>
                <a:path w="13867" h="21578" extrusionOk="0">
                  <a:moveTo>
                    <a:pt x="6909" y="0"/>
                  </a:moveTo>
                  <a:cubicBezTo>
                    <a:pt x="4470" y="0"/>
                    <a:pt x="2052" y="1119"/>
                    <a:pt x="978" y="3379"/>
                  </a:cubicBezTo>
                  <a:cubicBezTo>
                    <a:pt x="1" y="5426"/>
                    <a:pt x="303" y="7939"/>
                    <a:pt x="1746" y="9683"/>
                  </a:cubicBezTo>
                  <a:cubicBezTo>
                    <a:pt x="3211" y="11335"/>
                    <a:pt x="5631" y="12103"/>
                    <a:pt x="7283" y="13568"/>
                  </a:cubicBezTo>
                  <a:cubicBezTo>
                    <a:pt x="6887" y="16569"/>
                    <a:pt x="6119" y="19850"/>
                    <a:pt x="9306" y="21501"/>
                  </a:cubicBezTo>
                  <a:cubicBezTo>
                    <a:pt x="9411" y="21554"/>
                    <a:pt x="9516" y="21577"/>
                    <a:pt x="9616" y="21577"/>
                  </a:cubicBezTo>
                  <a:cubicBezTo>
                    <a:pt x="10272" y="21577"/>
                    <a:pt x="10748" y="20576"/>
                    <a:pt x="9981" y="20152"/>
                  </a:cubicBezTo>
                  <a:cubicBezTo>
                    <a:pt x="8143" y="19268"/>
                    <a:pt x="8143" y="16849"/>
                    <a:pt x="8446" y="15104"/>
                  </a:cubicBezTo>
                  <a:cubicBezTo>
                    <a:pt x="8539" y="14732"/>
                    <a:pt x="8632" y="14429"/>
                    <a:pt x="8632" y="14150"/>
                  </a:cubicBezTo>
                  <a:cubicBezTo>
                    <a:pt x="10190" y="12684"/>
                    <a:pt x="11726" y="11126"/>
                    <a:pt x="12703" y="9288"/>
                  </a:cubicBezTo>
                  <a:cubicBezTo>
                    <a:pt x="13773" y="7171"/>
                    <a:pt x="13866" y="4542"/>
                    <a:pt x="12517" y="2611"/>
                  </a:cubicBezTo>
                  <a:cubicBezTo>
                    <a:pt x="11240" y="875"/>
                    <a:pt x="9066" y="0"/>
                    <a:pt x="6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77275" y="2926125"/>
              <a:ext cx="276275" cy="55850"/>
            </a:xfrm>
            <a:custGeom>
              <a:avLst/>
              <a:gdLst/>
              <a:ahLst/>
              <a:cxnLst/>
              <a:rect l="l" t="t" r="r" b="b"/>
              <a:pathLst>
                <a:path w="11051" h="2234" extrusionOk="0">
                  <a:moveTo>
                    <a:pt x="11051" y="0"/>
                  </a:moveTo>
                  <a:lnTo>
                    <a:pt x="11051" y="0"/>
                  </a:lnTo>
                  <a:cubicBezTo>
                    <a:pt x="10074" y="303"/>
                    <a:pt x="9213" y="582"/>
                    <a:pt x="8236" y="791"/>
                  </a:cubicBezTo>
                  <a:cubicBezTo>
                    <a:pt x="7375" y="884"/>
                    <a:pt x="6491" y="977"/>
                    <a:pt x="5514" y="1070"/>
                  </a:cubicBezTo>
                  <a:cubicBezTo>
                    <a:pt x="4653" y="1070"/>
                    <a:pt x="3676" y="977"/>
                    <a:pt x="2815" y="884"/>
                  </a:cubicBezTo>
                  <a:cubicBezTo>
                    <a:pt x="1838" y="791"/>
                    <a:pt x="977" y="489"/>
                    <a:pt x="0" y="303"/>
                  </a:cubicBezTo>
                  <a:lnTo>
                    <a:pt x="0" y="303"/>
                  </a:lnTo>
                  <a:cubicBezTo>
                    <a:pt x="675" y="977"/>
                    <a:pt x="1652" y="1466"/>
                    <a:pt x="2606" y="1745"/>
                  </a:cubicBezTo>
                  <a:cubicBezTo>
                    <a:pt x="3490" y="2047"/>
                    <a:pt x="4560" y="2233"/>
                    <a:pt x="5514" y="2233"/>
                  </a:cubicBezTo>
                  <a:cubicBezTo>
                    <a:pt x="6584" y="2140"/>
                    <a:pt x="7561" y="1954"/>
                    <a:pt x="8538" y="1652"/>
                  </a:cubicBezTo>
                  <a:cubicBezTo>
                    <a:pt x="9492" y="1256"/>
                    <a:pt x="10376" y="675"/>
                    <a:pt x="1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32550" y="2974975"/>
              <a:ext cx="171600" cy="75050"/>
            </a:xfrm>
            <a:custGeom>
              <a:avLst/>
              <a:gdLst/>
              <a:ahLst/>
              <a:cxnLst/>
              <a:rect l="l" t="t" r="r" b="b"/>
              <a:pathLst>
                <a:path w="6864" h="3002" extrusionOk="0">
                  <a:moveTo>
                    <a:pt x="6771" y="0"/>
                  </a:moveTo>
                  <a:cubicBezTo>
                    <a:pt x="6398" y="582"/>
                    <a:pt x="5910" y="954"/>
                    <a:pt x="5421" y="1257"/>
                  </a:cubicBezTo>
                  <a:cubicBezTo>
                    <a:pt x="4933" y="1443"/>
                    <a:pt x="4351" y="1629"/>
                    <a:pt x="3770" y="1745"/>
                  </a:cubicBezTo>
                  <a:cubicBezTo>
                    <a:pt x="2606" y="2024"/>
                    <a:pt x="1257" y="2117"/>
                    <a:pt x="1" y="2606"/>
                  </a:cubicBezTo>
                  <a:cubicBezTo>
                    <a:pt x="676" y="2792"/>
                    <a:pt x="1350" y="2908"/>
                    <a:pt x="2025" y="3001"/>
                  </a:cubicBezTo>
                  <a:cubicBezTo>
                    <a:pt x="2606" y="3001"/>
                    <a:pt x="3281" y="3001"/>
                    <a:pt x="4072" y="2908"/>
                  </a:cubicBezTo>
                  <a:cubicBezTo>
                    <a:pt x="4747" y="2792"/>
                    <a:pt x="5421" y="2420"/>
                    <a:pt x="6003" y="1931"/>
                  </a:cubicBezTo>
                  <a:cubicBezTo>
                    <a:pt x="6491" y="1443"/>
                    <a:pt x="6864" y="675"/>
                    <a:pt x="6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25550" y="3054650"/>
              <a:ext cx="167525" cy="45975"/>
            </a:xfrm>
            <a:custGeom>
              <a:avLst/>
              <a:gdLst/>
              <a:ahLst/>
              <a:cxnLst/>
              <a:rect l="l" t="t" r="r" b="b"/>
              <a:pathLst>
                <a:path w="6701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303" y="582"/>
                    <a:pt x="791" y="1071"/>
                    <a:pt x="1373" y="1350"/>
                  </a:cubicBezTo>
                  <a:cubicBezTo>
                    <a:pt x="1954" y="1652"/>
                    <a:pt x="2629" y="1838"/>
                    <a:pt x="3304" y="1838"/>
                  </a:cubicBezTo>
                  <a:cubicBezTo>
                    <a:pt x="3978" y="1838"/>
                    <a:pt x="4653" y="1745"/>
                    <a:pt x="5235" y="1466"/>
                  </a:cubicBezTo>
                  <a:cubicBezTo>
                    <a:pt x="5816" y="1164"/>
                    <a:pt x="6398" y="675"/>
                    <a:pt x="6700" y="93"/>
                  </a:cubicBezTo>
                  <a:lnTo>
                    <a:pt x="6700" y="93"/>
                  </a:lnTo>
                  <a:cubicBezTo>
                    <a:pt x="6026" y="303"/>
                    <a:pt x="5537" y="489"/>
                    <a:pt x="4956" y="582"/>
                  </a:cubicBezTo>
                  <a:cubicBezTo>
                    <a:pt x="4374" y="675"/>
                    <a:pt x="3885" y="675"/>
                    <a:pt x="3304" y="675"/>
                  </a:cubicBezTo>
                  <a:cubicBezTo>
                    <a:pt x="2815" y="675"/>
                    <a:pt x="2234" y="675"/>
                    <a:pt x="1745" y="489"/>
                  </a:cubicBezTo>
                  <a:cubicBezTo>
                    <a:pt x="1163" y="396"/>
                    <a:pt x="582" y="18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11195193" y="2702055"/>
            <a:ext cx="1028548" cy="1102803"/>
            <a:chOff x="1721175" y="2665325"/>
            <a:chExt cx="809625" cy="868075"/>
          </a:xfrm>
        </p:grpSpPr>
        <p:sp>
          <p:nvSpPr>
            <p:cNvPr id="112" name="Google Shape;112;p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-84533">
            <a:off x="282097" y="748267"/>
            <a:ext cx="2353649" cy="1689915"/>
            <a:chOff x="3095850" y="2740875"/>
            <a:chExt cx="1972838" cy="1216700"/>
          </a:xfrm>
        </p:grpSpPr>
        <p:sp>
          <p:nvSpPr>
            <p:cNvPr id="119" name="Google Shape;119;p2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96141">
            <a:off x="97623" y="2358780"/>
            <a:ext cx="527475" cy="799536"/>
            <a:chOff x="2525525" y="689125"/>
            <a:chExt cx="298400" cy="452275"/>
          </a:xfrm>
        </p:grpSpPr>
        <p:sp>
          <p:nvSpPr>
            <p:cNvPr id="125" name="Google Shape;125;p2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4098357052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/>
          <p:nvPr/>
        </p:nvSpPr>
        <p:spPr>
          <a:xfrm>
            <a:off x="-337092" y="4343275"/>
            <a:ext cx="4402035" cy="2657917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0" name="Google Shape;150;p3"/>
          <p:cNvSpPr txBox="1">
            <a:spLocks noGrp="1"/>
          </p:cNvSpPr>
          <p:nvPr>
            <p:ph type="title" hasCustomPrompt="1"/>
          </p:nvPr>
        </p:nvSpPr>
        <p:spPr>
          <a:xfrm>
            <a:off x="3550400" y="1848117"/>
            <a:ext cx="50912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 idx="2"/>
          </p:nvPr>
        </p:nvSpPr>
        <p:spPr>
          <a:xfrm>
            <a:off x="3895000" y="3009069"/>
            <a:ext cx="440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3" name="Google Shape;153;p3"/>
          <p:cNvSpPr/>
          <p:nvPr/>
        </p:nvSpPr>
        <p:spPr>
          <a:xfrm>
            <a:off x="6813523" y="4531325"/>
            <a:ext cx="5974108" cy="2718281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54" name="Google Shape;154;p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155" name="Google Shape;155;p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76" name="Google Shape;176;p3"/>
          <p:cNvGrpSpPr/>
          <p:nvPr/>
        </p:nvGrpSpPr>
        <p:grpSpPr>
          <a:xfrm>
            <a:off x="6184307" y="5810039"/>
            <a:ext cx="3020405" cy="1708587"/>
            <a:chOff x="3260100" y="4040200"/>
            <a:chExt cx="1579600" cy="893550"/>
          </a:xfrm>
        </p:grpSpPr>
        <p:sp>
          <p:nvSpPr>
            <p:cNvPr id="177" name="Google Shape;177;p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04" name="Google Shape;204;p3"/>
          <p:cNvGrpSpPr/>
          <p:nvPr/>
        </p:nvGrpSpPr>
        <p:grpSpPr>
          <a:xfrm rot="8219760">
            <a:off x="-243720" y="-249839"/>
            <a:ext cx="1216328" cy="1304140"/>
            <a:chOff x="1721175" y="2665325"/>
            <a:chExt cx="809625" cy="868075"/>
          </a:xfrm>
        </p:grpSpPr>
        <p:sp>
          <p:nvSpPr>
            <p:cNvPr id="205" name="Google Shape;205;p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1" name="Google Shape;211;p3"/>
          <p:cNvGrpSpPr/>
          <p:nvPr/>
        </p:nvGrpSpPr>
        <p:grpSpPr>
          <a:xfrm>
            <a:off x="11069261" y="2274475"/>
            <a:ext cx="934436" cy="941557"/>
            <a:chOff x="1474000" y="3672875"/>
            <a:chExt cx="492050" cy="495800"/>
          </a:xfrm>
        </p:grpSpPr>
        <p:sp>
          <p:nvSpPr>
            <p:cNvPr id="212" name="Google Shape;212;p3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1" name="Google Shape;221;p3"/>
          <p:cNvGrpSpPr/>
          <p:nvPr/>
        </p:nvGrpSpPr>
        <p:grpSpPr>
          <a:xfrm>
            <a:off x="3492584" y="-46316"/>
            <a:ext cx="572333" cy="748867"/>
            <a:chOff x="5840625" y="3436675"/>
            <a:chExt cx="429250" cy="561650"/>
          </a:xfrm>
        </p:grpSpPr>
        <p:sp>
          <p:nvSpPr>
            <p:cNvPr id="222" name="Google Shape;222;p3"/>
            <p:cNvSpPr/>
            <p:nvPr/>
          </p:nvSpPr>
          <p:spPr>
            <a:xfrm>
              <a:off x="5928950" y="3436675"/>
              <a:ext cx="132725" cy="215600"/>
            </a:xfrm>
            <a:custGeom>
              <a:avLst/>
              <a:gdLst/>
              <a:ahLst/>
              <a:cxnLst/>
              <a:rect l="l" t="t" r="r" b="b"/>
              <a:pathLst>
                <a:path w="5309" h="8624" extrusionOk="0">
                  <a:moveTo>
                    <a:pt x="1033" y="0"/>
                  </a:moveTo>
                  <a:cubicBezTo>
                    <a:pt x="430" y="0"/>
                    <a:pt x="0" y="995"/>
                    <a:pt x="655" y="1400"/>
                  </a:cubicBezTo>
                  <a:cubicBezTo>
                    <a:pt x="2772" y="2935"/>
                    <a:pt x="3749" y="5378"/>
                    <a:pt x="3656" y="7890"/>
                  </a:cubicBezTo>
                  <a:cubicBezTo>
                    <a:pt x="3610" y="8379"/>
                    <a:pt x="3947" y="8623"/>
                    <a:pt x="4308" y="8623"/>
                  </a:cubicBezTo>
                  <a:cubicBezTo>
                    <a:pt x="4668" y="8623"/>
                    <a:pt x="5052" y="8379"/>
                    <a:pt x="5099" y="7890"/>
                  </a:cubicBezTo>
                  <a:cubicBezTo>
                    <a:pt x="5308" y="4796"/>
                    <a:pt x="3935" y="1981"/>
                    <a:pt x="1423" y="143"/>
                  </a:cubicBezTo>
                  <a:cubicBezTo>
                    <a:pt x="1291" y="43"/>
                    <a:pt x="1158" y="0"/>
                    <a:pt x="1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840625" y="3551400"/>
              <a:ext cx="429250" cy="446925"/>
            </a:xfrm>
            <a:custGeom>
              <a:avLst/>
              <a:gdLst/>
              <a:ahLst/>
              <a:cxnLst/>
              <a:rect l="l" t="t" r="r" b="b"/>
              <a:pathLst>
                <a:path w="17170" h="17877" extrusionOk="0">
                  <a:moveTo>
                    <a:pt x="12144" y="0"/>
                  </a:moveTo>
                  <a:cubicBezTo>
                    <a:pt x="11134" y="0"/>
                    <a:pt x="10165" y="631"/>
                    <a:pt x="9423" y="1649"/>
                  </a:cubicBezTo>
                  <a:cubicBezTo>
                    <a:pt x="8779" y="1179"/>
                    <a:pt x="8081" y="916"/>
                    <a:pt x="7403" y="916"/>
                  </a:cubicBezTo>
                  <a:cubicBezTo>
                    <a:pt x="6537" y="916"/>
                    <a:pt x="5701" y="1346"/>
                    <a:pt x="5049" y="2324"/>
                  </a:cubicBezTo>
                  <a:cubicBezTo>
                    <a:pt x="4444" y="1969"/>
                    <a:pt x="3816" y="1776"/>
                    <a:pt x="3221" y="1776"/>
                  </a:cubicBezTo>
                  <a:cubicBezTo>
                    <a:pt x="1712" y="1776"/>
                    <a:pt x="410" y="3020"/>
                    <a:pt x="210" y="6023"/>
                  </a:cubicBezTo>
                  <a:cubicBezTo>
                    <a:pt x="1" y="10094"/>
                    <a:pt x="1746" y="14258"/>
                    <a:pt x="4863" y="16864"/>
                  </a:cubicBezTo>
                  <a:cubicBezTo>
                    <a:pt x="5450" y="17370"/>
                    <a:pt x="6266" y="17876"/>
                    <a:pt x="7097" y="17876"/>
                  </a:cubicBezTo>
                  <a:cubicBezTo>
                    <a:pt x="7221" y="17876"/>
                    <a:pt x="7345" y="17865"/>
                    <a:pt x="7468" y="17841"/>
                  </a:cubicBezTo>
                  <a:cubicBezTo>
                    <a:pt x="7864" y="17748"/>
                    <a:pt x="8143" y="17539"/>
                    <a:pt x="8446" y="17260"/>
                  </a:cubicBezTo>
                  <a:cubicBezTo>
                    <a:pt x="8841" y="17446"/>
                    <a:pt x="9213" y="17539"/>
                    <a:pt x="9702" y="17539"/>
                  </a:cubicBezTo>
                  <a:cubicBezTo>
                    <a:pt x="10470" y="17446"/>
                    <a:pt x="11051" y="16957"/>
                    <a:pt x="11447" y="16282"/>
                  </a:cubicBezTo>
                  <a:cubicBezTo>
                    <a:pt x="11773" y="16532"/>
                    <a:pt x="12162" y="16702"/>
                    <a:pt x="12614" y="16702"/>
                  </a:cubicBezTo>
                  <a:cubicBezTo>
                    <a:pt x="12711" y="16702"/>
                    <a:pt x="12810" y="16694"/>
                    <a:pt x="12912" y="16678"/>
                  </a:cubicBezTo>
                  <a:cubicBezTo>
                    <a:pt x="13773" y="16585"/>
                    <a:pt x="14448" y="15701"/>
                    <a:pt x="14936" y="14840"/>
                  </a:cubicBezTo>
                  <a:cubicBezTo>
                    <a:pt x="16983" y="11351"/>
                    <a:pt x="17170" y="6884"/>
                    <a:pt x="15611" y="3115"/>
                  </a:cubicBezTo>
                  <a:cubicBezTo>
                    <a:pt x="14611" y="900"/>
                    <a:pt x="13349" y="0"/>
                    <a:pt x="12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5918575" y="3604850"/>
              <a:ext cx="82025" cy="324550"/>
            </a:xfrm>
            <a:custGeom>
              <a:avLst/>
              <a:gdLst/>
              <a:ahLst/>
              <a:cxnLst/>
              <a:rect l="l" t="t" r="r" b="b"/>
              <a:pathLst>
                <a:path w="3281" h="12982" extrusionOk="0">
                  <a:moveTo>
                    <a:pt x="1349" y="0"/>
                  </a:moveTo>
                  <a:lnTo>
                    <a:pt x="1349" y="0"/>
                  </a:lnTo>
                  <a:cubicBezTo>
                    <a:pt x="768" y="977"/>
                    <a:pt x="372" y="2140"/>
                    <a:pt x="186" y="3303"/>
                  </a:cubicBezTo>
                  <a:cubicBezTo>
                    <a:pt x="0" y="4467"/>
                    <a:pt x="0" y="5630"/>
                    <a:pt x="186" y="6793"/>
                  </a:cubicBezTo>
                  <a:cubicBezTo>
                    <a:pt x="372" y="7956"/>
                    <a:pt x="675" y="9119"/>
                    <a:pt x="1256" y="10166"/>
                  </a:cubicBezTo>
                  <a:cubicBezTo>
                    <a:pt x="1745" y="11236"/>
                    <a:pt x="2420" y="12214"/>
                    <a:pt x="3280" y="12981"/>
                  </a:cubicBezTo>
                  <a:cubicBezTo>
                    <a:pt x="2815" y="11911"/>
                    <a:pt x="2420" y="10864"/>
                    <a:pt x="2024" y="9887"/>
                  </a:cubicBezTo>
                  <a:cubicBezTo>
                    <a:pt x="1745" y="8817"/>
                    <a:pt x="1536" y="7747"/>
                    <a:pt x="1349" y="6677"/>
                  </a:cubicBezTo>
                  <a:cubicBezTo>
                    <a:pt x="1163" y="5514"/>
                    <a:pt x="1070" y="4467"/>
                    <a:pt x="1163" y="3397"/>
                  </a:cubicBezTo>
                  <a:cubicBezTo>
                    <a:pt x="1163" y="2233"/>
                    <a:pt x="1256" y="1163"/>
                    <a:pt x="1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124450" y="3711275"/>
              <a:ext cx="36075" cy="244875"/>
            </a:xfrm>
            <a:custGeom>
              <a:avLst/>
              <a:gdLst/>
              <a:ahLst/>
              <a:cxnLst/>
              <a:rect l="l" t="t" r="r" b="b"/>
              <a:pathLst>
                <a:path w="1443" h="9795" extrusionOk="0">
                  <a:moveTo>
                    <a:pt x="582" y="0"/>
                  </a:moveTo>
                  <a:cubicBezTo>
                    <a:pt x="489" y="884"/>
                    <a:pt x="489" y="1745"/>
                    <a:pt x="396" y="2536"/>
                  </a:cubicBezTo>
                  <a:lnTo>
                    <a:pt x="187" y="4956"/>
                  </a:lnTo>
                  <a:lnTo>
                    <a:pt x="94" y="7375"/>
                  </a:lnTo>
                  <a:cubicBezTo>
                    <a:pt x="94" y="8143"/>
                    <a:pt x="1" y="9027"/>
                    <a:pt x="1" y="9794"/>
                  </a:cubicBezTo>
                  <a:cubicBezTo>
                    <a:pt x="489" y="9120"/>
                    <a:pt x="768" y="8352"/>
                    <a:pt x="978" y="7468"/>
                  </a:cubicBezTo>
                  <a:cubicBezTo>
                    <a:pt x="1257" y="6700"/>
                    <a:pt x="1350" y="5816"/>
                    <a:pt x="1350" y="5049"/>
                  </a:cubicBezTo>
                  <a:cubicBezTo>
                    <a:pt x="1443" y="4165"/>
                    <a:pt x="1443" y="3304"/>
                    <a:pt x="1257" y="2536"/>
                  </a:cubicBezTo>
                  <a:cubicBezTo>
                    <a:pt x="1164" y="1652"/>
                    <a:pt x="978" y="884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6" name="Google Shape;226;p3"/>
          <p:cNvGrpSpPr/>
          <p:nvPr/>
        </p:nvGrpSpPr>
        <p:grpSpPr>
          <a:xfrm>
            <a:off x="11324088" y="5699699"/>
            <a:ext cx="934499" cy="1022099"/>
            <a:chOff x="5164825" y="3105675"/>
            <a:chExt cx="569400" cy="622775"/>
          </a:xfrm>
        </p:grpSpPr>
        <p:sp>
          <p:nvSpPr>
            <p:cNvPr id="227" name="Google Shape;227;p3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34" name="Google Shape;234;p3"/>
          <p:cNvGrpSpPr/>
          <p:nvPr/>
        </p:nvGrpSpPr>
        <p:grpSpPr>
          <a:xfrm rot="3369565">
            <a:off x="9628962" y="4428575"/>
            <a:ext cx="652953" cy="2244211"/>
            <a:chOff x="4871700" y="1797250"/>
            <a:chExt cx="319900" cy="1099500"/>
          </a:xfrm>
        </p:grpSpPr>
        <p:sp>
          <p:nvSpPr>
            <p:cNvPr id="235" name="Google Shape;235;p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49" name="Google Shape;249;p3"/>
          <p:cNvSpPr txBox="1">
            <a:spLocks noGrp="1"/>
          </p:cNvSpPr>
          <p:nvPr>
            <p:ph type="subTitle" idx="1"/>
          </p:nvPr>
        </p:nvSpPr>
        <p:spPr>
          <a:xfrm>
            <a:off x="4016000" y="3899633"/>
            <a:ext cx="41600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3"/>
          <p:cNvSpPr/>
          <p:nvPr/>
        </p:nvSpPr>
        <p:spPr>
          <a:xfrm>
            <a:off x="8378713" y="-457299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51" name="Google Shape;251;p3"/>
          <p:cNvGrpSpPr/>
          <p:nvPr/>
        </p:nvGrpSpPr>
        <p:grpSpPr>
          <a:xfrm>
            <a:off x="244666" y="4920533"/>
            <a:ext cx="2630451" cy="1622267"/>
            <a:chOff x="3095850" y="2740875"/>
            <a:chExt cx="1972838" cy="1216700"/>
          </a:xfrm>
        </p:grpSpPr>
        <p:sp>
          <p:nvSpPr>
            <p:cNvPr id="252" name="Google Shape;252;p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57" name="Google Shape;257;p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58" name="Google Shape;258;p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66" name="Google Shape;266;p3"/>
          <p:cNvGrpSpPr/>
          <p:nvPr/>
        </p:nvGrpSpPr>
        <p:grpSpPr>
          <a:xfrm>
            <a:off x="11208280" y="-120150"/>
            <a:ext cx="656392" cy="1343460"/>
            <a:chOff x="5291025" y="2315450"/>
            <a:chExt cx="319900" cy="654750"/>
          </a:xfrm>
        </p:grpSpPr>
        <p:sp>
          <p:nvSpPr>
            <p:cNvPr id="267" name="Google Shape;267;p3"/>
            <p:cNvSpPr/>
            <p:nvPr/>
          </p:nvSpPr>
          <p:spPr>
            <a:xfrm>
              <a:off x="5382925" y="2317775"/>
              <a:ext cx="193675" cy="348975"/>
            </a:xfrm>
            <a:custGeom>
              <a:avLst/>
              <a:gdLst/>
              <a:ahLst/>
              <a:cxnLst/>
              <a:rect l="l" t="t" r="r" b="b"/>
              <a:pathLst>
                <a:path w="7747" h="13959" extrusionOk="0">
                  <a:moveTo>
                    <a:pt x="7747" y="0"/>
                  </a:moveTo>
                  <a:lnTo>
                    <a:pt x="7747" y="0"/>
                  </a:lnTo>
                  <a:cubicBezTo>
                    <a:pt x="4560" y="2536"/>
                    <a:pt x="0" y="9794"/>
                    <a:pt x="2420" y="13958"/>
                  </a:cubicBezTo>
                  <a:cubicBezTo>
                    <a:pt x="4560" y="13586"/>
                    <a:pt x="6095" y="9608"/>
                    <a:pt x="6793" y="7770"/>
                  </a:cubicBezTo>
                  <a:cubicBezTo>
                    <a:pt x="7165" y="6514"/>
                    <a:pt x="7561" y="5235"/>
                    <a:pt x="7654" y="3885"/>
                  </a:cubicBezTo>
                  <a:cubicBezTo>
                    <a:pt x="7747" y="3397"/>
                    <a:pt x="7561" y="210"/>
                    <a:pt x="7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322425" y="2315450"/>
              <a:ext cx="196025" cy="342000"/>
            </a:xfrm>
            <a:custGeom>
              <a:avLst/>
              <a:gdLst/>
              <a:ahLst/>
              <a:cxnLst/>
              <a:rect l="l" t="t" r="r" b="b"/>
              <a:pathLst>
                <a:path w="7841" h="13680" extrusionOk="0">
                  <a:moveTo>
                    <a:pt x="489" y="0"/>
                  </a:moveTo>
                  <a:cubicBezTo>
                    <a:pt x="1" y="4071"/>
                    <a:pt x="2025" y="12423"/>
                    <a:pt x="6677" y="13679"/>
                  </a:cubicBezTo>
                  <a:cubicBezTo>
                    <a:pt x="7841" y="11934"/>
                    <a:pt x="6096" y="7956"/>
                    <a:pt x="5328" y="6212"/>
                  </a:cubicBezTo>
                  <a:cubicBezTo>
                    <a:pt x="4747" y="5048"/>
                    <a:pt x="4072" y="3885"/>
                    <a:pt x="3188" y="2815"/>
                  </a:cubicBezTo>
                  <a:cubicBezTo>
                    <a:pt x="2909" y="2420"/>
                    <a:pt x="489" y="303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291025" y="2579050"/>
              <a:ext cx="319900" cy="391150"/>
            </a:xfrm>
            <a:custGeom>
              <a:avLst/>
              <a:gdLst/>
              <a:ahLst/>
              <a:cxnLst/>
              <a:rect l="l" t="t" r="r" b="b"/>
              <a:pathLst>
                <a:path w="12796" h="15646" extrusionOk="0">
                  <a:moveTo>
                    <a:pt x="5544" y="1"/>
                  </a:moveTo>
                  <a:cubicBezTo>
                    <a:pt x="5472" y="1"/>
                    <a:pt x="5400" y="6"/>
                    <a:pt x="5328" y="18"/>
                  </a:cubicBezTo>
                  <a:cubicBezTo>
                    <a:pt x="4537" y="134"/>
                    <a:pt x="3955" y="809"/>
                    <a:pt x="3862" y="1484"/>
                  </a:cubicBezTo>
                  <a:cubicBezTo>
                    <a:pt x="1536" y="3042"/>
                    <a:pt x="0" y="6322"/>
                    <a:pt x="768" y="9905"/>
                  </a:cubicBezTo>
                  <a:cubicBezTo>
                    <a:pt x="1164" y="11766"/>
                    <a:pt x="2327" y="13604"/>
                    <a:pt x="4072" y="14465"/>
                  </a:cubicBezTo>
                  <a:cubicBezTo>
                    <a:pt x="4704" y="14714"/>
                    <a:pt x="5337" y="14884"/>
                    <a:pt x="5983" y="14884"/>
                  </a:cubicBezTo>
                  <a:cubicBezTo>
                    <a:pt x="6121" y="14884"/>
                    <a:pt x="6259" y="14877"/>
                    <a:pt x="6398" y="14860"/>
                  </a:cubicBezTo>
                  <a:cubicBezTo>
                    <a:pt x="6804" y="15368"/>
                    <a:pt x="7459" y="15646"/>
                    <a:pt x="8068" y="15646"/>
                  </a:cubicBezTo>
                  <a:cubicBezTo>
                    <a:pt x="8156" y="15646"/>
                    <a:pt x="8244" y="15640"/>
                    <a:pt x="8329" y="15628"/>
                  </a:cubicBezTo>
                  <a:cubicBezTo>
                    <a:pt x="9190" y="15349"/>
                    <a:pt x="9678" y="14465"/>
                    <a:pt x="9678" y="13790"/>
                  </a:cubicBezTo>
                  <a:cubicBezTo>
                    <a:pt x="10167" y="13395"/>
                    <a:pt x="10655" y="13022"/>
                    <a:pt x="11051" y="12441"/>
                  </a:cubicBezTo>
                  <a:cubicBezTo>
                    <a:pt x="12586" y="10301"/>
                    <a:pt x="12796" y="7393"/>
                    <a:pt x="11725" y="4973"/>
                  </a:cubicBezTo>
                  <a:cubicBezTo>
                    <a:pt x="10469" y="2065"/>
                    <a:pt x="8724" y="809"/>
                    <a:pt x="6980" y="599"/>
                  </a:cubicBezTo>
                  <a:cubicBezTo>
                    <a:pt x="6552" y="273"/>
                    <a:pt x="6052" y="1"/>
                    <a:pt x="5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70" name="Google Shape;270;p3"/>
          <p:cNvGrpSpPr/>
          <p:nvPr/>
        </p:nvGrpSpPr>
        <p:grpSpPr>
          <a:xfrm>
            <a:off x="368515" y="1919408"/>
            <a:ext cx="652944" cy="1119035"/>
            <a:chOff x="1332275" y="1990950"/>
            <a:chExt cx="359050" cy="615350"/>
          </a:xfrm>
        </p:grpSpPr>
        <p:sp>
          <p:nvSpPr>
            <p:cNvPr id="271" name="Google Shape;271;p3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84" name="Google Shape;284;p3"/>
          <p:cNvGrpSpPr/>
          <p:nvPr/>
        </p:nvGrpSpPr>
        <p:grpSpPr>
          <a:xfrm rot="-7942932">
            <a:off x="7804889" y="-487750"/>
            <a:ext cx="1127521" cy="1108724"/>
            <a:chOff x="4452350" y="1286250"/>
            <a:chExt cx="700275" cy="688600"/>
          </a:xfrm>
        </p:grpSpPr>
        <p:sp>
          <p:nvSpPr>
            <p:cNvPr id="285" name="Google Shape;285;p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98" name="Google Shape;298;p3"/>
          <p:cNvGrpSpPr/>
          <p:nvPr/>
        </p:nvGrpSpPr>
        <p:grpSpPr>
          <a:xfrm>
            <a:off x="3215000" y="5810018"/>
            <a:ext cx="1127533" cy="950767"/>
            <a:chOff x="2385375" y="4063625"/>
            <a:chExt cx="845650" cy="713075"/>
          </a:xfrm>
        </p:grpSpPr>
        <p:sp>
          <p:nvSpPr>
            <p:cNvPr id="299" name="Google Shape;299;p3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03" name="Google Shape;303;p3"/>
          <p:cNvGrpSpPr/>
          <p:nvPr/>
        </p:nvGrpSpPr>
        <p:grpSpPr>
          <a:xfrm rot="2700000">
            <a:off x="-390236" y="4142873"/>
            <a:ext cx="1019847" cy="1530777"/>
            <a:chOff x="3463650" y="2615600"/>
            <a:chExt cx="467625" cy="701900"/>
          </a:xfrm>
        </p:grpSpPr>
        <p:sp>
          <p:nvSpPr>
            <p:cNvPr id="304" name="Google Shape;304;p3"/>
            <p:cNvSpPr/>
            <p:nvPr/>
          </p:nvSpPr>
          <p:spPr>
            <a:xfrm>
              <a:off x="3463650" y="2615600"/>
              <a:ext cx="467625" cy="536200"/>
            </a:xfrm>
            <a:custGeom>
              <a:avLst/>
              <a:gdLst/>
              <a:ahLst/>
              <a:cxnLst/>
              <a:rect l="l" t="t" r="r" b="b"/>
              <a:pathLst>
                <a:path w="18705" h="21448" extrusionOk="0">
                  <a:moveTo>
                    <a:pt x="6293" y="0"/>
                  </a:moveTo>
                  <a:cubicBezTo>
                    <a:pt x="6099" y="0"/>
                    <a:pt x="5908" y="8"/>
                    <a:pt x="5723" y="22"/>
                  </a:cubicBezTo>
                  <a:cubicBezTo>
                    <a:pt x="4746" y="208"/>
                    <a:pt x="3676" y="510"/>
                    <a:pt x="3188" y="1371"/>
                  </a:cubicBezTo>
                  <a:cubicBezTo>
                    <a:pt x="2722" y="2348"/>
                    <a:pt x="3188" y="3511"/>
                    <a:pt x="3676" y="4488"/>
                  </a:cubicBezTo>
                  <a:cubicBezTo>
                    <a:pt x="4165" y="5349"/>
                    <a:pt x="4746" y="6326"/>
                    <a:pt x="4653" y="7396"/>
                  </a:cubicBezTo>
                  <a:cubicBezTo>
                    <a:pt x="4524" y="7464"/>
                    <a:pt x="4395" y="7493"/>
                    <a:pt x="4266" y="7493"/>
                  </a:cubicBezTo>
                  <a:cubicBezTo>
                    <a:pt x="3515" y="7493"/>
                    <a:pt x="2765" y="6499"/>
                    <a:pt x="1931" y="6419"/>
                  </a:cubicBezTo>
                  <a:cubicBezTo>
                    <a:pt x="1863" y="6404"/>
                    <a:pt x="1796" y="6397"/>
                    <a:pt x="1729" y="6397"/>
                  </a:cubicBezTo>
                  <a:cubicBezTo>
                    <a:pt x="951" y="6397"/>
                    <a:pt x="289" y="7350"/>
                    <a:pt x="396" y="8164"/>
                  </a:cubicBezTo>
                  <a:cubicBezTo>
                    <a:pt x="489" y="9025"/>
                    <a:pt x="1164" y="9816"/>
                    <a:pt x="1931" y="10397"/>
                  </a:cubicBezTo>
                  <a:cubicBezTo>
                    <a:pt x="2606" y="10886"/>
                    <a:pt x="3490" y="11351"/>
                    <a:pt x="4072" y="12049"/>
                  </a:cubicBezTo>
                  <a:cubicBezTo>
                    <a:pt x="4467" y="12421"/>
                    <a:pt x="4746" y="13212"/>
                    <a:pt x="4351" y="13491"/>
                  </a:cubicBezTo>
                  <a:cubicBezTo>
                    <a:pt x="4186" y="13625"/>
                    <a:pt x="3998" y="13677"/>
                    <a:pt x="3814" y="13677"/>
                  </a:cubicBezTo>
                  <a:cubicBezTo>
                    <a:pt x="3582" y="13677"/>
                    <a:pt x="3356" y="13595"/>
                    <a:pt x="3188" y="13491"/>
                  </a:cubicBezTo>
                  <a:cubicBezTo>
                    <a:pt x="2815" y="13212"/>
                    <a:pt x="2513" y="12910"/>
                    <a:pt x="2141" y="12817"/>
                  </a:cubicBezTo>
                  <a:cubicBezTo>
                    <a:pt x="1978" y="12746"/>
                    <a:pt x="1812" y="12714"/>
                    <a:pt x="1649" y="12714"/>
                  </a:cubicBezTo>
                  <a:cubicBezTo>
                    <a:pt x="1112" y="12714"/>
                    <a:pt x="610" y="13067"/>
                    <a:pt x="396" y="13584"/>
                  </a:cubicBezTo>
                  <a:cubicBezTo>
                    <a:pt x="0" y="14259"/>
                    <a:pt x="93" y="15050"/>
                    <a:pt x="396" y="15725"/>
                  </a:cubicBezTo>
                  <a:cubicBezTo>
                    <a:pt x="977" y="17283"/>
                    <a:pt x="2513" y="18330"/>
                    <a:pt x="4072" y="19121"/>
                  </a:cubicBezTo>
                  <a:cubicBezTo>
                    <a:pt x="5142" y="19703"/>
                    <a:pt x="6398" y="20563"/>
                    <a:pt x="7654" y="21052"/>
                  </a:cubicBezTo>
                  <a:cubicBezTo>
                    <a:pt x="7957" y="21238"/>
                    <a:pt x="8329" y="21354"/>
                    <a:pt x="8631" y="21448"/>
                  </a:cubicBezTo>
                  <a:lnTo>
                    <a:pt x="9213" y="21448"/>
                  </a:lnTo>
                  <a:cubicBezTo>
                    <a:pt x="10562" y="21448"/>
                    <a:pt x="12121" y="20563"/>
                    <a:pt x="13284" y="20191"/>
                  </a:cubicBezTo>
                  <a:cubicBezTo>
                    <a:pt x="14633" y="19703"/>
                    <a:pt x="16099" y="19214"/>
                    <a:pt x="17146" y="18144"/>
                  </a:cubicBezTo>
                  <a:cubicBezTo>
                    <a:pt x="18216" y="17074"/>
                    <a:pt x="18705" y="15422"/>
                    <a:pt x="18030" y="14166"/>
                  </a:cubicBezTo>
                  <a:cubicBezTo>
                    <a:pt x="17637" y="13379"/>
                    <a:pt x="16745" y="12917"/>
                    <a:pt x="15900" y="12917"/>
                  </a:cubicBezTo>
                  <a:cubicBezTo>
                    <a:pt x="15295" y="12917"/>
                    <a:pt x="14713" y="13153"/>
                    <a:pt x="14354" y="13677"/>
                  </a:cubicBezTo>
                  <a:cubicBezTo>
                    <a:pt x="14145" y="14073"/>
                    <a:pt x="13959" y="14561"/>
                    <a:pt x="13470" y="14748"/>
                  </a:cubicBezTo>
                  <a:cubicBezTo>
                    <a:pt x="13416" y="14764"/>
                    <a:pt x="13363" y="14772"/>
                    <a:pt x="13311" y="14772"/>
                  </a:cubicBezTo>
                  <a:cubicBezTo>
                    <a:pt x="12722" y="14772"/>
                    <a:pt x="12339" y="13737"/>
                    <a:pt x="12702" y="13096"/>
                  </a:cubicBezTo>
                  <a:cubicBezTo>
                    <a:pt x="13075" y="12514"/>
                    <a:pt x="13866" y="12235"/>
                    <a:pt x="14540" y="11840"/>
                  </a:cubicBezTo>
                  <a:cubicBezTo>
                    <a:pt x="16099" y="10886"/>
                    <a:pt x="16960" y="8932"/>
                    <a:pt x="16285" y="7280"/>
                  </a:cubicBezTo>
                  <a:cubicBezTo>
                    <a:pt x="15887" y="6164"/>
                    <a:pt x="14669" y="5441"/>
                    <a:pt x="13507" y="5441"/>
                  </a:cubicBezTo>
                  <a:cubicBezTo>
                    <a:pt x="12974" y="5441"/>
                    <a:pt x="12452" y="5594"/>
                    <a:pt x="12028" y="5931"/>
                  </a:cubicBezTo>
                  <a:cubicBezTo>
                    <a:pt x="11632" y="6326"/>
                    <a:pt x="11237" y="6815"/>
                    <a:pt x="10865" y="7094"/>
                  </a:cubicBezTo>
                  <a:cubicBezTo>
                    <a:pt x="10592" y="7314"/>
                    <a:pt x="10261" y="7441"/>
                    <a:pt x="9954" y="7441"/>
                  </a:cubicBezTo>
                  <a:cubicBezTo>
                    <a:pt x="9710" y="7441"/>
                    <a:pt x="9481" y="7362"/>
                    <a:pt x="9306" y="7187"/>
                  </a:cubicBezTo>
                  <a:cubicBezTo>
                    <a:pt x="9701" y="6233"/>
                    <a:pt x="10074" y="5163"/>
                    <a:pt x="10283" y="4093"/>
                  </a:cubicBezTo>
                  <a:cubicBezTo>
                    <a:pt x="10376" y="3023"/>
                    <a:pt x="10074" y="1952"/>
                    <a:pt x="9399" y="1092"/>
                  </a:cubicBezTo>
                  <a:cubicBezTo>
                    <a:pt x="8665" y="258"/>
                    <a:pt x="7422" y="0"/>
                    <a:pt x="6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55000" y="3141900"/>
              <a:ext cx="91350" cy="175600"/>
            </a:xfrm>
            <a:custGeom>
              <a:avLst/>
              <a:gdLst/>
              <a:ahLst/>
              <a:cxnLst/>
              <a:rect l="l" t="t" r="r" b="b"/>
              <a:pathLst>
                <a:path w="3654" h="7024" extrusionOk="0">
                  <a:moveTo>
                    <a:pt x="0" y="0"/>
                  </a:moveTo>
                  <a:lnTo>
                    <a:pt x="0" y="0"/>
                  </a:lnTo>
                  <a:cubicBezTo>
                    <a:pt x="489" y="2233"/>
                    <a:pt x="1163" y="4467"/>
                    <a:pt x="2047" y="6584"/>
                  </a:cubicBezTo>
                  <a:cubicBezTo>
                    <a:pt x="2178" y="6893"/>
                    <a:pt x="2431" y="7023"/>
                    <a:pt x="2688" y="7023"/>
                  </a:cubicBezTo>
                  <a:cubicBezTo>
                    <a:pt x="3164" y="7023"/>
                    <a:pt x="3654" y="6576"/>
                    <a:pt x="3397" y="6002"/>
                  </a:cubicBezTo>
                  <a:cubicBezTo>
                    <a:pt x="2722" y="4164"/>
                    <a:pt x="2047" y="2326"/>
                    <a:pt x="1559" y="396"/>
                  </a:cubicBezTo>
                  <a:lnTo>
                    <a:pt x="977" y="396"/>
                  </a:lnTo>
                  <a:cubicBezTo>
                    <a:pt x="675" y="302"/>
                    <a:pt x="303" y="1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11375" y="2701525"/>
              <a:ext cx="82600" cy="450275"/>
            </a:xfrm>
            <a:custGeom>
              <a:avLst/>
              <a:gdLst/>
              <a:ahLst/>
              <a:cxnLst/>
              <a:rect l="l" t="t" r="r" b="b"/>
              <a:pathLst>
                <a:path w="3304" h="18011" extrusionOk="0">
                  <a:moveTo>
                    <a:pt x="1436" y="1"/>
                  </a:moveTo>
                  <a:cubicBezTo>
                    <a:pt x="1119" y="1"/>
                    <a:pt x="819" y="179"/>
                    <a:pt x="768" y="563"/>
                  </a:cubicBezTo>
                  <a:cubicBezTo>
                    <a:pt x="0" y="6286"/>
                    <a:pt x="396" y="12101"/>
                    <a:pt x="1745" y="17615"/>
                  </a:cubicBezTo>
                  <a:cubicBezTo>
                    <a:pt x="2048" y="17801"/>
                    <a:pt x="2420" y="17917"/>
                    <a:pt x="2722" y="18011"/>
                  </a:cubicBezTo>
                  <a:lnTo>
                    <a:pt x="3304" y="18011"/>
                  </a:lnTo>
                  <a:cubicBezTo>
                    <a:pt x="1838" y="12381"/>
                    <a:pt x="1466" y="6565"/>
                    <a:pt x="2234" y="842"/>
                  </a:cubicBezTo>
                  <a:cubicBezTo>
                    <a:pt x="2286" y="302"/>
                    <a:pt x="1848" y="1"/>
                    <a:pt x="1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07" name="Google Shape;307;p3"/>
          <p:cNvGrpSpPr/>
          <p:nvPr/>
        </p:nvGrpSpPr>
        <p:grpSpPr>
          <a:xfrm>
            <a:off x="133245" y="5860326"/>
            <a:ext cx="462400" cy="700845"/>
            <a:chOff x="2525525" y="689125"/>
            <a:chExt cx="298400" cy="452275"/>
          </a:xfrm>
        </p:grpSpPr>
        <p:sp>
          <p:nvSpPr>
            <p:cNvPr id="308" name="Google Shape;308;p3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59495616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9"/>
          <p:cNvGrpSpPr/>
          <p:nvPr/>
        </p:nvGrpSpPr>
        <p:grpSpPr>
          <a:xfrm>
            <a:off x="-780733" y="-335159"/>
            <a:ext cx="2930263" cy="1657595"/>
            <a:chOff x="3260100" y="4040200"/>
            <a:chExt cx="1579600" cy="893550"/>
          </a:xfrm>
        </p:grpSpPr>
        <p:sp>
          <p:nvSpPr>
            <p:cNvPr id="618" name="Google Shape;618;p9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10523615" y="-50572"/>
            <a:ext cx="2007692" cy="1572725"/>
            <a:chOff x="3495050" y="1152875"/>
            <a:chExt cx="1082275" cy="847800"/>
          </a:xfrm>
        </p:grpSpPr>
        <p:sp>
          <p:nvSpPr>
            <p:cNvPr id="646" name="Google Shape;646;p9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54" name="Google Shape;654;p9"/>
          <p:cNvGrpSpPr/>
          <p:nvPr/>
        </p:nvGrpSpPr>
        <p:grpSpPr>
          <a:xfrm>
            <a:off x="1066381" y="483441"/>
            <a:ext cx="553552" cy="839000"/>
            <a:chOff x="2525525" y="689125"/>
            <a:chExt cx="298400" cy="452275"/>
          </a:xfrm>
        </p:grpSpPr>
        <p:sp>
          <p:nvSpPr>
            <p:cNvPr id="655" name="Google Shape;655;p9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78" name="Google Shape;678;p9"/>
          <p:cNvGrpSpPr/>
          <p:nvPr/>
        </p:nvGrpSpPr>
        <p:grpSpPr>
          <a:xfrm>
            <a:off x="11107211" y="2675428"/>
            <a:ext cx="840484" cy="1507149"/>
            <a:chOff x="6608925" y="2056050"/>
            <a:chExt cx="453075" cy="812450"/>
          </a:xfrm>
        </p:grpSpPr>
        <p:sp>
          <p:nvSpPr>
            <p:cNvPr id="679" name="Google Shape;679;p9"/>
            <p:cNvSpPr/>
            <p:nvPr/>
          </p:nvSpPr>
          <p:spPr>
            <a:xfrm>
              <a:off x="6766525" y="2277050"/>
              <a:ext cx="230350" cy="544975"/>
            </a:xfrm>
            <a:custGeom>
              <a:avLst/>
              <a:gdLst/>
              <a:ahLst/>
              <a:cxnLst/>
              <a:rect l="l" t="t" r="r" b="b"/>
              <a:pathLst>
                <a:path w="9214" h="21799" extrusionOk="0">
                  <a:moveTo>
                    <a:pt x="2816" y="1"/>
                  </a:moveTo>
                  <a:lnTo>
                    <a:pt x="2420" y="1536"/>
                  </a:lnTo>
                  <a:cubicBezTo>
                    <a:pt x="1932" y="3188"/>
                    <a:pt x="1560" y="4933"/>
                    <a:pt x="1164" y="6584"/>
                  </a:cubicBezTo>
                  <a:cubicBezTo>
                    <a:pt x="885" y="8236"/>
                    <a:pt x="582" y="9888"/>
                    <a:pt x="396" y="11633"/>
                  </a:cubicBezTo>
                  <a:lnTo>
                    <a:pt x="303" y="12889"/>
                  </a:lnTo>
                  <a:lnTo>
                    <a:pt x="187" y="14145"/>
                  </a:lnTo>
                  <a:lnTo>
                    <a:pt x="94" y="15401"/>
                  </a:lnTo>
                  <a:lnTo>
                    <a:pt x="1" y="16751"/>
                  </a:lnTo>
                  <a:cubicBezTo>
                    <a:pt x="1" y="18402"/>
                    <a:pt x="1" y="20147"/>
                    <a:pt x="187" y="21799"/>
                  </a:cubicBezTo>
                  <a:cubicBezTo>
                    <a:pt x="303" y="20147"/>
                    <a:pt x="489" y="18402"/>
                    <a:pt x="676" y="16751"/>
                  </a:cubicBezTo>
                  <a:lnTo>
                    <a:pt x="769" y="15494"/>
                  </a:lnTo>
                  <a:lnTo>
                    <a:pt x="978" y="14238"/>
                  </a:lnTo>
                  <a:lnTo>
                    <a:pt x="1164" y="12982"/>
                  </a:lnTo>
                  <a:lnTo>
                    <a:pt x="1350" y="11726"/>
                  </a:lnTo>
                  <a:cubicBezTo>
                    <a:pt x="1653" y="10074"/>
                    <a:pt x="1932" y="8422"/>
                    <a:pt x="2327" y="6770"/>
                  </a:cubicBezTo>
                  <a:cubicBezTo>
                    <a:pt x="2528" y="5674"/>
                    <a:pt x="2800" y="4589"/>
                    <a:pt x="3076" y="3527"/>
                  </a:cubicBezTo>
                  <a:lnTo>
                    <a:pt x="3076" y="3527"/>
                  </a:lnTo>
                  <a:cubicBezTo>
                    <a:pt x="3384" y="4251"/>
                    <a:pt x="3697" y="4976"/>
                    <a:pt x="3979" y="5700"/>
                  </a:cubicBezTo>
                  <a:lnTo>
                    <a:pt x="4840" y="7655"/>
                  </a:lnTo>
                  <a:lnTo>
                    <a:pt x="5724" y="9492"/>
                  </a:lnTo>
                  <a:cubicBezTo>
                    <a:pt x="6212" y="10749"/>
                    <a:pt x="6794" y="12005"/>
                    <a:pt x="7375" y="13168"/>
                  </a:cubicBezTo>
                  <a:cubicBezTo>
                    <a:pt x="7957" y="14424"/>
                    <a:pt x="8632" y="15704"/>
                    <a:pt x="9213" y="16867"/>
                  </a:cubicBezTo>
                  <a:cubicBezTo>
                    <a:pt x="8818" y="15587"/>
                    <a:pt x="8329" y="14238"/>
                    <a:pt x="7864" y="12982"/>
                  </a:cubicBezTo>
                  <a:cubicBezTo>
                    <a:pt x="7469" y="11726"/>
                    <a:pt x="6980" y="10469"/>
                    <a:pt x="6491" y="9097"/>
                  </a:cubicBezTo>
                  <a:lnTo>
                    <a:pt x="5724" y="7259"/>
                  </a:lnTo>
                  <a:lnTo>
                    <a:pt x="5049" y="5328"/>
                  </a:lnTo>
                  <a:cubicBezTo>
                    <a:pt x="4468" y="4072"/>
                    <a:pt x="3979" y="2792"/>
                    <a:pt x="3490" y="1536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6694575" y="2713450"/>
              <a:ext cx="171425" cy="155050"/>
            </a:xfrm>
            <a:custGeom>
              <a:avLst/>
              <a:gdLst/>
              <a:ahLst/>
              <a:cxnLst/>
              <a:rect l="l" t="t" r="r" b="b"/>
              <a:pathLst>
                <a:path w="6857" h="6202" extrusionOk="0">
                  <a:moveTo>
                    <a:pt x="3476" y="0"/>
                  </a:moveTo>
                  <a:cubicBezTo>
                    <a:pt x="1752" y="0"/>
                    <a:pt x="0" y="1571"/>
                    <a:pt x="157" y="3273"/>
                  </a:cubicBezTo>
                  <a:cubicBezTo>
                    <a:pt x="248" y="4952"/>
                    <a:pt x="1929" y="6201"/>
                    <a:pt x="3536" y="6201"/>
                  </a:cubicBezTo>
                  <a:cubicBezTo>
                    <a:pt x="3978" y="6201"/>
                    <a:pt x="4414" y="6107"/>
                    <a:pt x="4810" y="5902"/>
                  </a:cubicBezTo>
                  <a:cubicBezTo>
                    <a:pt x="6671" y="4925"/>
                    <a:pt x="6857" y="1830"/>
                    <a:pt x="5205" y="574"/>
                  </a:cubicBezTo>
                  <a:lnTo>
                    <a:pt x="4438" y="179"/>
                  </a:lnTo>
                  <a:cubicBezTo>
                    <a:pt x="4127" y="57"/>
                    <a:pt x="3802" y="0"/>
                    <a:pt x="3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6890800" y="2558000"/>
              <a:ext cx="171200" cy="155450"/>
            </a:xfrm>
            <a:custGeom>
              <a:avLst/>
              <a:gdLst/>
              <a:ahLst/>
              <a:cxnLst/>
              <a:rect l="l" t="t" r="r" b="b"/>
              <a:pathLst>
                <a:path w="6848" h="6218" extrusionOk="0">
                  <a:moveTo>
                    <a:pt x="3358" y="1"/>
                  </a:moveTo>
                  <a:cubicBezTo>
                    <a:pt x="1678" y="1"/>
                    <a:pt x="0" y="1514"/>
                    <a:pt x="78" y="3303"/>
                  </a:cubicBezTo>
                  <a:cubicBezTo>
                    <a:pt x="224" y="4960"/>
                    <a:pt x="1866" y="6217"/>
                    <a:pt x="3454" y="6217"/>
                  </a:cubicBezTo>
                  <a:cubicBezTo>
                    <a:pt x="3895" y="6217"/>
                    <a:pt x="4331" y="6120"/>
                    <a:pt x="4731" y="5908"/>
                  </a:cubicBezTo>
                  <a:cubicBezTo>
                    <a:pt x="6569" y="4838"/>
                    <a:pt x="6848" y="1837"/>
                    <a:pt x="5103" y="581"/>
                  </a:cubicBezTo>
                  <a:lnTo>
                    <a:pt x="4335" y="185"/>
                  </a:lnTo>
                  <a:cubicBezTo>
                    <a:pt x="4018" y="59"/>
                    <a:pt x="3688" y="1"/>
                    <a:pt x="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6608925" y="2056050"/>
              <a:ext cx="257075" cy="273950"/>
            </a:xfrm>
            <a:custGeom>
              <a:avLst/>
              <a:gdLst/>
              <a:ahLst/>
              <a:cxnLst/>
              <a:rect l="l" t="t" r="r" b="b"/>
              <a:pathLst>
                <a:path w="10283" h="10958" extrusionOk="0">
                  <a:moveTo>
                    <a:pt x="0" y="0"/>
                  </a:moveTo>
                  <a:cubicBezTo>
                    <a:pt x="1373" y="4374"/>
                    <a:pt x="5235" y="9795"/>
                    <a:pt x="9794" y="10958"/>
                  </a:cubicBezTo>
                  <a:cubicBezTo>
                    <a:pt x="10283" y="8841"/>
                    <a:pt x="8050" y="5816"/>
                    <a:pt x="6491" y="4188"/>
                  </a:cubicBezTo>
                  <a:cubicBezTo>
                    <a:pt x="5630" y="3211"/>
                    <a:pt x="210" y="58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6829350" y="2146200"/>
              <a:ext cx="138450" cy="183800"/>
            </a:xfrm>
            <a:custGeom>
              <a:avLst/>
              <a:gdLst/>
              <a:ahLst/>
              <a:cxnLst/>
              <a:rect l="l" t="t" r="r" b="b"/>
              <a:pathLst>
                <a:path w="5538" h="7352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61" y="1047"/>
                    <a:pt x="0" y="4072"/>
                    <a:pt x="303" y="6979"/>
                  </a:cubicBezTo>
                  <a:lnTo>
                    <a:pt x="884" y="7352"/>
                  </a:lnTo>
                  <a:cubicBezTo>
                    <a:pt x="3792" y="6398"/>
                    <a:pt x="5537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84" name="Google Shape;684;p9"/>
          <p:cNvGrpSpPr/>
          <p:nvPr/>
        </p:nvGrpSpPr>
        <p:grpSpPr>
          <a:xfrm>
            <a:off x="417666" y="5335847"/>
            <a:ext cx="1169373" cy="1178219"/>
            <a:chOff x="1474000" y="3672875"/>
            <a:chExt cx="492050" cy="495800"/>
          </a:xfrm>
        </p:grpSpPr>
        <p:sp>
          <p:nvSpPr>
            <p:cNvPr id="685" name="Google Shape;685;p9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4" name="Google Shape;694;p9"/>
          <p:cNvGrpSpPr/>
          <p:nvPr/>
        </p:nvGrpSpPr>
        <p:grpSpPr>
          <a:xfrm>
            <a:off x="5134683" y="5590109"/>
            <a:ext cx="908472" cy="904484"/>
            <a:chOff x="2302775" y="3407725"/>
            <a:chExt cx="489725" cy="487575"/>
          </a:xfrm>
        </p:grpSpPr>
        <p:sp>
          <p:nvSpPr>
            <p:cNvPr id="695" name="Google Shape;695;p9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7" name="Google Shape;697;p9"/>
          <p:cNvGrpSpPr/>
          <p:nvPr/>
        </p:nvGrpSpPr>
        <p:grpSpPr>
          <a:xfrm>
            <a:off x="10676990" y="5335820"/>
            <a:ext cx="799533" cy="1040368"/>
            <a:chOff x="6936350" y="2855900"/>
            <a:chExt cx="431000" cy="560825"/>
          </a:xfrm>
        </p:grpSpPr>
        <p:sp>
          <p:nvSpPr>
            <p:cNvPr id="698" name="Google Shape;698;p9"/>
            <p:cNvSpPr/>
            <p:nvPr/>
          </p:nvSpPr>
          <p:spPr>
            <a:xfrm>
              <a:off x="7144575" y="2855900"/>
              <a:ext cx="132525" cy="214775"/>
            </a:xfrm>
            <a:custGeom>
              <a:avLst/>
              <a:gdLst/>
              <a:ahLst/>
              <a:cxnLst/>
              <a:rect l="l" t="t" r="r" b="b"/>
              <a:pathLst>
                <a:path w="5301" h="8591" extrusionOk="0">
                  <a:moveTo>
                    <a:pt x="4241" y="0"/>
                  </a:moveTo>
                  <a:cubicBezTo>
                    <a:pt x="4127" y="0"/>
                    <a:pt x="4006" y="34"/>
                    <a:pt x="3885" y="111"/>
                  </a:cubicBezTo>
                  <a:cubicBezTo>
                    <a:pt x="1466" y="1948"/>
                    <a:pt x="0" y="4763"/>
                    <a:pt x="303" y="7857"/>
                  </a:cubicBezTo>
                  <a:cubicBezTo>
                    <a:pt x="303" y="8346"/>
                    <a:pt x="687" y="8590"/>
                    <a:pt x="1059" y="8590"/>
                  </a:cubicBezTo>
                  <a:cubicBezTo>
                    <a:pt x="1431" y="8590"/>
                    <a:pt x="1792" y="8346"/>
                    <a:pt x="1745" y="7857"/>
                  </a:cubicBezTo>
                  <a:cubicBezTo>
                    <a:pt x="1559" y="5345"/>
                    <a:pt x="2629" y="2902"/>
                    <a:pt x="4653" y="1460"/>
                  </a:cubicBezTo>
                  <a:cubicBezTo>
                    <a:pt x="5300" y="970"/>
                    <a:pt x="4856" y="0"/>
                    <a:pt x="4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6936350" y="2970950"/>
              <a:ext cx="431000" cy="445775"/>
            </a:xfrm>
            <a:custGeom>
              <a:avLst/>
              <a:gdLst/>
              <a:ahLst/>
              <a:cxnLst/>
              <a:rect l="l" t="t" r="r" b="b"/>
              <a:pathLst>
                <a:path w="17240" h="17831" extrusionOk="0">
                  <a:moveTo>
                    <a:pt x="5064" y="1"/>
                  </a:moveTo>
                  <a:cubicBezTo>
                    <a:pt x="3862" y="1"/>
                    <a:pt x="2602" y="896"/>
                    <a:pt x="1653" y="3162"/>
                  </a:cubicBezTo>
                  <a:cubicBezTo>
                    <a:pt x="1" y="6838"/>
                    <a:pt x="187" y="11305"/>
                    <a:pt x="2234" y="14887"/>
                  </a:cubicBezTo>
                  <a:cubicBezTo>
                    <a:pt x="2700" y="15655"/>
                    <a:pt x="3397" y="16539"/>
                    <a:pt x="4351" y="16632"/>
                  </a:cubicBezTo>
                  <a:cubicBezTo>
                    <a:pt x="4453" y="16648"/>
                    <a:pt x="4553" y="16656"/>
                    <a:pt x="4649" y="16656"/>
                  </a:cubicBezTo>
                  <a:cubicBezTo>
                    <a:pt x="5102" y="16656"/>
                    <a:pt x="5491" y="16486"/>
                    <a:pt x="5817" y="16237"/>
                  </a:cubicBezTo>
                  <a:cubicBezTo>
                    <a:pt x="6189" y="16911"/>
                    <a:pt x="6678" y="17493"/>
                    <a:pt x="7469" y="17493"/>
                  </a:cubicBezTo>
                  <a:cubicBezTo>
                    <a:pt x="7934" y="17493"/>
                    <a:pt x="8329" y="17400"/>
                    <a:pt x="8725" y="17214"/>
                  </a:cubicBezTo>
                  <a:cubicBezTo>
                    <a:pt x="9004" y="17493"/>
                    <a:pt x="9399" y="17702"/>
                    <a:pt x="9795" y="17795"/>
                  </a:cubicBezTo>
                  <a:cubicBezTo>
                    <a:pt x="9907" y="17819"/>
                    <a:pt x="10020" y="17831"/>
                    <a:pt x="10135" y="17831"/>
                  </a:cubicBezTo>
                  <a:cubicBezTo>
                    <a:pt x="10906" y="17831"/>
                    <a:pt x="11732" y="17324"/>
                    <a:pt x="12401" y="16818"/>
                  </a:cubicBezTo>
                  <a:cubicBezTo>
                    <a:pt x="15495" y="14213"/>
                    <a:pt x="17239" y="10048"/>
                    <a:pt x="16960" y="6070"/>
                  </a:cubicBezTo>
                  <a:cubicBezTo>
                    <a:pt x="16826" y="2984"/>
                    <a:pt x="15519" y="1772"/>
                    <a:pt x="13972" y="1772"/>
                  </a:cubicBezTo>
                  <a:cubicBezTo>
                    <a:pt x="13373" y="1772"/>
                    <a:pt x="12738" y="1954"/>
                    <a:pt x="12121" y="2278"/>
                  </a:cubicBezTo>
                  <a:cubicBezTo>
                    <a:pt x="11469" y="1300"/>
                    <a:pt x="10634" y="870"/>
                    <a:pt x="9767" y="870"/>
                  </a:cubicBezTo>
                  <a:cubicBezTo>
                    <a:pt x="9089" y="870"/>
                    <a:pt x="8391" y="1134"/>
                    <a:pt x="7748" y="1604"/>
                  </a:cubicBezTo>
                  <a:cubicBezTo>
                    <a:pt x="7037" y="628"/>
                    <a:pt x="6071" y="1"/>
                    <a:pt x="5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7205050" y="3023250"/>
              <a:ext cx="82625" cy="324550"/>
            </a:xfrm>
            <a:custGeom>
              <a:avLst/>
              <a:gdLst/>
              <a:ahLst/>
              <a:cxnLst/>
              <a:rect l="l" t="t" r="r" b="b"/>
              <a:pathLst>
                <a:path w="3305" h="12982" extrusionOk="0">
                  <a:moveTo>
                    <a:pt x="1955" y="0"/>
                  </a:moveTo>
                  <a:lnTo>
                    <a:pt x="1955" y="0"/>
                  </a:lnTo>
                  <a:cubicBezTo>
                    <a:pt x="2141" y="1163"/>
                    <a:pt x="2234" y="2327"/>
                    <a:pt x="2234" y="3397"/>
                  </a:cubicBezTo>
                  <a:cubicBezTo>
                    <a:pt x="2234" y="4467"/>
                    <a:pt x="2141" y="5630"/>
                    <a:pt x="2048" y="6677"/>
                  </a:cubicBezTo>
                  <a:cubicBezTo>
                    <a:pt x="1839" y="7747"/>
                    <a:pt x="1559" y="8817"/>
                    <a:pt x="1257" y="9887"/>
                  </a:cubicBezTo>
                  <a:cubicBezTo>
                    <a:pt x="978" y="10957"/>
                    <a:pt x="489" y="11911"/>
                    <a:pt x="1" y="12981"/>
                  </a:cubicBezTo>
                  <a:cubicBezTo>
                    <a:pt x="885" y="12214"/>
                    <a:pt x="1559" y="11237"/>
                    <a:pt x="2141" y="10166"/>
                  </a:cubicBezTo>
                  <a:cubicBezTo>
                    <a:pt x="2630" y="9120"/>
                    <a:pt x="3002" y="8049"/>
                    <a:pt x="3118" y="6886"/>
                  </a:cubicBezTo>
                  <a:cubicBezTo>
                    <a:pt x="3304" y="5723"/>
                    <a:pt x="3304" y="4467"/>
                    <a:pt x="3118" y="3304"/>
                  </a:cubicBezTo>
                  <a:cubicBezTo>
                    <a:pt x="2909" y="2140"/>
                    <a:pt x="2537" y="107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7045125" y="3132000"/>
              <a:ext cx="36650" cy="244875"/>
            </a:xfrm>
            <a:custGeom>
              <a:avLst/>
              <a:gdLst/>
              <a:ahLst/>
              <a:cxnLst/>
              <a:rect l="l" t="t" r="r" b="b"/>
              <a:pathLst>
                <a:path w="1466" h="9795" extrusionOk="0">
                  <a:moveTo>
                    <a:pt x="884" y="1"/>
                  </a:moveTo>
                  <a:cubicBezTo>
                    <a:pt x="582" y="792"/>
                    <a:pt x="303" y="1559"/>
                    <a:pt x="210" y="2443"/>
                  </a:cubicBezTo>
                  <a:cubicBezTo>
                    <a:pt x="93" y="3211"/>
                    <a:pt x="0" y="4072"/>
                    <a:pt x="93" y="4956"/>
                  </a:cubicBezTo>
                  <a:cubicBezTo>
                    <a:pt x="210" y="5816"/>
                    <a:pt x="303" y="6607"/>
                    <a:pt x="489" y="7468"/>
                  </a:cubicBezTo>
                  <a:cubicBezTo>
                    <a:pt x="791" y="8259"/>
                    <a:pt x="1070" y="9027"/>
                    <a:pt x="1466" y="9795"/>
                  </a:cubicBezTo>
                  <a:cubicBezTo>
                    <a:pt x="1466" y="8934"/>
                    <a:pt x="1466" y="8050"/>
                    <a:pt x="1373" y="7282"/>
                  </a:cubicBezTo>
                  <a:lnTo>
                    <a:pt x="1256" y="4863"/>
                  </a:lnTo>
                  <a:lnTo>
                    <a:pt x="1163" y="2443"/>
                  </a:lnTo>
                  <a:cubicBezTo>
                    <a:pt x="1070" y="1652"/>
                    <a:pt x="1070" y="792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2" name="Google Shape;702;p9"/>
          <p:cNvGrpSpPr/>
          <p:nvPr/>
        </p:nvGrpSpPr>
        <p:grpSpPr>
          <a:xfrm>
            <a:off x="5438394" y="8381"/>
            <a:ext cx="907941" cy="826489"/>
            <a:chOff x="853450" y="2614875"/>
            <a:chExt cx="654325" cy="595625"/>
          </a:xfrm>
        </p:grpSpPr>
        <p:sp>
          <p:nvSpPr>
            <p:cNvPr id="703" name="Google Shape;703;p9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6" name="Google Shape;706;p9"/>
          <p:cNvGrpSpPr/>
          <p:nvPr/>
        </p:nvGrpSpPr>
        <p:grpSpPr>
          <a:xfrm>
            <a:off x="499876" y="2387841"/>
            <a:ext cx="566491" cy="1013655"/>
            <a:chOff x="478300" y="2547225"/>
            <a:chExt cx="305375" cy="546425"/>
          </a:xfrm>
        </p:grpSpPr>
        <p:sp>
          <p:nvSpPr>
            <p:cNvPr id="707" name="Google Shape;707;p9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712" name="Google Shape;712;p9"/>
          <p:cNvSpPr txBox="1">
            <a:spLocks noGrp="1"/>
          </p:cNvSpPr>
          <p:nvPr>
            <p:ph type="subTitle" idx="1"/>
          </p:nvPr>
        </p:nvSpPr>
        <p:spPr>
          <a:xfrm>
            <a:off x="3378600" y="3300167"/>
            <a:ext cx="5434800" cy="1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3" name="Google Shape;713;p9"/>
          <p:cNvSpPr txBox="1">
            <a:spLocks noGrp="1"/>
          </p:cNvSpPr>
          <p:nvPr>
            <p:ph type="title"/>
          </p:nvPr>
        </p:nvSpPr>
        <p:spPr>
          <a:xfrm>
            <a:off x="2736800" y="1872927"/>
            <a:ext cx="6718400" cy="1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6653327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2161967" y="1550067"/>
            <a:ext cx="7426800" cy="25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3334600" y="3899633"/>
            <a:ext cx="55228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9" name="Google Shape;719;p11"/>
          <p:cNvGrpSpPr/>
          <p:nvPr/>
        </p:nvGrpSpPr>
        <p:grpSpPr>
          <a:xfrm>
            <a:off x="10976392" y="2937553"/>
            <a:ext cx="1056275" cy="1155289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9318203" y="4470834"/>
            <a:ext cx="749864" cy="1179033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37851" y="-59612"/>
            <a:ext cx="1977616" cy="1557912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9533689" y="1609725"/>
            <a:ext cx="754428" cy="1211164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5542340" y="217613"/>
            <a:ext cx="666061" cy="1141515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863377" y="5549579"/>
            <a:ext cx="1169364" cy="1178188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803972" y="336035"/>
            <a:ext cx="890061" cy="904669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3694049" y="4761226"/>
            <a:ext cx="908472" cy="904484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8311769" y="301964"/>
            <a:ext cx="749799" cy="972808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5985562" y="5649881"/>
            <a:ext cx="1568737" cy="13228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565871" y="3777970"/>
            <a:ext cx="1213816" cy="1104924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83009" y="1708474"/>
            <a:ext cx="566491" cy="1013655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655509" y="1967900"/>
            <a:ext cx="1254379" cy="1344937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9258557" y="4859141"/>
            <a:ext cx="3659745" cy="2257060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743089" y="5727632"/>
            <a:ext cx="2585428" cy="1167288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10211811" y="135699"/>
            <a:ext cx="2585428" cy="1167288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39185289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4461000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4550800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7971033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8060833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950967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1040767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674614" y="-354767"/>
            <a:ext cx="3523099" cy="2362776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2" name="Google Shape;932;p14"/>
          <p:cNvSpPr/>
          <p:nvPr/>
        </p:nvSpPr>
        <p:spPr>
          <a:xfrm>
            <a:off x="9756867" y="4830533"/>
            <a:ext cx="3203229" cy="2375412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6096000" y="719333"/>
            <a:ext cx="5144800" cy="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10303091" y="5684915"/>
            <a:ext cx="2705893" cy="1173085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209671" y="117815"/>
            <a:ext cx="2705944" cy="1622267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10794934" y="5488567"/>
            <a:ext cx="652967" cy="650100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339415" y="1088661"/>
            <a:ext cx="611543" cy="793555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11307956" y="5384798"/>
            <a:ext cx="550201" cy="666797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709330339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35"/>
          <p:cNvSpPr/>
          <p:nvPr/>
        </p:nvSpPr>
        <p:spPr>
          <a:xfrm>
            <a:off x="-567165" y="-506766"/>
            <a:ext cx="2995609" cy="2452420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318" name="Google Shape;2318;p35"/>
          <p:cNvSpPr/>
          <p:nvPr/>
        </p:nvSpPr>
        <p:spPr>
          <a:xfrm>
            <a:off x="10132403" y="-331447"/>
            <a:ext cx="2745452" cy="194576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319" name="Google Shape;2319;p35"/>
          <p:cNvSpPr/>
          <p:nvPr/>
        </p:nvSpPr>
        <p:spPr>
          <a:xfrm rot="10800000">
            <a:off x="10437168" y="4834419"/>
            <a:ext cx="2586089" cy="228659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320" name="Google Shape;2320;p35"/>
          <p:cNvGrpSpPr/>
          <p:nvPr/>
        </p:nvGrpSpPr>
        <p:grpSpPr>
          <a:xfrm rot="10800000">
            <a:off x="10122885" y="5854885"/>
            <a:ext cx="1607072" cy="1266120"/>
            <a:chOff x="2533100" y="1212175"/>
            <a:chExt cx="1066075" cy="839825"/>
          </a:xfrm>
        </p:grpSpPr>
        <p:sp>
          <p:nvSpPr>
            <p:cNvPr id="2321" name="Google Shape;2321;p35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4" name="Google Shape;2324;p35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5" name="Google Shape;2325;p35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6" name="Google Shape;2336;p35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7" name="Google Shape;2337;p35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8" name="Google Shape;2338;p35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342" name="Google Shape;2342;p35"/>
          <p:cNvSpPr/>
          <p:nvPr/>
        </p:nvSpPr>
        <p:spPr>
          <a:xfrm rot="10800000">
            <a:off x="-421763" y="5165778"/>
            <a:ext cx="2745452" cy="194576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343" name="Google Shape;2343;p35"/>
          <p:cNvGrpSpPr/>
          <p:nvPr/>
        </p:nvGrpSpPr>
        <p:grpSpPr>
          <a:xfrm rot="2857198">
            <a:off x="205268" y="5741286"/>
            <a:ext cx="947489" cy="931693"/>
            <a:chOff x="4452350" y="1286250"/>
            <a:chExt cx="700275" cy="688600"/>
          </a:xfrm>
        </p:grpSpPr>
        <p:sp>
          <p:nvSpPr>
            <p:cNvPr id="2344" name="Google Shape;2344;p35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5" name="Google Shape;2345;p35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7" name="Google Shape;2347;p35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8" name="Google Shape;2348;p35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9" name="Google Shape;2349;p35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0" name="Google Shape;2350;p35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357" name="Google Shape;2357;p35"/>
          <p:cNvGrpSpPr/>
          <p:nvPr/>
        </p:nvGrpSpPr>
        <p:grpSpPr>
          <a:xfrm rot="10800000">
            <a:off x="-567165" y="-170475"/>
            <a:ext cx="3154961" cy="1945747"/>
            <a:chOff x="3095850" y="2740875"/>
            <a:chExt cx="1972838" cy="1216700"/>
          </a:xfrm>
        </p:grpSpPr>
        <p:sp>
          <p:nvSpPr>
            <p:cNvPr id="2358" name="Google Shape;2358;p35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9" name="Google Shape;2359;p35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0" name="Google Shape;2360;p35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1" name="Google Shape;2361;p35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2" name="Google Shape;2362;p35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363" name="Google Shape;2363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26409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943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110033" y="-410467"/>
            <a:ext cx="5430891" cy="3440565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Google Shape;10;p2"/>
          <p:cNvSpPr/>
          <p:nvPr/>
        </p:nvSpPr>
        <p:spPr>
          <a:xfrm flipH="1">
            <a:off x="-1110037" y="4396101"/>
            <a:ext cx="5282072" cy="3440503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Google Shape;11;p2"/>
          <p:cNvSpPr/>
          <p:nvPr/>
        </p:nvSpPr>
        <p:spPr>
          <a:xfrm>
            <a:off x="7664034" y="-304799"/>
            <a:ext cx="5430945" cy="3257932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" name="Google Shape;12;p2"/>
          <p:cNvSpPr/>
          <p:nvPr/>
        </p:nvSpPr>
        <p:spPr>
          <a:xfrm>
            <a:off x="7738467" y="4576967"/>
            <a:ext cx="5282072" cy="3078771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3" name="Google Shape;13;p2"/>
          <p:cNvGrpSpPr/>
          <p:nvPr/>
        </p:nvGrpSpPr>
        <p:grpSpPr>
          <a:xfrm rot="-7278531">
            <a:off x="-324187" y="5119612"/>
            <a:ext cx="3454352" cy="1479777"/>
            <a:chOff x="3260100" y="4040200"/>
            <a:chExt cx="1579600" cy="893550"/>
          </a:xfrm>
        </p:grpSpPr>
        <p:sp>
          <p:nvSpPr>
            <p:cNvPr id="14" name="Google Shape;14;p2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3380600" y="1720164"/>
            <a:ext cx="5430800" cy="2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3380600" y="4573436"/>
            <a:ext cx="5430800" cy="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310010">
            <a:off x="8986735" y="438862"/>
            <a:ext cx="2009868" cy="1807909"/>
            <a:chOff x="3495050" y="1152875"/>
            <a:chExt cx="1082275" cy="881498"/>
          </a:xfrm>
        </p:grpSpPr>
        <p:sp>
          <p:nvSpPr>
            <p:cNvPr id="44" name="Google Shape;44;p2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50888" y="1844127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42837" y="1953823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1026728" y="5039113"/>
            <a:ext cx="1008533" cy="917739"/>
            <a:chOff x="853450" y="2614875"/>
            <a:chExt cx="654325" cy="595625"/>
          </a:xfrm>
        </p:grpSpPr>
        <p:sp>
          <p:nvSpPr>
            <p:cNvPr id="53" name="Google Shape;53;p2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0213735" y="4612831"/>
            <a:ext cx="561744" cy="1930723"/>
            <a:chOff x="4871700" y="1797250"/>
            <a:chExt cx="319900" cy="1099500"/>
          </a:xfrm>
        </p:grpSpPr>
        <p:sp>
          <p:nvSpPr>
            <p:cNvPr id="57" name="Google Shape;57;p2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9275241">
            <a:off x="9600005" y="5554658"/>
            <a:ext cx="2902144" cy="1212060"/>
            <a:chOff x="2915775" y="2073500"/>
            <a:chExt cx="874750" cy="365333"/>
          </a:xfrm>
        </p:grpSpPr>
        <p:sp>
          <p:nvSpPr>
            <p:cNvPr id="72" name="Google Shape;72;p2"/>
            <p:cNvSpPr/>
            <p:nvPr/>
          </p:nvSpPr>
          <p:spPr>
            <a:xfrm>
              <a:off x="3004557" y="2399858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34334" y="2346583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94872" y="2268209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41721" y="2268481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410726">
            <a:off x="11074813" y="1235167"/>
            <a:ext cx="895551" cy="898051"/>
            <a:chOff x="1474000" y="3672875"/>
            <a:chExt cx="492050" cy="495800"/>
          </a:xfrm>
        </p:grpSpPr>
        <p:sp>
          <p:nvSpPr>
            <p:cNvPr id="93" name="Google Shape;93;p2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789270">
            <a:off x="253161" y="156869"/>
            <a:ext cx="1044193" cy="1444968"/>
            <a:chOff x="5709775" y="2441350"/>
            <a:chExt cx="700850" cy="908350"/>
          </a:xfrm>
        </p:grpSpPr>
        <p:sp>
          <p:nvSpPr>
            <p:cNvPr id="103" name="Google Shape;103;p2"/>
            <p:cNvSpPr/>
            <p:nvPr/>
          </p:nvSpPr>
          <p:spPr>
            <a:xfrm>
              <a:off x="6044200" y="2441350"/>
              <a:ext cx="366425" cy="341725"/>
            </a:xfrm>
            <a:custGeom>
              <a:avLst/>
              <a:gdLst/>
              <a:ahLst/>
              <a:cxnLst/>
              <a:rect l="l" t="t" r="r" b="b"/>
              <a:pathLst>
                <a:path w="14657" h="13669" extrusionOk="0">
                  <a:moveTo>
                    <a:pt x="8510" y="1"/>
                  </a:moveTo>
                  <a:cubicBezTo>
                    <a:pt x="8081" y="1"/>
                    <a:pt x="7753" y="439"/>
                    <a:pt x="7561" y="780"/>
                  </a:cubicBezTo>
                  <a:cubicBezTo>
                    <a:pt x="6700" y="2339"/>
                    <a:pt x="5816" y="3781"/>
                    <a:pt x="4955" y="5340"/>
                  </a:cubicBezTo>
                  <a:cubicBezTo>
                    <a:pt x="4955" y="4479"/>
                    <a:pt x="5048" y="3502"/>
                    <a:pt x="5048" y="2618"/>
                  </a:cubicBezTo>
                  <a:cubicBezTo>
                    <a:pt x="5005" y="2614"/>
                    <a:pt x="4962" y="2612"/>
                    <a:pt x="4919" y="2612"/>
                  </a:cubicBezTo>
                  <a:cubicBezTo>
                    <a:pt x="4004" y="2612"/>
                    <a:pt x="3291" y="3545"/>
                    <a:pt x="3024" y="4479"/>
                  </a:cubicBezTo>
                  <a:cubicBezTo>
                    <a:pt x="2815" y="5433"/>
                    <a:pt x="2908" y="6410"/>
                    <a:pt x="2815" y="7387"/>
                  </a:cubicBezTo>
                  <a:cubicBezTo>
                    <a:pt x="2815" y="7666"/>
                    <a:pt x="2722" y="7969"/>
                    <a:pt x="2536" y="7969"/>
                  </a:cubicBezTo>
                  <a:cubicBezTo>
                    <a:pt x="2484" y="7993"/>
                    <a:pt x="2433" y="8004"/>
                    <a:pt x="2386" y="8004"/>
                  </a:cubicBezTo>
                  <a:cubicBezTo>
                    <a:pt x="2073" y="8004"/>
                    <a:pt x="1874" y="7521"/>
                    <a:pt x="1954" y="7178"/>
                  </a:cubicBezTo>
                  <a:cubicBezTo>
                    <a:pt x="2047" y="6898"/>
                    <a:pt x="2233" y="6410"/>
                    <a:pt x="2047" y="6107"/>
                  </a:cubicBezTo>
                  <a:cubicBezTo>
                    <a:pt x="1913" y="5900"/>
                    <a:pt x="1704" y="5804"/>
                    <a:pt x="1489" y="5804"/>
                  </a:cubicBezTo>
                  <a:cubicBezTo>
                    <a:pt x="1222" y="5804"/>
                    <a:pt x="946" y="5953"/>
                    <a:pt x="791" y="6224"/>
                  </a:cubicBezTo>
                  <a:cubicBezTo>
                    <a:pt x="489" y="6596"/>
                    <a:pt x="489" y="7085"/>
                    <a:pt x="489" y="7573"/>
                  </a:cubicBezTo>
                  <a:cubicBezTo>
                    <a:pt x="489" y="9411"/>
                    <a:pt x="0" y="11923"/>
                    <a:pt x="489" y="13668"/>
                  </a:cubicBezTo>
                  <a:cubicBezTo>
                    <a:pt x="1163" y="13575"/>
                    <a:pt x="1861" y="13389"/>
                    <a:pt x="2536" y="13389"/>
                  </a:cubicBezTo>
                  <a:cubicBezTo>
                    <a:pt x="3232" y="13464"/>
                    <a:pt x="3883" y="13601"/>
                    <a:pt x="4513" y="13601"/>
                  </a:cubicBezTo>
                  <a:cubicBezTo>
                    <a:pt x="4661" y="13601"/>
                    <a:pt x="4809" y="13593"/>
                    <a:pt x="4955" y="13575"/>
                  </a:cubicBezTo>
                  <a:cubicBezTo>
                    <a:pt x="5723" y="13482"/>
                    <a:pt x="6514" y="13087"/>
                    <a:pt x="6886" y="12412"/>
                  </a:cubicBezTo>
                  <a:cubicBezTo>
                    <a:pt x="7189" y="11644"/>
                    <a:pt x="6700" y="10667"/>
                    <a:pt x="5932" y="10574"/>
                  </a:cubicBezTo>
                  <a:cubicBezTo>
                    <a:pt x="5630" y="10574"/>
                    <a:pt x="5234" y="10760"/>
                    <a:pt x="4955" y="10877"/>
                  </a:cubicBezTo>
                  <a:cubicBezTo>
                    <a:pt x="4560" y="10877"/>
                    <a:pt x="4188" y="10760"/>
                    <a:pt x="4071" y="10481"/>
                  </a:cubicBezTo>
                  <a:cubicBezTo>
                    <a:pt x="3978" y="10295"/>
                    <a:pt x="4071" y="9993"/>
                    <a:pt x="4281" y="9806"/>
                  </a:cubicBezTo>
                  <a:cubicBezTo>
                    <a:pt x="4798" y="8986"/>
                    <a:pt x="5767" y="8507"/>
                    <a:pt x="6716" y="8507"/>
                  </a:cubicBezTo>
                  <a:cubicBezTo>
                    <a:pt x="7004" y="8507"/>
                    <a:pt x="7290" y="8551"/>
                    <a:pt x="7561" y="8643"/>
                  </a:cubicBezTo>
                  <a:cubicBezTo>
                    <a:pt x="8259" y="8829"/>
                    <a:pt x="8724" y="9225"/>
                    <a:pt x="9422" y="9318"/>
                  </a:cubicBezTo>
                  <a:cubicBezTo>
                    <a:pt x="9479" y="9327"/>
                    <a:pt x="9538" y="9331"/>
                    <a:pt x="9598" y="9331"/>
                  </a:cubicBezTo>
                  <a:cubicBezTo>
                    <a:pt x="10148" y="9331"/>
                    <a:pt x="10780" y="8958"/>
                    <a:pt x="10864" y="8434"/>
                  </a:cubicBezTo>
                  <a:cubicBezTo>
                    <a:pt x="10957" y="7759"/>
                    <a:pt x="10190" y="7271"/>
                    <a:pt x="9608" y="7085"/>
                  </a:cubicBezTo>
                  <a:cubicBezTo>
                    <a:pt x="8933" y="6898"/>
                    <a:pt x="8142" y="6689"/>
                    <a:pt x="7956" y="6107"/>
                  </a:cubicBezTo>
                  <a:cubicBezTo>
                    <a:pt x="9422" y="5921"/>
                    <a:pt x="10957" y="5642"/>
                    <a:pt x="12516" y="5433"/>
                  </a:cubicBezTo>
                  <a:cubicBezTo>
                    <a:pt x="13098" y="5433"/>
                    <a:pt x="13679" y="5247"/>
                    <a:pt x="14075" y="4851"/>
                  </a:cubicBezTo>
                  <a:cubicBezTo>
                    <a:pt x="14656" y="4084"/>
                    <a:pt x="13958" y="2827"/>
                    <a:pt x="13098" y="2525"/>
                  </a:cubicBezTo>
                  <a:cubicBezTo>
                    <a:pt x="12814" y="2444"/>
                    <a:pt x="12532" y="2410"/>
                    <a:pt x="12253" y="2410"/>
                  </a:cubicBezTo>
                  <a:cubicBezTo>
                    <a:pt x="11572" y="2410"/>
                    <a:pt x="10910" y="2613"/>
                    <a:pt x="10283" y="2827"/>
                  </a:cubicBezTo>
                  <a:cubicBezTo>
                    <a:pt x="9515" y="3106"/>
                    <a:pt x="8840" y="3316"/>
                    <a:pt x="8049" y="3502"/>
                  </a:cubicBezTo>
                  <a:cubicBezTo>
                    <a:pt x="7863" y="2920"/>
                    <a:pt x="8445" y="2246"/>
                    <a:pt x="8840" y="1664"/>
                  </a:cubicBezTo>
                  <a:cubicBezTo>
                    <a:pt x="9306" y="1176"/>
                    <a:pt x="9306" y="105"/>
                    <a:pt x="8631" y="12"/>
                  </a:cubicBezTo>
                  <a:cubicBezTo>
                    <a:pt x="8590" y="5"/>
                    <a:pt x="8550" y="1"/>
                    <a:pt x="8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39550" y="2550400"/>
              <a:ext cx="220450" cy="329800"/>
            </a:xfrm>
            <a:custGeom>
              <a:avLst/>
              <a:gdLst/>
              <a:ahLst/>
              <a:cxnLst/>
              <a:rect l="l" t="t" r="r" b="b"/>
              <a:pathLst>
                <a:path w="8818" h="13192" extrusionOk="0">
                  <a:moveTo>
                    <a:pt x="8817" y="1"/>
                  </a:moveTo>
                  <a:lnTo>
                    <a:pt x="8817" y="1"/>
                  </a:lnTo>
                  <a:cubicBezTo>
                    <a:pt x="7468" y="303"/>
                    <a:pt x="6118" y="1071"/>
                    <a:pt x="5048" y="1955"/>
                  </a:cubicBezTo>
                  <a:cubicBezTo>
                    <a:pt x="3885" y="2816"/>
                    <a:pt x="2908" y="3886"/>
                    <a:pt x="2140" y="5049"/>
                  </a:cubicBezTo>
                  <a:cubicBezTo>
                    <a:pt x="1349" y="6305"/>
                    <a:pt x="768" y="7678"/>
                    <a:pt x="489" y="9027"/>
                  </a:cubicBezTo>
                  <a:cubicBezTo>
                    <a:pt x="93" y="10376"/>
                    <a:pt x="0" y="11842"/>
                    <a:pt x="186" y="13191"/>
                  </a:cubicBezTo>
                  <a:cubicBezTo>
                    <a:pt x="489" y="11842"/>
                    <a:pt x="884" y="10586"/>
                    <a:pt x="1349" y="9306"/>
                  </a:cubicBezTo>
                  <a:cubicBezTo>
                    <a:pt x="1838" y="8050"/>
                    <a:pt x="2419" y="6794"/>
                    <a:pt x="3094" y="5724"/>
                  </a:cubicBezTo>
                  <a:cubicBezTo>
                    <a:pt x="3885" y="4560"/>
                    <a:pt x="4746" y="3607"/>
                    <a:pt x="5630" y="2630"/>
                  </a:cubicBezTo>
                  <a:cubicBezTo>
                    <a:pt x="6584" y="1652"/>
                    <a:pt x="7654" y="792"/>
                    <a:pt x="8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67375" y="2810250"/>
              <a:ext cx="346675" cy="539450"/>
            </a:xfrm>
            <a:custGeom>
              <a:avLst/>
              <a:gdLst/>
              <a:ahLst/>
              <a:cxnLst/>
              <a:rect l="l" t="t" r="r" b="b"/>
              <a:pathLst>
                <a:path w="13867" h="21578" extrusionOk="0">
                  <a:moveTo>
                    <a:pt x="6909" y="0"/>
                  </a:moveTo>
                  <a:cubicBezTo>
                    <a:pt x="4470" y="0"/>
                    <a:pt x="2052" y="1119"/>
                    <a:pt x="978" y="3379"/>
                  </a:cubicBezTo>
                  <a:cubicBezTo>
                    <a:pt x="1" y="5426"/>
                    <a:pt x="303" y="7939"/>
                    <a:pt x="1746" y="9683"/>
                  </a:cubicBezTo>
                  <a:cubicBezTo>
                    <a:pt x="3211" y="11335"/>
                    <a:pt x="5631" y="12103"/>
                    <a:pt x="7283" y="13568"/>
                  </a:cubicBezTo>
                  <a:cubicBezTo>
                    <a:pt x="6887" y="16569"/>
                    <a:pt x="6119" y="19850"/>
                    <a:pt x="9306" y="21501"/>
                  </a:cubicBezTo>
                  <a:cubicBezTo>
                    <a:pt x="9411" y="21554"/>
                    <a:pt x="9516" y="21577"/>
                    <a:pt x="9616" y="21577"/>
                  </a:cubicBezTo>
                  <a:cubicBezTo>
                    <a:pt x="10272" y="21577"/>
                    <a:pt x="10748" y="20576"/>
                    <a:pt x="9981" y="20152"/>
                  </a:cubicBezTo>
                  <a:cubicBezTo>
                    <a:pt x="8143" y="19268"/>
                    <a:pt x="8143" y="16849"/>
                    <a:pt x="8446" y="15104"/>
                  </a:cubicBezTo>
                  <a:cubicBezTo>
                    <a:pt x="8539" y="14732"/>
                    <a:pt x="8632" y="14429"/>
                    <a:pt x="8632" y="14150"/>
                  </a:cubicBezTo>
                  <a:cubicBezTo>
                    <a:pt x="10190" y="12684"/>
                    <a:pt x="11726" y="11126"/>
                    <a:pt x="12703" y="9288"/>
                  </a:cubicBezTo>
                  <a:cubicBezTo>
                    <a:pt x="13773" y="7171"/>
                    <a:pt x="13866" y="4542"/>
                    <a:pt x="12517" y="2611"/>
                  </a:cubicBezTo>
                  <a:cubicBezTo>
                    <a:pt x="11240" y="875"/>
                    <a:pt x="9066" y="0"/>
                    <a:pt x="6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77275" y="2926125"/>
              <a:ext cx="276275" cy="55850"/>
            </a:xfrm>
            <a:custGeom>
              <a:avLst/>
              <a:gdLst/>
              <a:ahLst/>
              <a:cxnLst/>
              <a:rect l="l" t="t" r="r" b="b"/>
              <a:pathLst>
                <a:path w="11051" h="2234" extrusionOk="0">
                  <a:moveTo>
                    <a:pt x="11051" y="0"/>
                  </a:moveTo>
                  <a:lnTo>
                    <a:pt x="11051" y="0"/>
                  </a:lnTo>
                  <a:cubicBezTo>
                    <a:pt x="10074" y="303"/>
                    <a:pt x="9213" y="582"/>
                    <a:pt x="8236" y="791"/>
                  </a:cubicBezTo>
                  <a:cubicBezTo>
                    <a:pt x="7375" y="884"/>
                    <a:pt x="6491" y="977"/>
                    <a:pt x="5514" y="1070"/>
                  </a:cubicBezTo>
                  <a:cubicBezTo>
                    <a:pt x="4653" y="1070"/>
                    <a:pt x="3676" y="977"/>
                    <a:pt x="2815" y="884"/>
                  </a:cubicBezTo>
                  <a:cubicBezTo>
                    <a:pt x="1838" y="791"/>
                    <a:pt x="977" y="489"/>
                    <a:pt x="0" y="303"/>
                  </a:cubicBezTo>
                  <a:lnTo>
                    <a:pt x="0" y="303"/>
                  </a:lnTo>
                  <a:cubicBezTo>
                    <a:pt x="675" y="977"/>
                    <a:pt x="1652" y="1466"/>
                    <a:pt x="2606" y="1745"/>
                  </a:cubicBezTo>
                  <a:cubicBezTo>
                    <a:pt x="3490" y="2047"/>
                    <a:pt x="4560" y="2233"/>
                    <a:pt x="5514" y="2233"/>
                  </a:cubicBezTo>
                  <a:cubicBezTo>
                    <a:pt x="6584" y="2140"/>
                    <a:pt x="7561" y="1954"/>
                    <a:pt x="8538" y="1652"/>
                  </a:cubicBezTo>
                  <a:cubicBezTo>
                    <a:pt x="9492" y="1256"/>
                    <a:pt x="10376" y="675"/>
                    <a:pt x="1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32550" y="2974975"/>
              <a:ext cx="171600" cy="75050"/>
            </a:xfrm>
            <a:custGeom>
              <a:avLst/>
              <a:gdLst/>
              <a:ahLst/>
              <a:cxnLst/>
              <a:rect l="l" t="t" r="r" b="b"/>
              <a:pathLst>
                <a:path w="6864" h="3002" extrusionOk="0">
                  <a:moveTo>
                    <a:pt x="6771" y="0"/>
                  </a:moveTo>
                  <a:cubicBezTo>
                    <a:pt x="6398" y="582"/>
                    <a:pt x="5910" y="954"/>
                    <a:pt x="5421" y="1257"/>
                  </a:cubicBezTo>
                  <a:cubicBezTo>
                    <a:pt x="4933" y="1443"/>
                    <a:pt x="4351" y="1629"/>
                    <a:pt x="3770" y="1745"/>
                  </a:cubicBezTo>
                  <a:cubicBezTo>
                    <a:pt x="2606" y="2024"/>
                    <a:pt x="1257" y="2117"/>
                    <a:pt x="1" y="2606"/>
                  </a:cubicBezTo>
                  <a:cubicBezTo>
                    <a:pt x="676" y="2792"/>
                    <a:pt x="1350" y="2908"/>
                    <a:pt x="2025" y="3001"/>
                  </a:cubicBezTo>
                  <a:cubicBezTo>
                    <a:pt x="2606" y="3001"/>
                    <a:pt x="3281" y="3001"/>
                    <a:pt x="4072" y="2908"/>
                  </a:cubicBezTo>
                  <a:cubicBezTo>
                    <a:pt x="4747" y="2792"/>
                    <a:pt x="5421" y="2420"/>
                    <a:pt x="6003" y="1931"/>
                  </a:cubicBezTo>
                  <a:cubicBezTo>
                    <a:pt x="6491" y="1443"/>
                    <a:pt x="6864" y="675"/>
                    <a:pt x="6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25550" y="3054650"/>
              <a:ext cx="167525" cy="45975"/>
            </a:xfrm>
            <a:custGeom>
              <a:avLst/>
              <a:gdLst/>
              <a:ahLst/>
              <a:cxnLst/>
              <a:rect l="l" t="t" r="r" b="b"/>
              <a:pathLst>
                <a:path w="6701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303" y="582"/>
                    <a:pt x="791" y="1071"/>
                    <a:pt x="1373" y="1350"/>
                  </a:cubicBezTo>
                  <a:cubicBezTo>
                    <a:pt x="1954" y="1652"/>
                    <a:pt x="2629" y="1838"/>
                    <a:pt x="3304" y="1838"/>
                  </a:cubicBezTo>
                  <a:cubicBezTo>
                    <a:pt x="3978" y="1838"/>
                    <a:pt x="4653" y="1745"/>
                    <a:pt x="5235" y="1466"/>
                  </a:cubicBezTo>
                  <a:cubicBezTo>
                    <a:pt x="5816" y="1164"/>
                    <a:pt x="6398" y="675"/>
                    <a:pt x="6700" y="93"/>
                  </a:cubicBezTo>
                  <a:lnTo>
                    <a:pt x="6700" y="93"/>
                  </a:lnTo>
                  <a:cubicBezTo>
                    <a:pt x="6026" y="303"/>
                    <a:pt x="5537" y="489"/>
                    <a:pt x="4956" y="582"/>
                  </a:cubicBezTo>
                  <a:cubicBezTo>
                    <a:pt x="4374" y="675"/>
                    <a:pt x="3885" y="675"/>
                    <a:pt x="3304" y="675"/>
                  </a:cubicBezTo>
                  <a:cubicBezTo>
                    <a:pt x="2815" y="675"/>
                    <a:pt x="2234" y="675"/>
                    <a:pt x="1745" y="489"/>
                  </a:cubicBezTo>
                  <a:cubicBezTo>
                    <a:pt x="1163" y="396"/>
                    <a:pt x="582" y="18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11195193" y="2702055"/>
            <a:ext cx="1028548" cy="1102803"/>
            <a:chOff x="1721175" y="2665325"/>
            <a:chExt cx="809625" cy="868075"/>
          </a:xfrm>
        </p:grpSpPr>
        <p:sp>
          <p:nvSpPr>
            <p:cNvPr id="112" name="Google Shape;112;p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-84533">
            <a:off x="282097" y="748267"/>
            <a:ext cx="2353649" cy="1689915"/>
            <a:chOff x="3095850" y="2740875"/>
            <a:chExt cx="1972838" cy="1216700"/>
          </a:xfrm>
        </p:grpSpPr>
        <p:sp>
          <p:nvSpPr>
            <p:cNvPr id="119" name="Google Shape;119;p2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96141">
            <a:off x="97623" y="2358780"/>
            <a:ext cx="527475" cy="799536"/>
            <a:chOff x="2525525" y="689125"/>
            <a:chExt cx="298400" cy="452275"/>
          </a:xfrm>
        </p:grpSpPr>
        <p:sp>
          <p:nvSpPr>
            <p:cNvPr id="125" name="Google Shape;125;p2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621470970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/>
          <p:nvPr/>
        </p:nvSpPr>
        <p:spPr>
          <a:xfrm>
            <a:off x="-337092" y="4343275"/>
            <a:ext cx="4402035" cy="2657917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0" name="Google Shape;150;p3"/>
          <p:cNvSpPr txBox="1">
            <a:spLocks noGrp="1"/>
          </p:cNvSpPr>
          <p:nvPr>
            <p:ph type="title" hasCustomPrompt="1"/>
          </p:nvPr>
        </p:nvSpPr>
        <p:spPr>
          <a:xfrm>
            <a:off x="3550400" y="1848117"/>
            <a:ext cx="50912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 idx="2"/>
          </p:nvPr>
        </p:nvSpPr>
        <p:spPr>
          <a:xfrm>
            <a:off x="3895000" y="3009069"/>
            <a:ext cx="440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3" name="Google Shape;153;p3"/>
          <p:cNvSpPr/>
          <p:nvPr/>
        </p:nvSpPr>
        <p:spPr>
          <a:xfrm>
            <a:off x="6813523" y="4531325"/>
            <a:ext cx="5974108" cy="2718281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54" name="Google Shape;154;p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155" name="Google Shape;155;p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76" name="Google Shape;176;p3"/>
          <p:cNvGrpSpPr/>
          <p:nvPr/>
        </p:nvGrpSpPr>
        <p:grpSpPr>
          <a:xfrm>
            <a:off x="6184307" y="5810039"/>
            <a:ext cx="3020405" cy="1708587"/>
            <a:chOff x="3260100" y="4040200"/>
            <a:chExt cx="1579600" cy="893550"/>
          </a:xfrm>
        </p:grpSpPr>
        <p:sp>
          <p:nvSpPr>
            <p:cNvPr id="177" name="Google Shape;177;p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04" name="Google Shape;204;p3"/>
          <p:cNvGrpSpPr/>
          <p:nvPr/>
        </p:nvGrpSpPr>
        <p:grpSpPr>
          <a:xfrm rot="8219760">
            <a:off x="-243720" y="-249839"/>
            <a:ext cx="1216328" cy="1304140"/>
            <a:chOff x="1721175" y="2665325"/>
            <a:chExt cx="809625" cy="868075"/>
          </a:xfrm>
        </p:grpSpPr>
        <p:sp>
          <p:nvSpPr>
            <p:cNvPr id="205" name="Google Shape;205;p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1" name="Google Shape;211;p3"/>
          <p:cNvGrpSpPr/>
          <p:nvPr/>
        </p:nvGrpSpPr>
        <p:grpSpPr>
          <a:xfrm>
            <a:off x="11069261" y="2274475"/>
            <a:ext cx="934436" cy="941557"/>
            <a:chOff x="1474000" y="3672875"/>
            <a:chExt cx="492050" cy="495800"/>
          </a:xfrm>
        </p:grpSpPr>
        <p:sp>
          <p:nvSpPr>
            <p:cNvPr id="212" name="Google Shape;212;p3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1" name="Google Shape;221;p3"/>
          <p:cNvGrpSpPr/>
          <p:nvPr/>
        </p:nvGrpSpPr>
        <p:grpSpPr>
          <a:xfrm>
            <a:off x="3492584" y="-46316"/>
            <a:ext cx="572333" cy="748867"/>
            <a:chOff x="5840625" y="3436675"/>
            <a:chExt cx="429250" cy="561650"/>
          </a:xfrm>
        </p:grpSpPr>
        <p:sp>
          <p:nvSpPr>
            <p:cNvPr id="222" name="Google Shape;222;p3"/>
            <p:cNvSpPr/>
            <p:nvPr/>
          </p:nvSpPr>
          <p:spPr>
            <a:xfrm>
              <a:off x="5928950" y="3436675"/>
              <a:ext cx="132725" cy="215600"/>
            </a:xfrm>
            <a:custGeom>
              <a:avLst/>
              <a:gdLst/>
              <a:ahLst/>
              <a:cxnLst/>
              <a:rect l="l" t="t" r="r" b="b"/>
              <a:pathLst>
                <a:path w="5309" h="8624" extrusionOk="0">
                  <a:moveTo>
                    <a:pt x="1033" y="0"/>
                  </a:moveTo>
                  <a:cubicBezTo>
                    <a:pt x="430" y="0"/>
                    <a:pt x="0" y="995"/>
                    <a:pt x="655" y="1400"/>
                  </a:cubicBezTo>
                  <a:cubicBezTo>
                    <a:pt x="2772" y="2935"/>
                    <a:pt x="3749" y="5378"/>
                    <a:pt x="3656" y="7890"/>
                  </a:cubicBezTo>
                  <a:cubicBezTo>
                    <a:pt x="3610" y="8379"/>
                    <a:pt x="3947" y="8623"/>
                    <a:pt x="4308" y="8623"/>
                  </a:cubicBezTo>
                  <a:cubicBezTo>
                    <a:pt x="4668" y="8623"/>
                    <a:pt x="5052" y="8379"/>
                    <a:pt x="5099" y="7890"/>
                  </a:cubicBezTo>
                  <a:cubicBezTo>
                    <a:pt x="5308" y="4796"/>
                    <a:pt x="3935" y="1981"/>
                    <a:pt x="1423" y="143"/>
                  </a:cubicBezTo>
                  <a:cubicBezTo>
                    <a:pt x="1291" y="43"/>
                    <a:pt x="1158" y="0"/>
                    <a:pt x="1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840625" y="3551400"/>
              <a:ext cx="429250" cy="446925"/>
            </a:xfrm>
            <a:custGeom>
              <a:avLst/>
              <a:gdLst/>
              <a:ahLst/>
              <a:cxnLst/>
              <a:rect l="l" t="t" r="r" b="b"/>
              <a:pathLst>
                <a:path w="17170" h="17877" extrusionOk="0">
                  <a:moveTo>
                    <a:pt x="12144" y="0"/>
                  </a:moveTo>
                  <a:cubicBezTo>
                    <a:pt x="11134" y="0"/>
                    <a:pt x="10165" y="631"/>
                    <a:pt x="9423" y="1649"/>
                  </a:cubicBezTo>
                  <a:cubicBezTo>
                    <a:pt x="8779" y="1179"/>
                    <a:pt x="8081" y="916"/>
                    <a:pt x="7403" y="916"/>
                  </a:cubicBezTo>
                  <a:cubicBezTo>
                    <a:pt x="6537" y="916"/>
                    <a:pt x="5701" y="1346"/>
                    <a:pt x="5049" y="2324"/>
                  </a:cubicBezTo>
                  <a:cubicBezTo>
                    <a:pt x="4444" y="1969"/>
                    <a:pt x="3816" y="1776"/>
                    <a:pt x="3221" y="1776"/>
                  </a:cubicBezTo>
                  <a:cubicBezTo>
                    <a:pt x="1712" y="1776"/>
                    <a:pt x="410" y="3020"/>
                    <a:pt x="210" y="6023"/>
                  </a:cubicBezTo>
                  <a:cubicBezTo>
                    <a:pt x="1" y="10094"/>
                    <a:pt x="1746" y="14258"/>
                    <a:pt x="4863" y="16864"/>
                  </a:cubicBezTo>
                  <a:cubicBezTo>
                    <a:pt x="5450" y="17370"/>
                    <a:pt x="6266" y="17876"/>
                    <a:pt x="7097" y="17876"/>
                  </a:cubicBezTo>
                  <a:cubicBezTo>
                    <a:pt x="7221" y="17876"/>
                    <a:pt x="7345" y="17865"/>
                    <a:pt x="7468" y="17841"/>
                  </a:cubicBezTo>
                  <a:cubicBezTo>
                    <a:pt x="7864" y="17748"/>
                    <a:pt x="8143" y="17539"/>
                    <a:pt x="8446" y="17260"/>
                  </a:cubicBezTo>
                  <a:cubicBezTo>
                    <a:pt x="8841" y="17446"/>
                    <a:pt x="9213" y="17539"/>
                    <a:pt x="9702" y="17539"/>
                  </a:cubicBezTo>
                  <a:cubicBezTo>
                    <a:pt x="10470" y="17446"/>
                    <a:pt x="11051" y="16957"/>
                    <a:pt x="11447" y="16282"/>
                  </a:cubicBezTo>
                  <a:cubicBezTo>
                    <a:pt x="11773" y="16532"/>
                    <a:pt x="12162" y="16702"/>
                    <a:pt x="12614" y="16702"/>
                  </a:cubicBezTo>
                  <a:cubicBezTo>
                    <a:pt x="12711" y="16702"/>
                    <a:pt x="12810" y="16694"/>
                    <a:pt x="12912" y="16678"/>
                  </a:cubicBezTo>
                  <a:cubicBezTo>
                    <a:pt x="13773" y="16585"/>
                    <a:pt x="14448" y="15701"/>
                    <a:pt x="14936" y="14840"/>
                  </a:cubicBezTo>
                  <a:cubicBezTo>
                    <a:pt x="16983" y="11351"/>
                    <a:pt x="17170" y="6884"/>
                    <a:pt x="15611" y="3115"/>
                  </a:cubicBezTo>
                  <a:cubicBezTo>
                    <a:pt x="14611" y="900"/>
                    <a:pt x="13349" y="0"/>
                    <a:pt x="12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5918575" y="3604850"/>
              <a:ext cx="82025" cy="324550"/>
            </a:xfrm>
            <a:custGeom>
              <a:avLst/>
              <a:gdLst/>
              <a:ahLst/>
              <a:cxnLst/>
              <a:rect l="l" t="t" r="r" b="b"/>
              <a:pathLst>
                <a:path w="3281" h="12982" extrusionOk="0">
                  <a:moveTo>
                    <a:pt x="1349" y="0"/>
                  </a:moveTo>
                  <a:lnTo>
                    <a:pt x="1349" y="0"/>
                  </a:lnTo>
                  <a:cubicBezTo>
                    <a:pt x="768" y="977"/>
                    <a:pt x="372" y="2140"/>
                    <a:pt x="186" y="3303"/>
                  </a:cubicBezTo>
                  <a:cubicBezTo>
                    <a:pt x="0" y="4467"/>
                    <a:pt x="0" y="5630"/>
                    <a:pt x="186" y="6793"/>
                  </a:cubicBezTo>
                  <a:cubicBezTo>
                    <a:pt x="372" y="7956"/>
                    <a:pt x="675" y="9119"/>
                    <a:pt x="1256" y="10166"/>
                  </a:cubicBezTo>
                  <a:cubicBezTo>
                    <a:pt x="1745" y="11236"/>
                    <a:pt x="2420" y="12214"/>
                    <a:pt x="3280" y="12981"/>
                  </a:cubicBezTo>
                  <a:cubicBezTo>
                    <a:pt x="2815" y="11911"/>
                    <a:pt x="2420" y="10864"/>
                    <a:pt x="2024" y="9887"/>
                  </a:cubicBezTo>
                  <a:cubicBezTo>
                    <a:pt x="1745" y="8817"/>
                    <a:pt x="1536" y="7747"/>
                    <a:pt x="1349" y="6677"/>
                  </a:cubicBezTo>
                  <a:cubicBezTo>
                    <a:pt x="1163" y="5514"/>
                    <a:pt x="1070" y="4467"/>
                    <a:pt x="1163" y="3397"/>
                  </a:cubicBezTo>
                  <a:cubicBezTo>
                    <a:pt x="1163" y="2233"/>
                    <a:pt x="1256" y="1163"/>
                    <a:pt x="1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124450" y="3711275"/>
              <a:ext cx="36075" cy="244875"/>
            </a:xfrm>
            <a:custGeom>
              <a:avLst/>
              <a:gdLst/>
              <a:ahLst/>
              <a:cxnLst/>
              <a:rect l="l" t="t" r="r" b="b"/>
              <a:pathLst>
                <a:path w="1443" h="9795" extrusionOk="0">
                  <a:moveTo>
                    <a:pt x="582" y="0"/>
                  </a:moveTo>
                  <a:cubicBezTo>
                    <a:pt x="489" y="884"/>
                    <a:pt x="489" y="1745"/>
                    <a:pt x="396" y="2536"/>
                  </a:cubicBezTo>
                  <a:lnTo>
                    <a:pt x="187" y="4956"/>
                  </a:lnTo>
                  <a:lnTo>
                    <a:pt x="94" y="7375"/>
                  </a:lnTo>
                  <a:cubicBezTo>
                    <a:pt x="94" y="8143"/>
                    <a:pt x="1" y="9027"/>
                    <a:pt x="1" y="9794"/>
                  </a:cubicBezTo>
                  <a:cubicBezTo>
                    <a:pt x="489" y="9120"/>
                    <a:pt x="768" y="8352"/>
                    <a:pt x="978" y="7468"/>
                  </a:cubicBezTo>
                  <a:cubicBezTo>
                    <a:pt x="1257" y="6700"/>
                    <a:pt x="1350" y="5816"/>
                    <a:pt x="1350" y="5049"/>
                  </a:cubicBezTo>
                  <a:cubicBezTo>
                    <a:pt x="1443" y="4165"/>
                    <a:pt x="1443" y="3304"/>
                    <a:pt x="1257" y="2536"/>
                  </a:cubicBezTo>
                  <a:cubicBezTo>
                    <a:pt x="1164" y="1652"/>
                    <a:pt x="978" y="884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6" name="Google Shape;226;p3"/>
          <p:cNvGrpSpPr/>
          <p:nvPr/>
        </p:nvGrpSpPr>
        <p:grpSpPr>
          <a:xfrm>
            <a:off x="11324088" y="5699699"/>
            <a:ext cx="934499" cy="1022099"/>
            <a:chOff x="5164825" y="3105675"/>
            <a:chExt cx="569400" cy="622775"/>
          </a:xfrm>
        </p:grpSpPr>
        <p:sp>
          <p:nvSpPr>
            <p:cNvPr id="227" name="Google Shape;227;p3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34" name="Google Shape;234;p3"/>
          <p:cNvGrpSpPr/>
          <p:nvPr/>
        </p:nvGrpSpPr>
        <p:grpSpPr>
          <a:xfrm rot="3369565">
            <a:off x="9628962" y="4428575"/>
            <a:ext cx="652953" cy="2244211"/>
            <a:chOff x="4871700" y="1797250"/>
            <a:chExt cx="319900" cy="1099500"/>
          </a:xfrm>
        </p:grpSpPr>
        <p:sp>
          <p:nvSpPr>
            <p:cNvPr id="235" name="Google Shape;235;p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49" name="Google Shape;249;p3"/>
          <p:cNvSpPr txBox="1">
            <a:spLocks noGrp="1"/>
          </p:cNvSpPr>
          <p:nvPr>
            <p:ph type="subTitle" idx="1"/>
          </p:nvPr>
        </p:nvSpPr>
        <p:spPr>
          <a:xfrm>
            <a:off x="4016000" y="3899633"/>
            <a:ext cx="41600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3"/>
          <p:cNvSpPr/>
          <p:nvPr/>
        </p:nvSpPr>
        <p:spPr>
          <a:xfrm>
            <a:off x="8378713" y="-457299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51" name="Google Shape;251;p3"/>
          <p:cNvGrpSpPr/>
          <p:nvPr/>
        </p:nvGrpSpPr>
        <p:grpSpPr>
          <a:xfrm>
            <a:off x="244666" y="4920533"/>
            <a:ext cx="2630451" cy="1622267"/>
            <a:chOff x="3095850" y="2740875"/>
            <a:chExt cx="1972838" cy="1216700"/>
          </a:xfrm>
        </p:grpSpPr>
        <p:sp>
          <p:nvSpPr>
            <p:cNvPr id="252" name="Google Shape;252;p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57" name="Google Shape;257;p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58" name="Google Shape;258;p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66" name="Google Shape;266;p3"/>
          <p:cNvGrpSpPr/>
          <p:nvPr/>
        </p:nvGrpSpPr>
        <p:grpSpPr>
          <a:xfrm>
            <a:off x="11208280" y="-120150"/>
            <a:ext cx="656392" cy="1343460"/>
            <a:chOff x="5291025" y="2315450"/>
            <a:chExt cx="319900" cy="654750"/>
          </a:xfrm>
        </p:grpSpPr>
        <p:sp>
          <p:nvSpPr>
            <p:cNvPr id="267" name="Google Shape;267;p3"/>
            <p:cNvSpPr/>
            <p:nvPr/>
          </p:nvSpPr>
          <p:spPr>
            <a:xfrm>
              <a:off x="5382925" y="2317775"/>
              <a:ext cx="193675" cy="348975"/>
            </a:xfrm>
            <a:custGeom>
              <a:avLst/>
              <a:gdLst/>
              <a:ahLst/>
              <a:cxnLst/>
              <a:rect l="l" t="t" r="r" b="b"/>
              <a:pathLst>
                <a:path w="7747" h="13959" extrusionOk="0">
                  <a:moveTo>
                    <a:pt x="7747" y="0"/>
                  </a:moveTo>
                  <a:lnTo>
                    <a:pt x="7747" y="0"/>
                  </a:lnTo>
                  <a:cubicBezTo>
                    <a:pt x="4560" y="2536"/>
                    <a:pt x="0" y="9794"/>
                    <a:pt x="2420" y="13958"/>
                  </a:cubicBezTo>
                  <a:cubicBezTo>
                    <a:pt x="4560" y="13586"/>
                    <a:pt x="6095" y="9608"/>
                    <a:pt x="6793" y="7770"/>
                  </a:cubicBezTo>
                  <a:cubicBezTo>
                    <a:pt x="7165" y="6514"/>
                    <a:pt x="7561" y="5235"/>
                    <a:pt x="7654" y="3885"/>
                  </a:cubicBezTo>
                  <a:cubicBezTo>
                    <a:pt x="7747" y="3397"/>
                    <a:pt x="7561" y="210"/>
                    <a:pt x="7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322425" y="2315450"/>
              <a:ext cx="196025" cy="342000"/>
            </a:xfrm>
            <a:custGeom>
              <a:avLst/>
              <a:gdLst/>
              <a:ahLst/>
              <a:cxnLst/>
              <a:rect l="l" t="t" r="r" b="b"/>
              <a:pathLst>
                <a:path w="7841" h="13680" extrusionOk="0">
                  <a:moveTo>
                    <a:pt x="489" y="0"/>
                  </a:moveTo>
                  <a:cubicBezTo>
                    <a:pt x="1" y="4071"/>
                    <a:pt x="2025" y="12423"/>
                    <a:pt x="6677" y="13679"/>
                  </a:cubicBezTo>
                  <a:cubicBezTo>
                    <a:pt x="7841" y="11934"/>
                    <a:pt x="6096" y="7956"/>
                    <a:pt x="5328" y="6212"/>
                  </a:cubicBezTo>
                  <a:cubicBezTo>
                    <a:pt x="4747" y="5048"/>
                    <a:pt x="4072" y="3885"/>
                    <a:pt x="3188" y="2815"/>
                  </a:cubicBezTo>
                  <a:cubicBezTo>
                    <a:pt x="2909" y="2420"/>
                    <a:pt x="489" y="303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291025" y="2579050"/>
              <a:ext cx="319900" cy="391150"/>
            </a:xfrm>
            <a:custGeom>
              <a:avLst/>
              <a:gdLst/>
              <a:ahLst/>
              <a:cxnLst/>
              <a:rect l="l" t="t" r="r" b="b"/>
              <a:pathLst>
                <a:path w="12796" h="15646" extrusionOk="0">
                  <a:moveTo>
                    <a:pt x="5544" y="1"/>
                  </a:moveTo>
                  <a:cubicBezTo>
                    <a:pt x="5472" y="1"/>
                    <a:pt x="5400" y="6"/>
                    <a:pt x="5328" y="18"/>
                  </a:cubicBezTo>
                  <a:cubicBezTo>
                    <a:pt x="4537" y="134"/>
                    <a:pt x="3955" y="809"/>
                    <a:pt x="3862" y="1484"/>
                  </a:cubicBezTo>
                  <a:cubicBezTo>
                    <a:pt x="1536" y="3042"/>
                    <a:pt x="0" y="6322"/>
                    <a:pt x="768" y="9905"/>
                  </a:cubicBezTo>
                  <a:cubicBezTo>
                    <a:pt x="1164" y="11766"/>
                    <a:pt x="2327" y="13604"/>
                    <a:pt x="4072" y="14465"/>
                  </a:cubicBezTo>
                  <a:cubicBezTo>
                    <a:pt x="4704" y="14714"/>
                    <a:pt x="5337" y="14884"/>
                    <a:pt x="5983" y="14884"/>
                  </a:cubicBezTo>
                  <a:cubicBezTo>
                    <a:pt x="6121" y="14884"/>
                    <a:pt x="6259" y="14877"/>
                    <a:pt x="6398" y="14860"/>
                  </a:cubicBezTo>
                  <a:cubicBezTo>
                    <a:pt x="6804" y="15368"/>
                    <a:pt x="7459" y="15646"/>
                    <a:pt x="8068" y="15646"/>
                  </a:cubicBezTo>
                  <a:cubicBezTo>
                    <a:pt x="8156" y="15646"/>
                    <a:pt x="8244" y="15640"/>
                    <a:pt x="8329" y="15628"/>
                  </a:cubicBezTo>
                  <a:cubicBezTo>
                    <a:pt x="9190" y="15349"/>
                    <a:pt x="9678" y="14465"/>
                    <a:pt x="9678" y="13790"/>
                  </a:cubicBezTo>
                  <a:cubicBezTo>
                    <a:pt x="10167" y="13395"/>
                    <a:pt x="10655" y="13022"/>
                    <a:pt x="11051" y="12441"/>
                  </a:cubicBezTo>
                  <a:cubicBezTo>
                    <a:pt x="12586" y="10301"/>
                    <a:pt x="12796" y="7393"/>
                    <a:pt x="11725" y="4973"/>
                  </a:cubicBezTo>
                  <a:cubicBezTo>
                    <a:pt x="10469" y="2065"/>
                    <a:pt x="8724" y="809"/>
                    <a:pt x="6980" y="599"/>
                  </a:cubicBezTo>
                  <a:cubicBezTo>
                    <a:pt x="6552" y="273"/>
                    <a:pt x="6052" y="1"/>
                    <a:pt x="5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70" name="Google Shape;270;p3"/>
          <p:cNvGrpSpPr/>
          <p:nvPr/>
        </p:nvGrpSpPr>
        <p:grpSpPr>
          <a:xfrm>
            <a:off x="368515" y="1919408"/>
            <a:ext cx="652944" cy="1119035"/>
            <a:chOff x="1332275" y="1990950"/>
            <a:chExt cx="359050" cy="615350"/>
          </a:xfrm>
        </p:grpSpPr>
        <p:sp>
          <p:nvSpPr>
            <p:cNvPr id="271" name="Google Shape;271;p3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84" name="Google Shape;284;p3"/>
          <p:cNvGrpSpPr/>
          <p:nvPr/>
        </p:nvGrpSpPr>
        <p:grpSpPr>
          <a:xfrm rot="-7942932">
            <a:off x="7804889" y="-487750"/>
            <a:ext cx="1127521" cy="1108724"/>
            <a:chOff x="4452350" y="1286250"/>
            <a:chExt cx="700275" cy="688600"/>
          </a:xfrm>
        </p:grpSpPr>
        <p:sp>
          <p:nvSpPr>
            <p:cNvPr id="285" name="Google Shape;285;p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98" name="Google Shape;298;p3"/>
          <p:cNvGrpSpPr/>
          <p:nvPr/>
        </p:nvGrpSpPr>
        <p:grpSpPr>
          <a:xfrm>
            <a:off x="3215000" y="5810018"/>
            <a:ext cx="1127533" cy="950767"/>
            <a:chOff x="2385375" y="4063625"/>
            <a:chExt cx="845650" cy="713075"/>
          </a:xfrm>
        </p:grpSpPr>
        <p:sp>
          <p:nvSpPr>
            <p:cNvPr id="299" name="Google Shape;299;p3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03" name="Google Shape;303;p3"/>
          <p:cNvGrpSpPr/>
          <p:nvPr/>
        </p:nvGrpSpPr>
        <p:grpSpPr>
          <a:xfrm rot="2700000">
            <a:off x="-390236" y="4142873"/>
            <a:ext cx="1019847" cy="1530777"/>
            <a:chOff x="3463650" y="2615600"/>
            <a:chExt cx="467625" cy="701900"/>
          </a:xfrm>
        </p:grpSpPr>
        <p:sp>
          <p:nvSpPr>
            <p:cNvPr id="304" name="Google Shape;304;p3"/>
            <p:cNvSpPr/>
            <p:nvPr/>
          </p:nvSpPr>
          <p:spPr>
            <a:xfrm>
              <a:off x="3463650" y="2615600"/>
              <a:ext cx="467625" cy="536200"/>
            </a:xfrm>
            <a:custGeom>
              <a:avLst/>
              <a:gdLst/>
              <a:ahLst/>
              <a:cxnLst/>
              <a:rect l="l" t="t" r="r" b="b"/>
              <a:pathLst>
                <a:path w="18705" h="21448" extrusionOk="0">
                  <a:moveTo>
                    <a:pt x="6293" y="0"/>
                  </a:moveTo>
                  <a:cubicBezTo>
                    <a:pt x="6099" y="0"/>
                    <a:pt x="5908" y="8"/>
                    <a:pt x="5723" y="22"/>
                  </a:cubicBezTo>
                  <a:cubicBezTo>
                    <a:pt x="4746" y="208"/>
                    <a:pt x="3676" y="510"/>
                    <a:pt x="3188" y="1371"/>
                  </a:cubicBezTo>
                  <a:cubicBezTo>
                    <a:pt x="2722" y="2348"/>
                    <a:pt x="3188" y="3511"/>
                    <a:pt x="3676" y="4488"/>
                  </a:cubicBezTo>
                  <a:cubicBezTo>
                    <a:pt x="4165" y="5349"/>
                    <a:pt x="4746" y="6326"/>
                    <a:pt x="4653" y="7396"/>
                  </a:cubicBezTo>
                  <a:cubicBezTo>
                    <a:pt x="4524" y="7464"/>
                    <a:pt x="4395" y="7493"/>
                    <a:pt x="4266" y="7493"/>
                  </a:cubicBezTo>
                  <a:cubicBezTo>
                    <a:pt x="3515" y="7493"/>
                    <a:pt x="2765" y="6499"/>
                    <a:pt x="1931" y="6419"/>
                  </a:cubicBezTo>
                  <a:cubicBezTo>
                    <a:pt x="1863" y="6404"/>
                    <a:pt x="1796" y="6397"/>
                    <a:pt x="1729" y="6397"/>
                  </a:cubicBezTo>
                  <a:cubicBezTo>
                    <a:pt x="951" y="6397"/>
                    <a:pt x="289" y="7350"/>
                    <a:pt x="396" y="8164"/>
                  </a:cubicBezTo>
                  <a:cubicBezTo>
                    <a:pt x="489" y="9025"/>
                    <a:pt x="1164" y="9816"/>
                    <a:pt x="1931" y="10397"/>
                  </a:cubicBezTo>
                  <a:cubicBezTo>
                    <a:pt x="2606" y="10886"/>
                    <a:pt x="3490" y="11351"/>
                    <a:pt x="4072" y="12049"/>
                  </a:cubicBezTo>
                  <a:cubicBezTo>
                    <a:pt x="4467" y="12421"/>
                    <a:pt x="4746" y="13212"/>
                    <a:pt x="4351" y="13491"/>
                  </a:cubicBezTo>
                  <a:cubicBezTo>
                    <a:pt x="4186" y="13625"/>
                    <a:pt x="3998" y="13677"/>
                    <a:pt x="3814" y="13677"/>
                  </a:cubicBezTo>
                  <a:cubicBezTo>
                    <a:pt x="3582" y="13677"/>
                    <a:pt x="3356" y="13595"/>
                    <a:pt x="3188" y="13491"/>
                  </a:cubicBezTo>
                  <a:cubicBezTo>
                    <a:pt x="2815" y="13212"/>
                    <a:pt x="2513" y="12910"/>
                    <a:pt x="2141" y="12817"/>
                  </a:cubicBezTo>
                  <a:cubicBezTo>
                    <a:pt x="1978" y="12746"/>
                    <a:pt x="1812" y="12714"/>
                    <a:pt x="1649" y="12714"/>
                  </a:cubicBezTo>
                  <a:cubicBezTo>
                    <a:pt x="1112" y="12714"/>
                    <a:pt x="610" y="13067"/>
                    <a:pt x="396" y="13584"/>
                  </a:cubicBezTo>
                  <a:cubicBezTo>
                    <a:pt x="0" y="14259"/>
                    <a:pt x="93" y="15050"/>
                    <a:pt x="396" y="15725"/>
                  </a:cubicBezTo>
                  <a:cubicBezTo>
                    <a:pt x="977" y="17283"/>
                    <a:pt x="2513" y="18330"/>
                    <a:pt x="4072" y="19121"/>
                  </a:cubicBezTo>
                  <a:cubicBezTo>
                    <a:pt x="5142" y="19703"/>
                    <a:pt x="6398" y="20563"/>
                    <a:pt x="7654" y="21052"/>
                  </a:cubicBezTo>
                  <a:cubicBezTo>
                    <a:pt x="7957" y="21238"/>
                    <a:pt x="8329" y="21354"/>
                    <a:pt x="8631" y="21448"/>
                  </a:cubicBezTo>
                  <a:lnTo>
                    <a:pt x="9213" y="21448"/>
                  </a:lnTo>
                  <a:cubicBezTo>
                    <a:pt x="10562" y="21448"/>
                    <a:pt x="12121" y="20563"/>
                    <a:pt x="13284" y="20191"/>
                  </a:cubicBezTo>
                  <a:cubicBezTo>
                    <a:pt x="14633" y="19703"/>
                    <a:pt x="16099" y="19214"/>
                    <a:pt x="17146" y="18144"/>
                  </a:cubicBezTo>
                  <a:cubicBezTo>
                    <a:pt x="18216" y="17074"/>
                    <a:pt x="18705" y="15422"/>
                    <a:pt x="18030" y="14166"/>
                  </a:cubicBezTo>
                  <a:cubicBezTo>
                    <a:pt x="17637" y="13379"/>
                    <a:pt x="16745" y="12917"/>
                    <a:pt x="15900" y="12917"/>
                  </a:cubicBezTo>
                  <a:cubicBezTo>
                    <a:pt x="15295" y="12917"/>
                    <a:pt x="14713" y="13153"/>
                    <a:pt x="14354" y="13677"/>
                  </a:cubicBezTo>
                  <a:cubicBezTo>
                    <a:pt x="14145" y="14073"/>
                    <a:pt x="13959" y="14561"/>
                    <a:pt x="13470" y="14748"/>
                  </a:cubicBezTo>
                  <a:cubicBezTo>
                    <a:pt x="13416" y="14764"/>
                    <a:pt x="13363" y="14772"/>
                    <a:pt x="13311" y="14772"/>
                  </a:cubicBezTo>
                  <a:cubicBezTo>
                    <a:pt x="12722" y="14772"/>
                    <a:pt x="12339" y="13737"/>
                    <a:pt x="12702" y="13096"/>
                  </a:cubicBezTo>
                  <a:cubicBezTo>
                    <a:pt x="13075" y="12514"/>
                    <a:pt x="13866" y="12235"/>
                    <a:pt x="14540" y="11840"/>
                  </a:cubicBezTo>
                  <a:cubicBezTo>
                    <a:pt x="16099" y="10886"/>
                    <a:pt x="16960" y="8932"/>
                    <a:pt x="16285" y="7280"/>
                  </a:cubicBezTo>
                  <a:cubicBezTo>
                    <a:pt x="15887" y="6164"/>
                    <a:pt x="14669" y="5441"/>
                    <a:pt x="13507" y="5441"/>
                  </a:cubicBezTo>
                  <a:cubicBezTo>
                    <a:pt x="12974" y="5441"/>
                    <a:pt x="12452" y="5594"/>
                    <a:pt x="12028" y="5931"/>
                  </a:cubicBezTo>
                  <a:cubicBezTo>
                    <a:pt x="11632" y="6326"/>
                    <a:pt x="11237" y="6815"/>
                    <a:pt x="10865" y="7094"/>
                  </a:cubicBezTo>
                  <a:cubicBezTo>
                    <a:pt x="10592" y="7314"/>
                    <a:pt x="10261" y="7441"/>
                    <a:pt x="9954" y="7441"/>
                  </a:cubicBezTo>
                  <a:cubicBezTo>
                    <a:pt x="9710" y="7441"/>
                    <a:pt x="9481" y="7362"/>
                    <a:pt x="9306" y="7187"/>
                  </a:cubicBezTo>
                  <a:cubicBezTo>
                    <a:pt x="9701" y="6233"/>
                    <a:pt x="10074" y="5163"/>
                    <a:pt x="10283" y="4093"/>
                  </a:cubicBezTo>
                  <a:cubicBezTo>
                    <a:pt x="10376" y="3023"/>
                    <a:pt x="10074" y="1952"/>
                    <a:pt x="9399" y="1092"/>
                  </a:cubicBezTo>
                  <a:cubicBezTo>
                    <a:pt x="8665" y="258"/>
                    <a:pt x="7422" y="0"/>
                    <a:pt x="6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55000" y="3141900"/>
              <a:ext cx="91350" cy="175600"/>
            </a:xfrm>
            <a:custGeom>
              <a:avLst/>
              <a:gdLst/>
              <a:ahLst/>
              <a:cxnLst/>
              <a:rect l="l" t="t" r="r" b="b"/>
              <a:pathLst>
                <a:path w="3654" h="7024" extrusionOk="0">
                  <a:moveTo>
                    <a:pt x="0" y="0"/>
                  </a:moveTo>
                  <a:lnTo>
                    <a:pt x="0" y="0"/>
                  </a:lnTo>
                  <a:cubicBezTo>
                    <a:pt x="489" y="2233"/>
                    <a:pt x="1163" y="4467"/>
                    <a:pt x="2047" y="6584"/>
                  </a:cubicBezTo>
                  <a:cubicBezTo>
                    <a:pt x="2178" y="6893"/>
                    <a:pt x="2431" y="7023"/>
                    <a:pt x="2688" y="7023"/>
                  </a:cubicBezTo>
                  <a:cubicBezTo>
                    <a:pt x="3164" y="7023"/>
                    <a:pt x="3654" y="6576"/>
                    <a:pt x="3397" y="6002"/>
                  </a:cubicBezTo>
                  <a:cubicBezTo>
                    <a:pt x="2722" y="4164"/>
                    <a:pt x="2047" y="2326"/>
                    <a:pt x="1559" y="396"/>
                  </a:cubicBezTo>
                  <a:lnTo>
                    <a:pt x="977" y="396"/>
                  </a:lnTo>
                  <a:cubicBezTo>
                    <a:pt x="675" y="302"/>
                    <a:pt x="303" y="1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11375" y="2701525"/>
              <a:ext cx="82600" cy="450275"/>
            </a:xfrm>
            <a:custGeom>
              <a:avLst/>
              <a:gdLst/>
              <a:ahLst/>
              <a:cxnLst/>
              <a:rect l="l" t="t" r="r" b="b"/>
              <a:pathLst>
                <a:path w="3304" h="18011" extrusionOk="0">
                  <a:moveTo>
                    <a:pt x="1436" y="1"/>
                  </a:moveTo>
                  <a:cubicBezTo>
                    <a:pt x="1119" y="1"/>
                    <a:pt x="819" y="179"/>
                    <a:pt x="768" y="563"/>
                  </a:cubicBezTo>
                  <a:cubicBezTo>
                    <a:pt x="0" y="6286"/>
                    <a:pt x="396" y="12101"/>
                    <a:pt x="1745" y="17615"/>
                  </a:cubicBezTo>
                  <a:cubicBezTo>
                    <a:pt x="2048" y="17801"/>
                    <a:pt x="2420" y="17917"/>
                    <a:pt x="2722" y="18011"/>
                  </a:cubicBezTo>
                  <a:lnTo>
                    <a:pt x="3304" y="18011"/>
                  </a:lnTo>
                  <a:cubicBezTo>
                    <a:pt x="1838" y="12381"/>
                    <a:pt x="1466" y="6565"/>
                    <a:pt x="2234" y="842"/>
                  </a:cubicBezTo>
                  <a:cubicBezTo>
                    <a:pt x="2286" y="302"/>
                    <a:pt x="1848" y="1"/>
                    <a:pt x="1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07" name="Google Shape;307;p3"/>
          <p:cNvGrpSpPr/>
          <p:nvPr/>
        </p:nvGrpSpPr>
        <p:grpSpPr>
          <a:xfrm>
            <a:off x="133245" y="5860326"/>
            <a:ext cx="462400" cy="700845"/>
            <a:chOff x="2525525" y="689125"/>
            <a:chExt cx="298400" cy="452275"/>
          </a:xfrm>
        </p:grpSpPr>
        <p:sp>
          <p:nvSpPr>
            <p:cNvPr id="308" name="Google Shape;308;p3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1503181990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9"/>
          <p:cNvGrpSpPr/>
          <p:nvPr/>
        </p:nvGrpSpPr>
        <p:grpSpPr>
          <a:xfrm>
            <a:off x="-780733" y="-335159"/>
            <a:ext cx="2930263" cy="1657595"/>
            <a:chOff x="3260100" y="4040200"/>
            <a:chExt cx="1579600" cy="893550"/>
          </a:xfrm>
        </p:grpSpPr>
        <p:sp>
          <p:nvSpPr>
            <p:cNvPr id="618" name="Google Shape;618;p9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10523615" y="-50572"/>
            <a:ext cx="2007692" cy="1572725"/>
            <a:chOff x="3495050" y="1152875"/>
            <a:chExt cx="1082275" cy="847800"/>
          </a:xfrm>
        </p:grpSpPr>
        <p:sp>
          <p:nvSpPr>
            <p:cNvPr id="646" name="Google Shape;646;p9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54" name="Google Shape;654;p9"/>
          <p:cNvGrpSpPr/>
          <p:nvPr/>
        </p:nvGrpSpPr>
        <p:grpSpPr>
          <a:xfrm>
            <a:off x="1066381" y="483441"/>
            <a:ext cx="553552" cy="839000"/>
            <a:chOff x="2525525" y="689125"/>
            <a:chExt cx="298400" cy="452275"/>
          </a:xfrm>
        </p:grpSpPr>
        <p:sp>
          <p:nvSpPr>
            <p:cNvPr id="655" name="Google Shape;655;p9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78" name="Google Shape;678;p9"/>
          <p:cNvGrpSpPr/>
          <p:nvPr/>
        </p:nvGrpSpPr>
        <p:grpSpPr>
          <a:xfrm>
            <a:off x="11107211" y="2675428"/>
            <a:ext cx="840484" cy="1507149"/>
            <a:chOff x="6608925" y="2056050"/>
            <a:chExt cx="453075" cy="812450"/>
          </a:xfrm>
        </p:grpSpPr>
        <p:sp>
          <p:nvSpPr>
            <p:cNvPr id="679" name="Google Shape;679;p9"/>
            <p:cNvSpPr/>
            <p:nvPr/>
          </p:nvSpPr>
          <p:spPr>
            <a:xfrm>
              <a:off x="6766525" y="2277050"/>
              <a:ext cx="230350" cy="544975"/>
            </a:xfrm>
            <a:custGeom>
              <a:avLst/>
              <a:gdLst/>
              <a:ahLst/>
              <a:cxnLst/>
              <a:rect l="l" t="t" r="r" b="b"/>
              <a:pathLst>
                <a:path w="9214" h="21799" extrusionOk="0">
                  <a:moveTo>
                    <a:pt x="2816" y="1"/>
                  </a:moveTo>
                  <a:lnTo>
                    <a:pt x="2420" y="1536"/>
                  </a:lnTo>
                  <a:cubicBezTo>
                    <a:pt x="1932" y="3188"/>
                    <a:pt x="1560" y="4933"/>
                    <a:pt x="1164" y="6584"/>
                  </a:cubicBezTo>
                  <a:cubicBezTo>
                    <a:pt x="885" y="8236"/>
                    <a:pt x="582" y="9888"/>
                    <a:pt x="396" y="11633"/>
                  </a:cubicBezTo>
                  <a:lnTo>
                    <a:pt x="303" y="12889"/>
                  </a:lnTo>
                  <a:lnTo>
                    <a:pt x="187" y="14145"/>
                  </a:lnTo>
                  <a:lnTo>
                    <a:pt x="94" y="15401"/>
                  </a:lnTo>
                  <a:lnTo>
                    <a:pt x="1" y="16751"/>
                  </a:lnTo>
                  <a:cubicBezTo>
                    <a:pt x="1" y="18402"/>
                    <a:pt x="1" y="20147"/>
                    <a:pt x="187" y="21799"/>
                  </a:cubicBezTo>
                  <a:cubicBezTo>
                    <a:pt x="303" y="20147"/>
                    <a:pt x="489" y="18402"/>
                    <a:pt x="676" y="16751"/>
                  </a:cubicBezTo>
                  <a:lnTo>
                    <a:pt x="769" y="15494"/>
                  </a:lnTo>
                  <a:lnTo>
                    <a:pt x="978" y="14238"/>
                  </a:lnTo>
                  <a:lnTo>
                    <a:pt x="1164" y="12982"/>
                  </a:lnTo>
                  <a:lnTo>
                    <a:pt x="1350" y="11726"/>
                  </a:lnTo>
                  <a:cubicBezTo>
                    <a:pt x="1653" y="10074"/>
                    <a:pt x="1932" y="8422"/>
                    <a:pt x="2327" y="6770"/>
                  </a:cubicBezTo>
                  <a:cubicBezTo>
                    <a:pt x="2528" y="5674"/>
                    <a:pt x="2800" y="4589"/>
                    <a:pt x="3076" y="3527"/>
                  </a:cubicBezTo>
                  <a:lnTo>
                    <a:pt x="3076" y="3527"/>
                  </a:lnTo>
                  <a:cubicBezTo>
                    <a:pt x="3384" y="4251"/>
                    <a:pt x="3697" y="4976"/>
                    <a:pt x="3979" y="5700"/>
                  </a:cubicBezTo>
                  <a:lnTo>
                    <a:pt x="4840" y="7655"/>
                  </a:lnTo>
                  <a:lnTo>
                    <a:pt x="5724" y="9492"/>
                  </a:lnTo>
                  <a:cubicBezTo>
                    <a:pt x="6212" y="10749"/>
                    <a:pt x="6794" y="12005"/>
                    <a:pt x="7375" y="13168"/>
                  </a:cubicBezTo>
                  <a:cubicBezTo>
                    <a:pt x="7957" y="14424"/>
                    <a:pt x="8632" y="15704"/>
                    <a:pt x="9213" y="16867"/>
                  </a:cubicBezTo>
                  <a:cubicBezTo>
                    <a:pt x="8818" y="15587"/>
                    <a:pt x="8329" y="14238"/>
                    <a:pt x="7864" y="12982"/>
                  </a:cubicBezTo>
                  <a:cubicBezTo>
                    <a:pt x="7469" y="11726"/>
                    <a:pt x="6980" y="10469"/>
                    <a:pt x="6491" y="9097"/>
                  </a:cubicBezTo>
                  <a:lnTo>
                    <a:pt x="5724" y="7259"/>
                  </a:lnTo>
                  <a:lnTo>
                    <a:pt x="5049" y="5328"/>
                  </a:lnTo>
                  <a:cubicBezTo>
                    <a:pt x="4468" y="4072"/>
                    <a:pt x="3979" y="2792"/>
                    <a:pt x="3490" y="1536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6694575" y="2713450"/>
              <a:ext cx="171425" cy="155050"/>
            </a:xfrm>
            <a:custGeom>
              <a:avLst/>
              <a:gdLst/>
              <a:ahLst/>
              <a:cxnLst/>
              <a:rect l="l" t="t" r="r" b="b"/>
              <a:pathLst>
                <a:path w="6857" h="6202" extrusionOk="0">
                  <a:moveTo>
                    <a:pt x="3476" y="0"/>
                  </a:moveTo>
                  <a:cubicBezTo>
                    <a:pt x="1752" y="0"/>
                    <a:pt x="0" y="1571"/>
                    <a:pt x="157" y="3273"/>
                  </a:cubicBezTo>
                  <a:cubicBezTo>
                    <a:pt x="248" y="4952"/>
                    <a:pt x="1929" y="6201"/>
                    <a:pt x="3536" y="6201"/>
                  </a:cubicBezTo>
                  <a:cubicBezTo>
                    <a:pt x="3978" y="6201"/>
                    <a:pt x="4414" y="6107"/>
                    <a:pt x="4810" y="5902"/>
                  </a:cubicBezTo>
                  <a:cubicBezTo>
                    <a:pt x="6671" y="4925"/>
                    <a:pt x="6857" y="1830"/>
                    <a:pt x="5205" y="574"/>
                  </a:cubicBezTo>
                  <a:lnTo>
                    <a:pt x="4438" y="179"/>
                  </a:lnTo>
                  <a:cubicBezTo>
                    <a:pt x="4127" y="57"/>
                    <a:pt x="3802" y="0"/>
                    <a:pt x="3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6890800" y="2558000"/>
              <a:ext cx="171200" cy="155450"/>
            </a:xfrm>
            <a:custGeom>
              <a:avLst/>
              <a:gdLst/>
              <a:ahLst/>
              <a:cxnLst/>
              <a:rect l="l" t="t" r="r" b="b"/>
              <a:pathLst>
                <a:path w="6848" h="6218" extrusionOk="0">
                  <a:moveTo>
                    <a:pt x="3358" y="1"/>
                  </a:moveTo>
                  <a:cubicBezTo>
                    <a:pt x="1678" y="1"/>
                    <a:pt x="0" y="1514"/>
                    <a:pt x="78" y="3303"/>
                  </a:cubicBezTo>
                  <a:cubicBezTo>
                    <a:pt x="224" y="4960"/>
                    <a:pt x="1866" y="6217"/>
                    <a:pt x="3454" y="6217"/>
                  </a:cubicBezTo>
                  <a:cubicBezTo>
                    <a:pt x="3895" y="6217"/>
                    <a:pt x="4331" y="6120"/>
                    <a:pt x="4731" y="5908"/>
                  </a:cubicBezTo>
                  <a:cubicBezTo>
                    <a:pt x="6569" y="4838"/>
                    <a:pt x="6848" y="1837"/>
                    <a:pt x="5103" y="581"/>
                  </a:cubicBezTo>
                  <a:lnTo>
                    <a:pt x="4335" y="185"/>
                  </a:lnTo>
                  <a:cubicBezTo>
                    <a:pt x="4018" y="59"/>
                    <a:pt x="3688" y="1"/>
                    <a:pt x="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6608925" y="2056050"/>
              <a:ext cx="257075" cy="273950"/>
            </a:xfrm>
            <a:custGeom>
              <a:avLst/>
              <a:gdLst/>
              <a:ahLst/>
              <a:cxnLst/>
              <a:rect l="l" t="t" r="r" b="b"/>
              <a:pathLst>
                <a:path w="10283" h="10958" extrusionOk="0">
                  <a:moveTo>
                    <a:pt x="0" y="0"/>
                  </a:moveTo>
                  <a:cubicBezTo>
                    <a:pt x="1373" y="4374"/>
                    <a:pt x="5235" y="9795"/>
                    <a:pt x="9794" y="10958"/>
                  </a:cubicBezTo>
                  <a:cubicBezTo>
                    <a:pt x="10283" y="8841"/>
                    <a:pt x="8050" y="5816"/>
                    <a:pt x="6491" y="4188"/>
                  </a:cubicBezTo>
                  <a:cubicBezTo>
                    <a:pt x="5630" y="3211"/>
                    <a:pt x="210" y="58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6829350" y="2146200"/>
              <a:ext cx="138450" cy="183800"/>
            </a:xfrm>
            <a:custGeom>
              <a:avLst/>
              <a:gdLst/>
              <a:ahLst/>
              <a:cxnLst/>
              <a:rect l="l" t="t" r="r" b="b"/>
              <a:pathLst>
                <a:path w="5538" h="7352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61" y="1047"/>
                    <a:pt x="0" y="4072"/>
                    <a:pt x="303" y="6979"/>
                  </a:cubicBezTo>
                  <a:lnTo>
                    <a:pt x="884" y="7352"/>
                  </a:lnTo>
                  <a:cubicBezTo>
                    <a:pt x="3792" y="6398"/>
                    <a:pt x="5537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84" name="Google Shape;684;p9"/>
          <p:cNvGrpSpPr/>
          <p:nvPr/>
        </p:nvGrpSpPr>
        <p:grpSpPr>
          <a:xfrm>
            <a:off x="417666" y="5335847"/>
            <a:ext cx="1169373" cy="1178219"/>
            <a:chOff x="1474000" y="3672875"/>
            <a:chExt cx="492050" cy="495800"/>
          </a:xfrm>
        </p:grpSpPr>
        <p:sp>
          <p:nvSpPr>
            <p:cNvPr id="685" name="Google Shape;685;p9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4" name="Google Shape;694;p9"/>
          <p:cNvGrpSpPr/>
          <p:nvPr/>
        </p:nvGrpSpPr>
        <p:grpSpPr>
          <a:xfrm>
            <a:off x="5134683" y="5590109"/>
            <a:ext cx="908472" cy="904484"/>
            <a:chOff x="2302775" y="3407725"/>
            <a:chExt cx="489725" cy="487575"/>
          </a:xfrm>
        </p:grpSpPr>
        <p:sp>
          <p:nvSpPr>
            <p:cNvPr id="695" name="Google Shape;695;p9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7" name="Google Shape;697;p9"/>
          <p:cNvGrpSpPr/>
          <p:nvPr/>
        </p:nvGrpSpPr>
        <p:grpSpPr>
          <a:xfrm>
            <a:off x="10676990" y="5335820"/>
            <a:ext cx="799533" cy="1040368"/>
            <a:chOff x="6936350" y="2855900"/>
            <a:chExt cx="431000" cy="560825"/>
          </a:xfrm>
        </p:grpSpPr>
        <p:sp>
          <p:nvSpPr>
            <p:cNvPr id="698" name="Google Shape;698;p9"/>
            <p:cNvSpPr/>
            <p:nvPr/>
          </p:nvSpPr>
          <p:spPr>
            <a:xfrm>
              <a:off x="7144575" y="2855900"/>
              <a:ext cx="132525" cy="214775"/>
            </a:xfrm>
            <a:custGeom>
              <a:avLst/>
              <a:gdLst/>
              <a:ahLst/>
              <a:cxnLst/>
              <a:rect l="l" t="t" r="r" b="b"/>
              <a:pathLst>
                <a:path w="5301" h="8591" extrusionOk="0">
                  <a:moveTo>
                    <a:pt x="4241" y="0"/>
                  </a:moveTo>
                  <a:cubicBezTo>
                    <a:pt x="4127" y="0"/>
                    <a:pt x="4006" y="34"/>
                    <a:pt x="3885" y="111"/>
                  </a:cubicBezTo>
                  <a:cubicBezTo>
                    <a:pt x="1466" y="1948"/>
                    <a:pt x="0" y="4763"/>
                    <a:pt x="303" y="7857"/>
                  </a:cubicBezTo>
                  <a:cubicBezTo>
                    <a:pt x="303" y="8346"/>
                    <a:pt x="687" y="8590"/>
                    <a:pt x="1059" y="8590"/>
                  </a:cubicBezTo>
                  <a:cubicBezTo>
                    <a:pt x="1431" y="8590"/>
                    <a:pt x="1792" y="8346"/>
                    <a:pt x="1745" y="7857"/>
                  </a:cubicBezTo>
                  <a:cubicBezTo>
                    <a:pt x="1559" y="5345"/>
                    <a:pt x="2629" y="2902"/>
                    <a:pt x="4653" y="1460"/>
                  </a:cubicBezTo>
                  <a:cubicBezTo>
                    <a:pt x="5300" y="970"/>
                    <a:pt x="4856" y="0"/>
                    <a:pt x="4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6936350" y="2970950"/>
              <a:ext cx="431000" cy="445775"/>
            </a:xfrm>
            <a:custGeom>
              <a:avLst/>
              <a:gdLst/>
              <a:ahLst/>
              <a:cxnLst/>
              <a:rect l="l" t="t" r="r" b="b"/>
              <a:pathLst>
                <a:path w="17240" h="17831" extrusionOk="0">
                  <a:moveTo>
                    <a:pt x="5064" y="1"/>
                  </a:moveTo>
                  <a:cubicBezTo>
                    <a:pt x="3862" y="1"/>
                    <a:pt x="2602" y="896"/>
                    <a:pt x="1653" y="3162"/>
                  </a:cubicBezTo>
                  <a:cubicBezTo>
                    <a:pt x="1" y="6838"/>
                    <a:pt x="187" y="11305"/>
                    <a:pt x="2234" y="14887"/>
                  </a:cubicBezTo>
                  <a:cubicBezTo>
                    <a:pt x="2700" y="15655"/>
                    <a:pt x="3397" y="16539"/>
                    <a:pt x="4351" y="16632"/>
                  </a:cubicBezTo>
                  <a:cubicBezTo>
                    <a:pt x="4453" y="16648"/>
                    <a:pt x="4553" y="16656"/>
                    <a:pt x="4649" y="16656"/>
                  </a:cubicBezTo>
                  <a:cubicBezTo>
                    <a:pt x="5102" y="16656"/>
                    <a:pt x="5491" y="16486"/>
                    <a:pt x="5817" y="16237"/>
                  </a:cubicBezTo>
                  <a:cubicBezTo>
                    <a:pt x="6189" y="16911"/>
                    <a:pt x="6678" y="17493"/>
                    <a:pt x="7469" y="17493"/>
                  </a:cubicBezTo>
                  <a:cubicBezTo>
                    <a:pt x="7934" y="17493"/>
                    <a:pt x="8329" y="17400"/>
                    <a:pt x="8725" y="17214"/>
                  </a:cubicBezTo>
                  <a:cubicBezTo>
                    <a:pt x="9004" y="17493"/>
                    <a:pt x="9399" y="17702"/>
                    <a:pt x="9795" y="17795"/>
                  </a:cubicBezTo>
                  <a:cubicBezTo>
                    <a:pt x="9907" y="17819"/>
                    <a:pt x="10020" y="17831"/>
                    <a:pt x="10135" y="17831"/>
                  </a:cubicBezTo>
                  <a:cubicBezTo>
                    <a:pt x="10906" y="17831"/>
                    <a:pt x="11732" y="17324"/>
                    <a:pt x="12401" y="16818"/>
                  </a:cubicBezTo>
                  <a:cubicBezTo>
                    <a:pt x="15495" y="14213"/>
                    <a:pt x="17239" y="10048"/>
                    <a:pt x="16960" y="6070"/>
                  </a:cubicBezTo>
                  <a:cubicBezTo>
                    <a:pt x="16826" y="2984"/>
                    <a:pt x="15519" y="1772"/>
                    <a:pt x="13972" y="1772"/>
                  </a:cubicBezTo>
                  <a:cubicBezTo>
                    <a:pt x="13373" y="1772"/>
                    <a:pt x="12738" y="1954"/>
                    <a:pt x="12121" y="2278"/>
                  </a:cubicBezTo>
                  <a:cubicBezTo>
                    <a:pt x="11469" y="1300"/>
                    <a:pt x="10634" y="870"/>
                    <a:pt x="9767" y="870"/>
                  </a:cubicBezTo>
                  <a:cubicBezTo>
                    <a:pt x="9089" y="870"/>
                    <a:pt x="8391" y="1134"/>
                    <a:pt x="7748" y="1604"/>
                  </a:cubicBezTo>
                  <a:cubicBezTo>
                    <a:pt x="7037" y="628"/>
                    <a:pt x="6071" y="1"/>
                    <a:pt x="5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7205050" y="3023250"/>
              <a:ext cx="82625" cy="324550"/>
            </a:xfrm>
            <a:custGeom>
              <a:avLst/>
              <a:gdLst/>
              <a:ahLst/>
              <a:cxnLst/>
              <a:rect l="l" t="t" r="r" b="b"/>
              <a:pathLst>
                <a:path w="3305" h="12982" extrusionOk="0">
                  <a:moveTo>
                    <a:pt x="1955" y="0"/>
                  </a:moveTo>
                  <a:lnTo>
                    <a:pt x="1955" y="0"/>
                  </a:lnTo>
                  <a:cubicBezTo>
                    <a:pt x="2141" y="1163"/>
                    <a:pt x="2234" y="2327"/>
                    <a:pt x="2234" y="3397"/>
                  </a:cubicBezTo>
                  <a:cubicBezTo>
                    <a:pt x="2234" y="4467"/>
                    <a:pt x="2141" y="5630"/>
                    <a:pt x="2048" y="6677"/>
                  </a:cubicBezTo>
                  <a:cubicBezTo>
                    <a:pt x="1839" y="7747"/>
                    <a:pt x="1559" y="8817"/>
                    <a:pt x="1257" y="9887"/>
                  </a:cubicBezTo>
                  <a:cubicBezTo>
                    <a:pt x="978" y="10957"/>
                    <a:pt x="489" y="11911"/>
                    <a:pt x="1" y="12981"/>
                  </a:cubicBezTo>
                  <a:cubicBezTo>
                    <a:pt x="885" y="12214"/>
                    <a:pt x="1559" y="11237"/>
                    <a:pt x="2141" y="10166"/>
                  </a:cubicBezTo>
                  <a:cubicBezTo>
                    <a:pt x="2630" y="9120"/>
                    <a:pt x="3002" y="8049"/>
                    <a:pt x="3118" y="6886"/>
                  </a:cubicBezTo>
                  <a:cubicBezTo>
                    <a:pt x="3304" y="5723"/>
                    <a:pt x="3304" y="4467"/>
                    <a:pt x="3118" y="3304"/>
                  </a:cubicBezTo>
                  <a:cubicBezTo>
                    <a:pt x="2909" y="2140"/>
                    <a:pt x="2537" y="107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7045125" y="3132000"/>
              <a:ext cx="36650" cy="244875"/>
            </a:xfrm>
            <a:custGeom>
              <a:avLst/>
              <a:gdLst/>
              <a:ahLst/>
              <a:cxnLst/>
              <a:rect l="l" t="t" r="r" b="b"/>
              <a:pathLst>
                <a:path w="1466" h="9795" extrusionOk="0">
                  <a:moveTo>
                    <a:pt x="884" y="1"/>
                  </a:moveTo>
                  <a:cubicBezTo>
                    <a:pt x="582" y="792"/>
                    <a:pt x="303" y="1559"/>
                    <a:pt x="210" y="2443"/>
                  </a:cubicBezTo>
                  <a:cubicBezTo>
                    <a:pt x="93" y="3211"/>
                    <a:pt x="0" y="4072"/>
                    <a:pt x="93" y="4956"/>
                  </a:cubicBezTo>
                  <a:cubicBezTo>
                    <a:pt x="210" y="5816"/>
                    <a:pt x="303" y="6607"/>
                    <a:pt x="489" y="7468"/>
                  </a:cubicBezTo>
                  <a:cubicBezTo>
                    <a:pt x="791" y="8259"/>
                    <a:pt x="1070" y="9027"/>
                    <a:pt x="1466" y="9795"/>
                  </a:cubicBezTo>
                  <a:cubicBezTo>
                    <a:pt x="1466" y="8934"/>
                    <a:pt x="1466" y="8050"/>
                    <a:pt x="1373" y="7282"/>
                  </a:cubicBezTo>
                  <a:lnTo>
                    <a:pt x="1256" y="4863"/>
                  </a:lnTo>
                  <a:lnTo>
                    <a:pt x="1163" y="2443"/>
                  </a:lnTo>
                  <a:cubicBezTo>
                    <a:pt x="1070" y="1652"/>
                    <a:pt x="1070" y="792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2" name="Google Shape;702;p9"/>
          <p:cNvGrpSpPr/>
          <p:nvPr/>
        </p:nvGrpSpPr>
        <p:grpSpPr>
          <a:xfrm>
            <a:off x="5438394" y="8381"/>
            <a:ext cx="907941" cy="826489"/>
            <a:chOff x="853450" y="2614875"/>
            <a:chExt cx="654325" cy="595625"/>
          </a:xfrm>
        </p:grpSpPr>
        <p:sp>
          <p:nvSpPr>
            <p:cNvPr id="703" name="Google Shape;703;p9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6" name="Google Shape;706;p9"/>
          <p:cNvGrpSpPr/>
          <p:nvPr/>
        </p:nvGrpSpPr>
        <p:grpSpPr>
          <a:xfrm>
            <a:off x="499876" y="2387841"/>
            <a:ext cx="566491" cy="1013655"/>
            <a:chOff x="478300" y="2547225"/>
            <a:chExt cx="305375" cy="546425"/>
          </a:xfrm>
        </p:grpSpPr>
        <p:sp>
          <p:nvSpPr>
            <p:cNvPr id="707" name="Google Shape;707;p9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712" name="Google Shape;712;p9"/>
          <p:cNvSpPr txBox="1">
            <a:spLocks noGrp="1"/>
          </p:cNvSpPr>
          <p:nvPr>
            <p:ph type="subTitle" idx="1"/>
          </p:nvPr>
        </p:nvSpPr>
        <p:spPr>
          <a:xfrm>
            <a:off x="3378600" y="3300167"/>
            <a:ext cx="5434800" cy="1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3" name="Google Shape;713;p9"/>
          <p:cNvSpPr txBox="1">
            <a:spLocks noGrp="1"/>
          </p:cNvSpPr>
          <p:nvPr>
            <p:ph type="title"/>
          </p:nvPr>
        </p:nvSpPr>
        <p:spPr>
          <a:xfrm>
            <a:off x="2736800" y="1872927"/>
            <a:ext cx="6718400" cy="1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786758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502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2161967" y="1550067"/>
            <a:ext cx="7426800" cy="25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3334600" y="3899633"/>
            <a:ext cx="55228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9" name="Google Shape;719;p11"/>
          <p:cNvGrpSpPr/>
          <p:nvPr/>
        </p:nvGrpSpPr>
        <p:grpSpPr>
          <a:xfrm>
            <a:off x="10976392" y="2937553"/>
            <a:ext cx="1056275" cy="1155289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9318203" y="4470834"/>
            <a:ext cx="749864" cy="1179033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37851" y="-59612"/>
            <a:ext cx="1977616" cy="1557912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9533689" y="1609725"/>
            <a:ext cx="754428" cy="1211164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5542340" y="217613"/>
            <a:ext cx="666061" cy="1141515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863377" y="5549579"/>
            <a:ext cx="1169364" cy="1178188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803972" y="336035"/>
            <a:ext cx="890061" cy="904669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3694049" y="4761226"/>
            <a:ext cx="908472" cy="904484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8311769" y="301964"/>
            <a:ext cx="749799" cy="972808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5985562" y="5649881"/>
            <a:ext cx="1568737" cy="13228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565871" y="3777970"/>
            <a:ext cx="1213816" cy="1104924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83009" y="1708474"/>
            <a:ext cx="566491" cy="1013655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655509" y="1967900"/>
            <a:ext cx="1254379" cy="1344937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9258557" y="4859141"/>
            <a:ext cx="3659745" cy="2257060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743089" y="5727632"/>
            <a:ext cx="2585428" cy="1167288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10211811" y="135699"/>
            <a:ext cx="2585428" cy="1167288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180307147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4461000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4550800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7971033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8060833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950967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1040767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674614" y="-354767"/>
            <a:ext cx="3523099" cy="2362776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2" name="Google Shape;932;p14"/>
          <p:cNvSpPr/>
          <p:nvPr/>
        </p:nvSpPr>
        <p:spPr>
          <a:xfrm>
            <a:off x="9756867" y="4830533"/>
            <a:ext cx="3203229" cy="2375412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6096000" y="719333"/>
            <a:ext cx="5144800" cy="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10303091" y="5684915"/>
            <a:ext cx="2705893" cy="1173085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209671" y="117815"/>
            <a:ext cx="2705944" cy="1622267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10794934" y="5488567"/>
            <a:ext cx="652967" cy="650100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339415" y="1088661"/>
            <a:ext cx="611543" cy="793555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11307956" y="5384798"/>
            <a:ext cx="550201" cy="666797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420229908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6674617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6764417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2247351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2337151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9660274" y="5707705"/>
            <a:ext cx="3020405" cy="1708587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79747" y="67261"/>
            <a:ext cx="1216328" cy="1304140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8378713" y="-457299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252943" y="5615840"/>
            <a:ext cx="2081700" cy="2277992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10754122" y="104917"/>
            <a:ext cx="1127521" cy="1108724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960942" y="5670615"/>
            <a:ext cx="333503" cy="1146251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28506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35"/>
          <p:cNvSpPr/>
          <p:nvPr/>
        </p:nvSpPr>
        <p:spPr>
          <a:xfrm>
            <a:off x="-567165" y="-506766"/>
            <a:ext cx="2995609" cy="2452420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318" name="Google Shape;2318;p35"/>
          <p:cNvSpPr/>
          <p:nvPr/>
        </p:nvSpPr>
        <p:spPr>
          <a:xfrm>
            <a:off x="10132403" y="-331447"/>
            <a:ext cx="2745452" cy="194576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319" name="Google Shape;2319;p35"/>
          <p:cNvSpPr/>
          <p:nvPr/>
        </p:nvSpPr>
        <p:spPr>
          <a:xfrm rot="10800000">
            <a:off x="10437168" y="4834419"/>
            <a:ext cx="2586089" cy="228659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320" name="Google Shape;2320;p35"/>
          <p:cNvGrpSpPr/>
          <p:nvPr/>
        </p:nvGrpSpPr>
        <p:grpSpPr>
          <a:xfrm rot="10800000">
            <a:off x="10122885" y="5854885"/>
            <a:ext cx="1607072" cy="1266120"/>
            <a:chOff x="2533100" y="1212175"/>
            <a:chExt cx="1066075" cy="839825"/>
          </a:xfrm>
        </p:grpSpPr>
        <p:sp>
          <p:nvSpPr>
            <p:cNvPr id="2321" name="Google Shape;2321;p35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4" name="Google Shape;2324;p35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5" name="Google Shape;2325;p35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6" name="Google Shape;2336;p35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7" name="Google Shape;2337;p35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8" name="Google Shape;2338;p35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342" name="Google Shape;2342;p35"/>
          <p:cNvSpPr/>
          <p:nvPr/>
        </p:nvSpPr>
        <p:spPr>
          <a:xfrm rot="10800000">
            <a:off x="-421763" y="5165778"/>
            <a:ext cx="2745452" cy="194576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343" name="Google Shape;2343;p35"/>
          <p:cNvGrpSpPr/>
          <p:nvPr/>
        </p:nvGrpSpPr>
        <p:grpSpPr>
          <a:xfrm rot="2857198">
            <a:off x="205268" y="5741286"/>
            <a:ext cx="947489" cy="931693"/>
            <a:chOff x="4452350" y="1286250"/>
            <a:chExt cx="700275" cy="688600"/>
          </a:xfrm>
        </p:grpSpPr>
        <p:sp>
          <p:nvSpPr>
            <p:cNvPr id="2344" name="Google Shape;2344;p35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5" name="Google Shape;2345;p35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7" name="Google Shape;2347;p35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8" name="Google Shape;2348;p35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9" name="Google Shape;2349;p35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0" name="Google Shape;2350;p35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357" name="Google Shape;2357;p35"/>
          <p:cNvGrpSpPr/>
          <p:nvPr/>
        </p:nvGrpSpPr>
        <p:grpSpPr>
          <a:xfrm rot="10800000">
            <a:off x="-567165" y="-170475"/>
            <a:ext cx="3154961" cy="1945747"/>
            <a:chOff x="3095850" y="2740875"/>
            <a:chExt cx="1972838" cy="1216700"/>
          </a:xfrm>
        </p:grpSpPr>
        <p:sp>
          <p:nvSpPr>
            <p:cNvPr id="2358" name="Google Shape;2358;p35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9" name="Google Shape;2359;p35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0" name="Google Shape;2360;p35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1" name="Google Shape;2361;p35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2" name="Google Shape;2362;p35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363" name="Google Shape;2363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316196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DDEA23-F162-44E4-9055-403EDED3A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1531" y="167002"/>
            <a:ext cx="9470832" cy="6522393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7AE559E8-1AF6-40E0-9FC6-BCBE3B223B04}"/>
              </a:ext>
            </a:extLst>
          </p:cNvPr>
          <p:cNvSpPr/>
          <p:nvPr userDrawn="1"/>
        </p:nvSpPr>
        <p:spPr>
          <a:xfrm>
            <a:off x="2228857" y="-380211"/>
            <a:ext cx="7616821" cy="761682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975C8BF-6AD1-4AC6-8615-4441907E5DBE}"/>
              </a:ext>
            </a:extLst>
          </p:cNvPr>
          <p:cNvSpPr/>
          <p:nvPr userDrawn="1"/>
        </p:nvSpPr>
        <p:spPr>
          <a:xfrm>
            <a:off x="3694807" y="927085"/>
            <a:ext cx="4705452" cy="47054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1B60FF5-1759-4A3F-B198-18C64EA81C71}"/>
              </a:ext>
            </a:extLst>
          </p:cNvPr>
          <p:cNvSpPr/>
          <p:nvPr userDrawn="1"/>
        </p:nvSpPr>
        <p:spPr>
          <a:xfrm>
            <a:off x="4456806" y="1600192"/>
            <a:ext cx="3221142" cy="322114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385C0D1-6F0C-46AC-9C89-F4371482C4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887" y="1512072"/>
            <a:ext cx="2047535" cy="33773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AAFB050-9D8A-491A-A4E4-355A7F5E417B}"/>
              </a:ext>
            </a:extLst>
          </p:cNvPr>
          <p:cNvSpPr txBox="1"/>
          <p:nvPr userDrawn="1"/>
        </p:nvSpPr>
        <p:spPr>
          <a:xfrm>
            <a:off x="3460753" y="4254492"/>
            <a:ext cx="524033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暑期少儿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兴趣班招生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D8D586D-BC42-4410-848F-AEB6A0E54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8463" y="885429"/>
            <a:ext cx="2845082" cy="16557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7CB672-AFD4-4A21-8C2B-729B5D4F65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7675" y="998689"/>
            <a:ext cx="1147956" cy="10267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2FE7361-A7D9-44BC-8885-427FACB8BF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8126" y="3875882"/>
            <a:ext cx="1652177" cy="7993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3DE643-168D-4E38-954D-5A07DC4227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1531" y="2184838"/>
            <a:ext cx="1185750" cy="13010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298E89C-4551-4C1A-B97F-4D8992FDADD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48401" y="4055160"/>
            <a:ext cx="1517452" cy="21974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1536B18-FD40-4A6D-865D-EE8DBAE369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27466" y="3757025"/>
            <a:ext cx="1549125" cy="9949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6EBC1E2-A3F4-4AC8-B6CD-73C8445D619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08908" y="662350"/>
            <a:ext cx="1243125" cy="1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4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099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5ED93-61FB-42CE-8703-D50F7545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6B1754-A614-4C6C-B635-A9B27731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EC549-69FA-4E38-A2AA-ECB5E611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45644-BB00-4DAC-8D2D-3659AE8B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CEA105-9754-487B-BF64-D3C39312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4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7073AB-7D9A-4131-AB33-C4129EC1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1E71FB-D629-4ADF-8BF9-37D9616FC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C3CA1E-5F9E-4D49-8A05-995B14B90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93B89B-50A6-4DA7-8E34-CBC9675B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1D7F12-62CC-4D93-A2BF-76F1D693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CDF20-8E02-44DF-B643-41E73F05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4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BBD87-F6F2-4EB2-B051-127BE60E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9AEFB7-7064-4E6F-B69A-E28CBD2D2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AD9C60-EA11-4821-85B2-D876EE99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D3D26D-A981-41D7-8130-7ED2100CF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2A63BC-9C52-4079-9A5D-DF55DC3BA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D6DE27-000D-4699-9601-DDCFBD40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F0D1C6A-5F8B-4F9C-8C6E-9450EBC3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BFD6FB-6894-4BF3-97CB-FC50F471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48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8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C9BFC-577D-48EA-85FE-B0180010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B57C43-7894-4AA2-8A08-7C176E6B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3BBAD3-9592-484A-B9B5-FF4F5159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9592F5-79DB-4218-BBDC-B2F362E5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38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5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C1282-D9A5-44C7-9172-B60BB339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178D5E-9383-46C4-A444-1DAB96B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CC6DD1-3FFA-48C4-8B1B-2340F3A6A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2BA4B5-E52F-4BB5-A9EF-5E0E0959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1DFF25-70C7-46D5-8A77-349BF3AF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96FB2-83A4-43B3-A5B4-9B1FDF41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5032D-CCEE-4CAC-946F-9E6AD019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606972-106E-4AC4-B6C5-8D86691EC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03408-7210-4E8B-B9F5-871D27C2C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4BAEB-3B79-449D-8864-CD67F3C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4C117B-A5F8-4BCD-970D-EA2BD3C5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FB0DB7-B3D4-4632-B887-F565EAB4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1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7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CB9EAC-2F4C-4737-ACFC-E78402C99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F49B8E-9312-4BDB-BB85-6073CE210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2EA9A3-98F4-47DF-805E-18B85230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6039D1-75A2-47C7-8A16-C196F270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6CFF2B-39DA-4D60-984E-F4C263D6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3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88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302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2025/5/10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3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2872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5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14255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2" r:id="rId6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94522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13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sv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svg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04;p20"/>
          <p:cNvSpPr txBox="1">
            <a:spLocks/>
          </p:cNvSpPr>
          <p:nvPr/>
        </p:nvSpPr>
        <p:spPr>
          <a:xfrm>
            <a:off x="2661014" y="1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cs typeface="Odibee Sans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cs typeface="Odibee Sans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cs typeface="Odibee Sans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cs typeface="Odibee Sans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cs typeface="Odibee Sans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cs typeface="Odibee Sans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cs typeface="Odibee Sans"/>
                <a:sym typeface="Odibee Sans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cs typeface="Odibee Sans"/>
              <a:sym typeface="Odibee Sans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EF484B40-B9A0-4F78-968E-A060661D1048}"/>
              </a:ext>
            </a:extLst>
          </p:cNvPr>
          <p:cNvSpPr/>
          <p:nvPr/>
        </p:nvSpPr>
        <p:spPr>
          <a:xfrm>
            <a:off x="4333876" y="1029360"/>
            <a:ext cx="3708438" cy="646986"/>
          </a:xfrm>
          <a:prstGeom prst="roundRect">
            <a:avLst/>
          </a:prstGeom>
          <a:solidFill>
            <a:srgbClr val="E5F2B0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Tự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nhiên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xã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hội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2151B-43C2-8A9F-98BC-EA0CB97C0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91" y="2547691"/>
            <a:ext cx="9541067" cy="128636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A096C8-E147-2E2A-401F-D1EA8CB097F8}"/>
              </a:ext>
            </a:extLst>
          </p:cNvPr>
          <p:cNvSpPr/>
          <p:nvPr/>
        </p:nvSpPr>
        <p:spPr>
          <a:xfrm>
            <a:off x="552450" y="561975"/>
            <a:ext cx="10572750" cy="5800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18" descr="https://i.pinimg.com/564x/68/1d/33/681d33ded71ccbaacec9eb98770439ce.jpg">
            <a:extLst>
              <a:ext uri="{FF2B5EF4-FFF2-40B4-BE49-F238E27FC236}">
                <a16:creationId xmlns:a16="http://schemas.microsoft.com/office/drawing/2014/main" id="{199D6207-488F-D6A2-09B7-012B3955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889" l="4263" r="89876">
                        <a14:foregroundMark x1="47780" y1="90667" x2="48490" y2="93333"/>
                        <a14:foregroundMark x1="53641" y1="90000" x2="53996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336" y="1743264"/>
            <a:ext cx="6041438" cy="482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35069A6-EBB8-682D-EA2E-E9EC708DCBAD}"/>
              </a:ext>
            </a:extLst>
          </p:cNvPr>
          <p:cNvGrpSpPr/>
          <p:nvPr/>
        </p:nvGrpSpPr>
        <p:grpSpPr>
          <a:xfrm>
            <a:off x="3878093" y="517505"/>
            <a:ext cx="7636213" cy="4150578"/>
            <a:chOff x="2277893" y="1555730"/>
            <a:chExt cx="7636213" cy="41505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CB2BDC-7C7B-3431-35E4-D551BE212EF9}"/>
                </a:ext>
              </a:extLst>
            </p:cNvPr>
            <p:cNvSpPr txBox="1"/>
            <p:nvPr/>
          </p:nvSpPr>
          <p:spPr>
            <a:xfrm>
              <a:off x="5168900" y="2326791"/>
              <a:ext cx="1320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i="0" dirty="0">
                  <a:effectLst/>
                  <a:latin typeface="Arial" panose="020B0604020202020204" pitchFamily="34" charset="0"/>
                </a:rPr>
                <a:t>NGUYỄN NGÂN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B836C6-F1FC-A07D-DD33-F379DCD9D853}"/>
                </a:ext>
              </a:extLst>
            </p:cNvPr>
            <p:cNvSpPr txBox="1"/>
            <p:nvPr/>
          </p:nvSpPr>
          <p:spPr>
            <a:xfrm>
              <a:off x="2277893" y="1555730"/>
              <a:ext cx="7636213" cy="4150578"/>
            </a:xfrm>
            <a:prstGeom prst="snip2Diag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vi-VN" sz="44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Ở miền bắc, một năm thường có bốn mùa xuân, hạ, thu, đông. Mỗi mùa có một vẻ đẹp riêng và đều có ích cho cuộc sống.</a:t>
              </a:r>
              <a:endParaRPr lang="en-US" sz="4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313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https://i.pinimg.com/564x/68/1d/33/681d33ded71ccbaacec9eb98770439ce.jpg">
            <a:extLst>
              <a:ext uri="{FF2B5EF4-FFF2-40B4-BE49-F238E27FC236}">
                <a16:creationId xmlns:a16="http://schemas.microsoft.com/office/drawing/2014/main" id="{78419EF4-A3E0-76BF-AC93-3816742CF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889" l="4263" r="89876">
                        <a14:foregroundMark x1="47780" y1="90667" x2="48490" y2="93333"/>
                        <a14:foregroundMark x1="53641" y1="90000" x2="53996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811" y="1990914"/>
            <a:ext cx="6041438" cy="482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E64CA92-00AA-75E7-40B2-9A15236814B4}"/>
              </a:ext>
            </a:extLst>
          </p:cNvPr>
          <p:cNvGrpSpPr/>
          <p:nvPr/>
        </p:nvGrpSpPr>
        <p:grpSpPr>
          <a:xfrm>
            <a:off x="3760444" y="1038224"/>
            <a:ext cx="8567022" cy="3832533"/>
            <a:chOff x="3624978" y="-383223"/>
            <a:chExt cx="8514269" cy="4659917"/>
          </a:xfrm>
        </p:grpSpPr>
        <p:pic>
          <p:nvPicPr>
            <p:cNvPr id="27" name="图片 3">
              <a:extLst>
                <a:ext uri="{FF2B5EF4-FFF2-40B4-BE49-F238E27FC236}">
                  <a16:creationId xmlns:a16="http://schemas.microsoft.com/office/drawing/2014/main" id="{7E7683FB-0FE1-8FBD-77F1-828190F6B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47" t="310" r="48959" b="18544"/>
            <a:stretch/>
          </p:blipFill>
          <p:spPr>
            <a:xfrm>
              <a:off x="3624978" y="-383223"/>
              <a:ext cx="8514269" cy="465991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9E0D5F-B108-77F9-2501-2E410A9C4532}"/>
                </a:ext>
              </a:extLst>
            </p:cNvPr>
            <p:cNvSpPr txBox="1"/>
            <p:nvPr/>
          </p:nvSpPr>
          <p:spPr>
            <a:xfrm>
              <a:off x="4164775" y="1219065"/>
              <a:ext cx="6930971" cy="1908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Hoạt động 2: Tìm hiểu hai mùa mưa, khô.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3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998B3-854F-4B8B-A3D5-F4414D6E1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081" y="2015755"/>
            <a:ext cx="4569290" cy="357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85BA06-4504-4D69-A33B-2CEB961A6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836" y="2015755"/>
            <a:ext cx="4440375" cy="357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898BFC-EDD2-470A-B0FC-A9FFAC46B690}"/>
              </a:ext>
            </a:extLst>
          </p:cNvPr>
          <p:cNvSpPr txBox="1"/>
          <p:nvPr/>
        </p:nvSpPr>
        <p:spPr>
          <a:xfrm>
            <a:off x="904875" y="435048"/>
            <a:ext cx="1021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3. Quan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mùa</a:t>
            </a:r>
            <a:r>
              <a:rPr lang="en-US" sz="3200" b="1" dirty="0"/>
              <a:t> </a:t>
            </a:r>
            <a:r>
              <a:rPr lang="en-US" sz="3200" b="1" dirty="0" err="1"/>
              <a:t>mưa</a:t>
            </a:r>
            <a:r>
              <a:rPr lang="en-US" sz="3200" b="1" dirty="0"/>
              <a:t>,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mùa</a:t>
            </a:r>
            <a:r>
              <a:rPr lang="en-US" sz="3200" b="1" dirty="0"/>
              <a:t> </a:t>
            </a:r>
            <a:r>
              <a:rPr lang="en-US" sz="3200" b="1" dirty="0" err="1"/>
              <a:t>khô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A096C8-E147-2E2A-401F-D1EA8CB097F8}"/>
              </a:ext>
            </a:extLst>
          </p:cNvPr>
          <p:cNvSpPr/>
          <p:nvPr/>
        </p:nvSpPr>
        <p:spPr>
          <a:xfrm>
            <a:off x="552450" y="561975"/>
            <a:ext cx="10572750" cy="5800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1C261-B725-0924-72B2-FC5427BC7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456" y="1189286"/>
            <a:ext cx="5951069" cy="4517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EF69F5-7310-BF72-BCFE-7156C0C5FD72}"/>
              </a:ext>
            </a:extLst>
          </p:cNvPr>
          <p:cNvSpPr txBox="1"/>
          <p:nvPr/>
        </p:nvSpPr>
        <p:spPr>
          <a:xfrm>
            <a:off x="5905499" y="2219325"/>
            <a:ext cx="40576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 5 là mùa mưa vì trời đang mưa rất to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cối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tốt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777D9-47FA-38E2-FED2-D5AB159DC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03" y="1510697"/>
            <a:ext cx="4569290" cy="357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847490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A096C8-E147-2E2A-401F-D1EA8CB097F8}"/>
              </a:ext>
            </a:extLst>
          </p:cNvPr>
          <p:cNvSpPr/>
          <p:nvPr/>
        </p:nvSpPr>
        <p:spPr>
          <a:xfrm>
            <a:off x="552450" y="561975"/>
            <a:ext cx="10572750" cy="5800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1C261-B725-0924-72B2-FC5427BC7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456" y="1189286"/>
            <a:ext cx="5951069" cy="4517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EF69F5-7310-BF72-BCFE-7156C0C5FD72}"/>
              </a:ext>
            </a:extLst>
          </p:cNvPr>
          <p:cNvSpPr txBox="1"/>
          <p:nvPr/>
        </p:nvSpPr>
        <p:spPr>
          <a:xfrm>
            <a:off x="5905499" y="2219325"/>
            <a:ext cx="40576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6 là mùa khô vì trời nắng gắt và bác đang phải tưới tiêu.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6B2DF-2190-E197-8BC7-A8F772CCF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11" y="1406155"/>
            <a:ext cx="4440375" cy="357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256017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5" name="Google Shape;2455;p42"/>
          <p:cNvGrpSpPr/>
          <p:nvPr/>
        </p:nvGrpSpPr>
        <p:grpSpPr>
          <a:xfrm>
            <a:off x="1857830" y="-117099"/>
            <a:ext cx="8475761" cy="7820588"/>
            <a:chOff x="1386777" y="0"/>
            <a:chExt cx="5937071" cy="5477625"/>
          </a:xfrm>
        </p:grpSpPr>
        <p:sp>
          <p:nvSpPr>
            <p:cNvPr id="2456" name="Google Shape;2456;p42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7" name="Google Shape;2457;p42"/>
            <p:cNvSpPr/>
            <p:nvPr/>
          </p:nvSpPr>
          <p:spPr>
            <a:xfrm rot="-9519831">
              <a:off x="1571650" y="2212967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8" name="Google Shape;2458;p42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42"/>
          <p:cNvGrpSpPr/>
          <p:nvPr/>
        </p:nvGrpSpPr>
        <p:grpSpPr>
          <a:xfrm>
            <a:off x="1613126" y="3983558"/>
            <a:ext cx="1501908" cy="1610337"/>
            <a:chOff x="1721175" y="2665325"/>
            <a:chExt cx="809625" cy="868075"/>
          </a:xfrm>
        </p:grpSpPr>
        <p:sp>
          <p:nvSpPr>
            <p:cNvPr id="2464" name="Google Shape;2464;p4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158A138-F146-12EE-014F-035D10F77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315" y="2214270"/>
            <a:ext cx="681591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5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4400458-6777-0FDB-B99F-C30DD168E63A}"/>
              </a:ext>
            </a:extLst>
          </p:cNvPr>
          <p:cNvGrpSpPr/>
          <p:nvPr/>
        </p:nvGrpSpPr>
        <p:grpSpPr>
          <a:xfrm>
            <a:off x="295275" y="3020204"/>
            <a:ext cx="4705350" cy="3197944"/>
            <a:chOff x="1057948" y="2924954"/>
            <a:chExt cx="4237952" cy="3197944"/>
          </a:xfrm>
        </p:grpSpPr>
        <p:grpSp>
          <p:nvGrpSpPr>
            <p:cNvPr id="4" name="Nhóm 95">
              <a:extLst>
                <a:ext uri="{FF2B5EF4-FFF2-40B4-BE49-F238E27FC236}">
                  <a16:creationId xmlns:a16="http://schemas.microsoft.com/office/drawing/2014/main" id="{B8FEB02E-3CB8-2B47-7A19-C21CD061738D}"/>
                </a:ext>
              </a:extLst>
            </p:cNvPr>
            <p:cNvGrpSpPr/>
            <p:nvPr/>
          </p:nvGrpSpPr>
          <p:grpSpPr>
            <a:xfrm>
              <a:off x="1057948" y="2924954"/>
              <a:ext cx="4237952" cy="3197944"/>
              <a:chOff x="1124976" y="1819729"/>
              <a:chExt cx="6487886" cy="4203699"/>
            </a:xfrm>
          </p:grpSpPr>
          <p:sp>
            <p:nvSpPr>
              <p:cNvPr id="5" name="Hình Bầu dục 97">
                <a:extLst>
                  <a:ext uri="{FF2B5EF4-FFF2-40B4-BE49-F238E27FC236}">
                    <a16:creationId xmlns:a16="http://schemas.microsoft.com/office/drawing/2014/main" id="{4EB3B520-05A8-AE76-0D00-D051916CE46E}"/>
                  </a:ext>
                </a:extLst>
              </p:cNvPr>
              <p:cNvSpPr/>
              <p:nvPr/>
            </p:nvSpPr>
            <p:spPr>
              <a:xfrm>
                <a:off x="1124976" y="3323771"/>
                <a:ext cx="6487886" cy="2699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6" name="Hình ảnh 98" descr="Ảnh có chứa đồ chơi, búp bê&#10;&#10;Mô tả được tạo tự động">
                <a:extLst>
                  <a:ext uri="{FF2B5EF4-FFF2-40B4-BE49-F238E27FC236}">
                    <a16:creationId xmlns:a16="http://schemas.microsoft.com/office/drawing/2014/main" id="{DABB20A1-BFD0-6DB6-B999-868762FA9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28056" y="1819729"/>
                <a:ext cx="6081725" cy="3557762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02CD24-F1D6-5F4B-4E39-4E0592A24933}"/>
                </a:ext>
              </a:extLst>
            </p:cNvPr>
            <p:cNvSpPr/>
            <p:nvPr/>
          </p:nvSpPr>
          <p:spPr>
            <a:xfrm>
              <a:off x="1771650" y="5443616"/>
              <a:ext cx="3200399" cy="6776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Thảo</a:t>
              </a:r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 </a:t>
              </a:r>
              <a:r>
                <a:rPr 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luận</a:t>
              </a:r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 </a:t>
              </a:r>
              <a:r>
                <a:rPr 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nhóm</a:t>
              </a:r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 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29C5DF22-30C9-E478-6882-B1B32D446CEA}"/>
              </a:ext>
            </a:extLst>
          </p:cNvPr>
          <p:cNvSpPr/>
          <p:nvPr/>
        </p:nvSpPr>
        <p:spPr>
          <a:xfrm>
            <a:off x="3550219" y="687697"/>
            <a:ext cx="6041456" cy="2037645"/>
          </a:xfrm>
          <a:prstGeom prst="wedgeEllipseCallout">
            <a:avLst>
              <a:gd name="adj1" fmla="val -59039"/>
              <a:gd name="adj2" fmla="val 4299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</a:rPr>
              <a:t>Nơi em đang sống thuộc vùng nào?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439B8413-D816-3598-8EAD-2BAF03C3055C}"/>
              </a:ext>
            </a:extLst>
          </p:cNvPr>
          <p:cNvSpPr/>
          <p:nvPr/>
        </p:nvSpPr>
        <p:spPr>
          <a:xfrm>
            <a:off x="4969445" y="2830823"/>
            <a:ext cx="6346256" cy="1703078"/>
          </a:xfrm>
          <a:prstGeom prst="wedgeEllipseCallout">
            <a:avLst>
              <a:gd name="adj1" fmla="val -56951"/>
              <a:gd name="adj2" fmla="val -12163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</a:rPr>
              <a:t>Nơi em đang sống có các mùa nào?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FB8CC8A-6C5A-9E6F-C04D-F847269806D4}"/>
              </a:ext>
            </a:extLst>
          </p:cNvPr>
          <p:cNvSpPr/>
          <p:nvPr/>
        </p:nvSpPr>
        <p:spPr>
          <a:xfrm>
            <a:off x="5655245" y="4602473"/>
            <a:ext cx="6346256" cy="1703078"/>
          </a:xfrm>
          <a:prstGeom prst="wedgeEllipseCallout">
            <a:avLst>
              <a:gd name="adj1" fmla="val -56951"/>
              <a:gd name="adj2" fmla="val -12163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</a:rPr>
              <a:t>Nêu đặc điểm thời tiết của mùa đó?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20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329E9EE6-545D-806C-E296-733C69B67F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81540"/>
          <a:stretch/>
        </p:blipFill>
        <p:spPr>
          <a:xfrm>
            <a:off x="-1844339" y="5544595"/>
            <a:ext cx="14735270" cy="1360031"/>
          </a:xfrm>
          <a:prstGeom prst="rect">
            <a:avLst/>
          </a:prstGeom>
        </p:spPr>
      </p:pic>
      <p:pic>
        <p:nvPicPr>
          <p:cNvPr id="3" name="图片 17">
            <a:extLst>
              <a:ext uri="{FF2B5EF4-FFF2-40B4-BE49-F238E27FC236}">
                <a16:creationId xmlns:a16="http://schemas.microsoft.com/office/drawing/2014/main" id="{8EC6423F-A489-3525-EBCB-159099628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79400"/>
            <a:ext cx="755969" cy="772227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1AD2CB26-F463-AF99-7A41-41A64CD3FA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81540"/>
          <a:stretch/>
        </p:blipFill>
        <p:spPr>
          <a:xfrm>
            <a:off x="-1844339" y="5533026"/>
            <a:ext cx="14735270" cy="1360031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A170A93-0807-0300-2653-A04FCF11A9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8082" y="-637621"/>
            <a:ext cx="9679401" cy="6200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4B688-6AEC-ACE5-BDD5-A2ADADFF497C}"/>
              </a:ext>
            </a:extLst>
          </p:cNvPr>
          <p:cNvSpPr txBox="1"/>
          <p:nvPr/>
        </p:nvSpPr>
        <p:spPr>
          <a:xfrm>
            <a:off x="1914526" y="93817"/>
            <a:ext cx="77628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 em sống thuộc miề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Bắc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Ở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vi-V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có bốn mùa: xu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vi-V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n, hạ, thu, đông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 xuân: ấm áp, cây cối đâm chồi nảy lộc,.. Mùa hạ: nóng bức, có những con mưa rào. Mùa thu: mát mẻ, se se lạnh. Mùa đ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</a:t>
            </a:r>
            <a:r>
              <a:rPr lang="vi-V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ng: lạnh giá, cây cối rụng lá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Premium Vector | Young businesswoman presenting something with her hand  cartoon illustration | Cartoon illustration, Girls cartoon art, Cartoon">
            <a:extLst>
              <a:ext uri="{FF2B5EF4-FFF2-40B4-BE49-F238E27FC236}">
                <a16:creationId xmlns:a16="http://schemas.microsoft.com/office/drawing/2014/main" id="{6812E1D5-9015-CDEA-0D8D-D7B2ECB9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00" b="92000" l="9744" r="89776">
                        <a14:foregroundMark x1="53674" y1="92000" x2="53674" y2="92000"/>
                        <a14:foregroundMark x1="53994" y1="9600" x2="53994" y2="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05" y="2142778"/>
            <a:ext cx="6322545" cy="504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5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1336CB5-CEE1-1004-C8DC-2B845BC0F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37640" y="2425284"/>
            <a:ext cx="2354881" cy="443271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A553830-95D5-A70C-8EEA-F386180C12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9361" y="2593615"/>
            <a:ext cx="2251333" cy="4169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A155D-1058-2276-7C4B-D056B8FFD9E5}"/>
              </a:ext>
            </a:extLst>
          </p:cNvPr>
          <p:cNvSpPr txBox="1"/>
          <p:nvPr/>
        </p:nvSpPr>
        <p:spPr>
          <a:xfrm>
            <a:off x="4093970" y="1424457"/>
            <a:ext cx="4346165" cy="17543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Chia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sẻ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trước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lớp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7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878496" y="1547519"/>
            <a:ext cx="7599136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Ở Việt Nam, có nơi có hai mùa, có nơi có bốn mùa diễn ra trong năm.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139513" y="3024214"/>
            <a:ext cx="7435842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 mùa có những đặc điểm khác nhau về thời tiết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F108A215-7372-4139-986B-C0D23E2772D2}"/>
              </a:ext>
            </a:extLst>
          </p:cNvPr>
          <p:cNvSpPr/>
          <p:nvPr/>
        </p:nvSpPr>
        <p:spPr>
          <a:xfrm>
            <a:off x="4756158" y="4788186"/>
            <a:ext cx="7435842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 vật mỗi mùa khác nhau và con người có những hoạt động thích ứng với mỗi mùa.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25A088-B30A-D2C9-CC22-DF687B6B8707}"/>
              </a:ext>
            </a:extLst>
          </p:cNvPr>
          <p:cNvSpPr txBox="1"/>
          <p:nvPr/>
        </p:nvSpPr>
        <p:spPr>
          <a:xfrm>
            <a:off x="4343400" y="352425"/>
            <a:ext cx="409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KẾT LUẬN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5" name="Google Shape;2455;p42"/>
          <p:cNvGrpSpPr/>
          <p:nvPr/>
        </p:nvGrpSpPr>
        <p:grpSpPr>
          <a:xfrm>
            <a:off x="1857830" y="-117099"/>
            <a:ext cx="8475761" cy="7820588"/>
            <a:chOff x="1386777" y="0"/>
            <a:chExt cx="5937071" cy="5477625"/>
          </a:xfrm>
        </p:grpSpPr>
        <p:sp>
          <p:nvSpPr>
            <p:cNvPr id="2456" name="Google Shape;2456;p42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7" name="Google Shape;2457;p42"/>
            <p:cNvSpPr/>
            <p:nvPr/>
          </p:nvSpPr>
          <p:spPr>
            <a:xfrm rot="-9519831">
              <a:off x="1571650" y="2212967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8" name="Google Shape;2458;p42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42"/>
          <p:cNvGrpSpPr/>
          <p:nvPr/>
        </p:nvGrpSpPr>
        <p:grpSpPr>
          <a:xfrm>
            <a:off x="1613126" y="3983558"/>
            <a:ext cx="1501908" cy="1610337"/>
            <a:chOff x="1721175" y="2665325"/>
            <a:chExt cx="809625" cy="868075"/>
          </a:xfrm>
        </p:grpSpPr>
        <p:sp>
          <p:nvSpPr>
            <p:cNvPr id="2464" name="Google Shape;2464;p4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91FC331-8864-EB83-0985-7ED276071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915" y="2319045"/>
            <a:ext cx="681591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24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5" name="Google Shape;2455;p42"/>
          <p:cNvGrpSpPr/>
          <p:nvPr/>
        </p:nvGrpSpPr>
        <p:grpSpPr>
          <a:xfrm>
            <a:off x="1857830" y="-117099"/>
            <a:ext cx="8475761" cy="7820588"/>
            <a:chOff x="1386777" y="0"/>
            <a:chExt cx="5937071" cy="5477625"/>
          </a:xfrm>
        </p:grpSpPr>
        <p:sp>
          <p:nvSpPr>
            <p:cNvPr id="2456" name="Google Shape;2456;p42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7" name="Google Shape;2457;p42"/>
            <p:cNvSpPr/>
            <p:nvPr/>
          </p:nvSpPr>
          <p:spPr>
            <a:xfrm rot="-9519831">
              <a:off x="1571650" y="2212967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8" name="Google Shape;2458;p42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42"/>
          <p:cNvGrpSpPr/>
          <p:nvPr/>
        </p:nvGrpSpPr>
        <p:grpSpPr>
          <a:xfrm>
            <a:off x="1613126" y="3983558"/>
            <a:ext cx="1501908" cy="1610337"/>
            <a:chOff x="1721175" y="2665325"/>
            <a:chExt cx="809625" cy="868075"/>
          </a:xfrm>
        </p:grpSpPr>
        <p:sp>
          <p:nvSpPr>
            <p:cNvPr id="2464" name="Google Shape;2464;p4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704FB27-7243-2350-8F1C-98D54265C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223" y="2185695"/>
            <a:ext cx="649280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73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329E9EE6-545D-806C-E296-733C69B67F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81540"/>
          <a:stretch/>
        </p:blipFill>
        <p:spPr>
          <a:xfrm>
            <a:off x="-1844339" y="5544595"/>
            <a:ext cx="14735270" cy="1360031"/>
          </a:xfrm>
          <a:prstGeom prst="rect">
            <a:avLst/>
          </a:prstGeom>
        </p:spPr>
      </p:pic>
      <p:pic>
        <p:nvPicPr>
          <p:cNvPr id="3" name="图片 17">
            <a:extLst>
              <a:ext uri="{FF2B5EF4-FFF2-40B4-BE49-F238E27FC236}">
                <a16:creationId xmlns:a16="http://schemas.microsoft.com/office/drawing/2014/main" id="{8EC6423F-A489-3525-EBCB-159099628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79400"/>
            <a:ext cx="755969" cy="772227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1AD2CB26-F463-AF99-7A41-41A64CD3FA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81540"/>
          <a:stretch/>
        </p:blipFill>
        <p:spPr>
          <a:xfrm>
            <a:off x="-1844339" y="5533026"/>
            <a:ext cx="14735270" cy="1360031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A170A93-0807-0300-2653-A04FCF11A9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8082" y="-637621"/>
            <a:ext cx="9679401" cy="6200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4B688-6AEC-ACE5-BDD5-A2ADADFF497C}"/>
              </a:ext>
            </a:extLst>
          </p:cNvPr>
          <p:cNvSpPr txBox="1"/>
          <p:nvPr/>
        </p:nvSpPr>
        <p:spPr>
          <a:xfrm>
            <a:off x="1914526" y="93817"/>
            <a:ext cx="77628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Sưu tầm hình về các mùa trong năm. </a:t>
            </a:r>
            <a:endParaRPr kumimoji="0" lang="vi-VN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Premium Vector | Young businesswoman presenting something with her hand  cartoon illustration | Cartoon illustration, Girls cartoon art, Cartoon">
            <a:extLst>
              <a:ext uri="{FF2B5EF4-FFF2-40B4-BE49-F238E27FC236}">
                <a16:creationId xmlns:a16="http://schemas.microsoft.com/office/drawing/2014/main" id="{6812E1D5-9015-CDEA-0D8D-D7B2ECB9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00" b="92000" l="9744" r="89776">
                        <a14:foregroundMark x1="53674" y1="92000" x2="53674" y2="92000"/>
                        <a14:foregroundMark x1="53994" y1="9600" x2="53994" y2="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05" y="2142778"/>
            <a:ext cx="6322545" cy="504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2" name="Google Shape;2982;p56"/>
          <p:cNvGrpSpPr/>
          <p:nvPr/>
        </p:nvGrpSpPr>
        <p:grpSpPr>
          <a:xfrm rot="10800000">
            <a:off x="1521511" y="-451539"/>
            <a:ext cx="9385672" cy="6386433"/>
            <a:chOff x="1425453" y="767528"/>
            <a:chExt cx="5715536" cy="3888792"/>
          </a:xfrm>
        </p:grpSpPr>
        <p:sp>
          <p:nvSpPr>
            <p:cNvPr id="2983" name="Google Shape;2983;p56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4" name="Google Shape;2984;p56"/>
            <p:cNvSpPr/>
            <p:nvPr/>
          </p:nvSpPr>
          <p:spPr>
            <a:xfrm rot="12080169">
              <a:off x="1425453" y="2218705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5" name="Google Shape;2985;p56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54" y="2362200"/>
            <a:ext cx="11557999" cy="25572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https://i.pinimg.com/564x/68/1d/33/681d33ded71ccbaacec9eb98770439ce.jpg">
            <a:extLst>
              <a:ext uri="{FF2B5EF4-FFF2-40B4-BE49-F238E27FC236}">
                <a16:creationId xmlns:a16="http://schemas.microsoft.com/office/drawing/2014/main" id="{78419EF4-A3E0-76BF-AC93-3816742CF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889" l="4263" r="89876">
                        <a14:foregroundMark x1="47780" y1="90667" x2="48490" y2="93333"/>
                        <a14:foregroundMark x1="53641" y1="90000" x2="53996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811" y="1990914"/>
            <a:ext cx="6041438" cy="482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E64CA92-00AA-75E7-40B2-9A15236814B4}"/>
              </a:ext>
            </a:extLst>
          </p:cNvPr>
          <p:cNvGrpSpPr/>
          <p:nvPr/>
        </p:nvGrpSpPr>
        <p:grpSpPr>
          <a:xfrm>
            <a:off x="3760444" y="1038224"/>
            <a:ext cx="8567022" cy="3832533"/>
            <a:chOff x="3624978" y="-383223"/>
            <a:chExt cx="8514269" cy="4659917"/>
          </a:xfrm>
        </p:grpSpPr>
        <p:pic>
          <p:nvPicPr>
            <p:cNvPr id="27" name="图片 3">
              <a:extLst>
                <a:ext uri="{FF2B5EF4-FFF2-40B4-BE49-F238E27FC236}">
                  <a16:creationId xmlns:a16="http://schemas.microsoft.com/office/drawing/2014/main" id="{7E7683FB-0FE1-8FBD-77F1-828190F6B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47" t="310" r="48959" b="18544"/>
            <a:stretch/>
          </p:blipFill>
          <p:spPr>
            <a:xfrm>
              <a:off x="3624978" y="-383223"/>
              <a:ext cx="8514269" cy="465991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9E0D5F-B108-77F9-2501-2E410A9C4532}"/>
                </a:ext>
              </a:extLst>
            </p:cNvPr>
            <p:cNvSpPr txBox="1"/>
            <p:nvPr/>
          </p:nvSpPr>
          <p:spPr>
            <a:xfrm>
              <a:off x="4164775" y="1219065"/>
              <a:ext cx="6930971" cy="1368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Hoạt động 1: Tìm hiểu cảnh vật trong mỗi mùa.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8E4CD4-269C-466E-96C5-7AC5320FD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85" y="195936"/>
            <a:ext cx="751695" cy="1010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248573-FE26-4BB6-8175-4A750840E03B}"/>
              </a:ext>
            </a:extLst>
          </p:cNvPr>
          <p:cNvSpPr txBox="1"/>
          <p:nvPr/>
        </p:nvSpPr>
        <p:spPr>
          <a:xfrm>
            <a:off x="1906877" y="69430"/>
            <a:ext cx="8020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1. Quan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 </a:t>
            </a:r>
            <a:r>
              <a:rPr lang="en-US" sz="3200" b="1" dirty="0" err="1"/>
              <a:t>cảnh</a:t>
            </a:r>
            <a:r>
              <a:rPr lang="en-US" sz="3200" b="1" dirty="0"/>
              <a:t>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mùa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năm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F7B23E-6B44-4799-BFE7-9BA5831ED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59" y="1197101"/>
            <a:ext cx="363855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2B8A75-27B7-430B-A632-5D56D2624A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85" y="1159000"/>
            <a:ext cx="371475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A977DA-3861-7456-E46F-B068F9E58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4120" y="4036054"/>
            <a:ext cx="3629629" cy="2984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9DEE08-CB75-D3D7-F43A-1DCE9C9E59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2585" y="4033993"/>
            <a:ext cx="3510447" cy="2719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A096C8-E147-2E2A-401F-D1EA8CB097F8}"/>
              </a:ext>
            </a:extLst>
          </p:cNvPr>
          <p:cNvSpPr/>
          <p:nvPr/>
        </p:nvSpPr>
        <p:spPr>
          <a:xfrm>
            <a:off x="552450" y="561975"/>
            <a:ext cx="10572750" cy="5800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19871-256C-EF2B-114A-2335B226E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34" y="2292476"/>
            <a:ext cx="363855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A1C261-B725-0924-72B2-FC5427BC7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456" y="1189286"/>
            <a:ext cx="5551019" cy="4517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EF69F5-7310-BF72-BCFE-7156C0C5FD72}"/>
              </a:ext>
            </a:extLst>
          </p:cNvPr>
          <p:cNvSpPr txBox="1"/>
          <p:nvPr/>
        </p:nvSpPr>
        <p:spPr>
          <a:xfrm>
            <a:off x="5810249" y="2028825"/>
            <a:ext cx="3648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1 là mùa xuân. Vì cây cối đua nhau khoe sắc, bướm bay dợp trời.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476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A096C8-E147-2E2A-401F-D1EA8CB097F8}"/>
              </a:ext>
            </a:extLst>
          </p:cNvPr>
          <p:cNvSpPr/>
          <p:nvPr/>
        </p:nvSpPr>
        <p:spPr>
          <a:xfrm>
            <a:off x="552450" y="561975"/>
            <a:ext cx="10572750" cy="5800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1C261-B725-0924-72B2-FC5427BC7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456" y="1189286"/>
            <a:ext cx="5551019" cy="4517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EF69F5-7310-BF72-BCFE-7156C0C5FD72}"/>
              </a:ext>
            </a:extLst>
          </p:cNvPr>
          <p:cNvSpPr txBox="1"/>
          <p:nvPr/>
        </p:nvSpPr>
        <p:spPr>
          <a:xfrm>
            <a:off x="5810249" y="2028825"/>
            <a:ext cx="37719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2 là mùa hè. Vì có hai bạn nhỏ đang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 trên bãi biển.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D382D-9295-E36C-9A29-E6F0E4856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835" y="1940050"/>
            <a:ext cx="371475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300933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A096C8-E147-2E2A-401F-D1EA8CB097F8}"/>
              </a:ext>
            </a:extLst>
          </p:cNvPr>
          <p:cNvSpPr/>
          <p:nvPr/>
        </p:nvSpPr>
        <p:spPr>
          <a:xfrm>
            <a:off x="552450" y="561975"/>
            <a:ext cx="10572750" cy="5800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1C261-B725-0924-72B2-FC5427BC7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456" y="1189286"/>
            <a:ext cx="5551019" cy="4517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EF69F5-7310-BF72-BCFE-7156C0C5FD72}"/>
              </a:ext>
            </a:extLst>
          </p:cNvPr>
          <p:cNvSpPr txBox="1"/>
          <p:nvPr/>
        </p:nvSpPr>
        <p:spPr>
          <a:xfrm>
            <a:off x="5810249" y="2028825"/>
            <a:ext cx="37719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3 là mùa thu. Vì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rụng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A97ED-3BC6-DCE2-623E-A701B07BB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970" y="2121529"/>
            <a:ext cx="3629629" cy="298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6510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A096C8-E147-2E2A-401F-D1EA8CB097F8}"/>
              </a:ext>
            </a:extLst>
          </p:cNvPr>
          <p:cNvSpPr/>
          <p:nvPr/>
        </p:nvSpPr>
        <p:spPr>
          <a:xfrm>
            <a:off x="552450" y="561975"/>
            <a:ext cx="10572750" cy="5800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1C261-B725-0924-72B2-FC5427BC7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456" y="1189286"/>
            <a:ext cx="5951069" cy="4517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EF69F5-7310-BF72-BCFE-7156C0C5FD72}"/>
              </a:ext>
            </a:extLst>
          </p:cNvPr>
          <p:cNvSpPr txBox="1"/>
          <p:nvPr/>
        </p:nvSpPr>
        <p:spPr>
          <a:xfrm>
            <a:off x="5810249" y="2028825"/>
            <a:ext cx="40576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4 là mùa đông. Vì có gió và tuyết rơi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nhỏ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ấm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36BFA-E885-4888-1469-2529DD3D1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910" y="1871818"/>
            <a:ext cx="3510447" cy="27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090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04693" y="1073314"/>
            <a:ext cx="6897252" cy="5221161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44" y="4355476"/>
            <a:ext cx="2907639" cy="232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74F08-8EF9-48A4-8789-0B62DC20AC34}"/>
              </a:ext>
            </a:extLst>
          </p:cNvPr>
          <p:cNvSpPr txBox="1"/>
          <p:nvPr/>
        </p:nvSpPr>
        <p:spPr>
          <a:xfrm>
            <a:off x="2143126" y="178181"/>
            <a:ext cx="765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2. </a:t>
            </a:r>
            <a:r>
              <a:rPr lang="en-US" sz="3600" b="1" dirty="0" err="1"/>
              <a:t>Hoàn</a:t>
            </a:r>
            <a:r>
              <a:rPr lang="en-US" sz="3600" b="1" dirty="0"/>
              <a:t> </a:t>
            </a:r>
            <a:r>
              <a:rPr lang="en-US" sz="3600" b="1" dirty="0" err="1"/>
              <a:t>thành</a:t>
            </a:r>
            <a:r>
              <a:rPr lang="en-US" sz="3600" b="1" dirty="0"/>
              <a:t> </a:t>
            </a:r>
            <a:r>
              <a:rPr lang="en-US" sz="3600" b="1" dirty="0" err="1"/>
              <a:t>bảng</a:t>
            </a:r>
            <a:r>
              <a:rPr lang="en-US" sz="3600" b="1" dirty="0"/>
              <a:t> </a:t>
            </a:r>
            <a:r>
              <a:rPr lang="en-US" sz="3600" b="1" dirty="0" err="1"/>
              <a:t>theo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gợi</a:t>
            </a:r>
            <a:r>
              <a:rPr lang="en-US" sz="3600" b="1" dirty="0"/>
              <a:t> ý </a:t>
            </a:r>
            <a:r>
              <a:rPr lang="en-US" sz="3600" b="1" dirty="0" err="1"/>
              <a:t>sau</a:t>
            </a:r>
            <a:r>
              <a:rPr lang="en-US" sz="3600" b="1" dirty="0"/>
              <a:t>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E74C7B5-995E-4122-AF11-BF163983D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45355"/>
              </p:ext>
            </p:extLst>
          </p:nvPr>
        </p:nvGraphicFramePr>
        <p:xfrm>
          <a:off x="4450483" y="1447776"/>
          <a:ext cx="6196179" cy="4501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415">
                  <a:extLst>
                    <a:ext uri="{9D8B030D-6E8A-4147-A177-3AD203B41FA5}">
                      <a16:colId xmlns:a16="http://schemas.microsoft.com/office/drawing/2014/main" val="2763670345"/>
                    </a:ext>
                  </a:extLst>
                </a:gridCol>
                <a:gridCol w="4403764">
                  <a:extLst>
                    <a:ext uri="{9D8B030D-6E8A-4147-A177-3AD203B41FA5}">
                      <a16:colId xmlns:a16="http://schemas.microsoft.com/office/drawing/2014/main" val="3178153765"/>
                    </a:ext>
                  </a:extLst>
                </a:gridCol>
              </a:tblGrid>
              <a:tr h="89042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Mùa</a:t>
                      </a:r>
                      <a:endParaRPr lang="en-US" sz="36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Đặc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điểm</a:t>
                      </a:r>
                      <a:endParaRPr lang="en-US" sz="36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507358"/>
                  </a:ext>
                </a:extLst>
              </a:tr>
              <a:tr h="902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Xuân</a:t>
                      </a:r>
                      <a:endParaRPr lang="en-US" sz="3600" dirty="0"/>
                    </a:p>
                  </a:txBody>
                  <a:tcPr anchor="ctr"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107917"/>
                  </a:ext>
                </a:extLst>
              </a:tr>
              <a:tr h="902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Hè</a:t>
                      </a:r>
                      <a:endParaRPr lang="en-US" sz="3600" dirty="0"/>
                    </a:p>
                  </a:txBody>
                  <a:tcPr anchor="ctr"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3249"/>
                  </a:ext>
                </a:extLst>
              </a:tr>
              <a:tr h="902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Thu</a:t>
                      </a:r>
                    </a:p>
                  </a:txBody>
                  <a:tcPr anchor="ctr"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02385"/>
                  </a:ext>
                </a:extLst>
              </a:tr>
              <a:tr h="902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Đông</a:t>
                      </a:r>
                      <a:endParaRPr lang="en-US" sz="3600" dirty="0"/>
                    </a:p>
                  </a:txBody>
                  <a:tcPr anchor="ctr"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17174"/>
                  </a:ext>
                </a:extLst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02" y="727818"/>
            <a:ext cx="1570875" cy="1570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8A0E04-22A3-49E2-B0B2-0D2ED8E1A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75" y="1825622"/>
            <a:ext cx="3770018" cy="270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A8A4B2-1898-40C8-AE28-D31700B3B2EF}"/>
              </a:ext>
            </a:extLst>
          </p:cNvPr>
          <p:cNvSpPr/>
          <p:nvPr/>
        </p:nvSpPr>
        <p:spPr>
          <a:xfrm>
            <a:off x="6241312" y="2349795"/>
            <a:ext cx="4405350" cy="861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Ấm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áp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hoa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đua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nở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CDD016-7E0E-4FB5-9383-00038A26517D}"/>
              </a:ext>
            </a:extLst>
          </p:cNvPr>
          <p:cNvSpPr/>
          <p:nvPr/>
        </p:nvSpPr>
        <p:spPr>
          <a:xfrm>
            <a:off x="6241312" y="3258881"/>
            <a:ext cx="4405350" cy="861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Nóng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nực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cây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xanh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tốt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0F7FDD-BD3C-4A0A-837B-D143C200847C}"/>
              </a:ext>
            </a:extLst>
          </p:cNvPr>
          <p:cNvSpPr/>
          <p:nvPr/>
        </p:nvSpPr>
        <p:spPr>
          <a:xfrm>
            <a:off x="6241312" y="4166768"/>
            <a:ext cx="4405350" cy="861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Mát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mẻ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cây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rụng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lá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B4BF0-B089-4FA9-8C73-CD32DD348547}"/>
              </a:ext>
            </a:extLst>
          </p:cNvPr>
          <p:cNvSpPr/>
          <p:nvPr/>
        </p:nvSpPr>
        <p:spPr>
          <a:xfrm>
            <a:off x="6249138" y="5079108"/>
            <a:ext cx="4405350" cy="861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Giá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rét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cây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trơ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trụi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lá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501</Words>
  <Application>Microsoft Office PowerPoint</Application>
  <PresentationFormat>Widescreen</PresentationFormat>
  <Paragraphs>48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微软雅黑</vt:lpstr>
      <vt:lpstr>Arial</vt:lpstr>
      <vt:lpstr>Averta Std CY Bold</vt:lpstr>
      <vt:lpstr>Barlow Semi Condensed</vt:lpstr>
      <vt:lpstr>Calibri</vt:lpstr>
      <vt:lpstr>Calibri Light</vt:lpstr>
      <vt:lpstr>Knewave</vt:lpstr>
      <vt:lpstr>Odibee Sans</vt:lpstr>
      <vt:lpstr>Open Sans</vt:lpstr>
      <vt:lpstr>Quicksand Medium</vt:lpstr>
      <vt:lpstr>Times New Roman</vt:lpstr>
      <vt:lpstr>Utm AVO</vt:lpstr>
      <vt:lpstr>UTM Cookies</vt:lpstr>
      <vt:lpstr>Hoạt động</vt:lpstr>
      <vt:lpstr>Office 主题</vt:lpstr>
      <vt:lpstr>1_Office 主题</vt:lpstr>
      <vt:lpstr>4_Office Theme</vt:lpstr>
      <vt:lpstr>2_Office 主题</vt:lpstr>
      <vt:lpstr>Simple Light</vt:lpstr>
      <vt:lpstr>1_jeppt.com</vt:lpstr>
      <vt:lpstr>1_Simple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34</cp:revision>
  <dcterms:created xsi:type="dcterms:W3CDTF">2021-07-12T00:56:13Z</dcterms:created>
  <dcterms:modified xsi:type="dcterms:W3CDTF">2025-05-10T14:50:40Z</dcterms:modified>
</cp:coreProperties>
</file>