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2" r:id="rId2"/>
    <p:sldMasterId id="2147483717" r:id="rId3"/>
    <p:sldMasterId id="2147483747" r:id="rId4"/>
    <p:sldMasterId id="2147483786" r:id="rId5"/>
    <p:sldMasterId id="2147483799" r:id="rId6"/>
    <p:sldMasterId id="2147483811" r:id="rId7"/>
    <p:sldMasterId id="2147483823" r:id="rId8"/>
  </p:sldMasterIdLst>
  <p:notesMasterIdLst>
    <p:notesMasterId r:id="rId32"/>
  </p:notesMasterIdLst>
  <p:handoutMasterIdLst>
    <p:handoutMasterId r:id="rId33"/>
  </p:handoutMasterIdLst>
  <p:sldIdLst>
    <p:sldId id="282" r:id="rId9"/>
    <p:sldId id="328" r:id="rId10"/>
    <p:sldId id="2007577128" r:id="rId11"/>
    <p:sldId id="310" r:id="rId12"/>
    <p:sldId id="312" r:id="rId13"/>
    <p:sldId id="2007577118" r:id="rId14"/>
    <p:sldId id="336" r:id="rId15"/>
    <p:sldId id="2007577129" r:id="rId16"/>
    <p:sldId id="2007577130" r:id="rId17"/>
    <p:sldId id="2007577131" r:id="rId18"/>
    <p:sldId id="2007577132" r:id="rId19"/>
    <p:sldId id="2007577133" r:id="rId20"/>
    <p:sldId id="272" r:id="rId21"/>
    <p:sldId id="2007577135" r:id="rId22"/>
    <p:sldId id="2007577123" r:id="rId23"/>
    <p:sldId id="303" r:id="rId24"/>
    <p:sldId id="298" r:id="rId25"/>
    <p:sldId id="304" r:id="rId26"/>
    <p:sldId id="2007577124" r:id="rId27"/>
    <p:sldId id="2007577127" r:id="rId28"/>
    <p:sldId id="2007577126" r:id="rId29"/>
    <p:sldId id="2007577134" r:id="rId30"/>
    <p:sldId id="200757712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5/10/2025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794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2464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368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874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874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41745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4.xml"/><Relationship Id="rId4" Type="http://schemas.openxmlformats.org/officeDocument/2006/relationships/tags" Target="../tags/tag6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78680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8356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10" b="1" cap="all"/>
            </a:lvl1pPr>
          </a:lstStyle>
          <a:p>
            <a:r>
              <a:rPr lang="zh-CN" altLang="en-US"/>
              <a:t>单击此处编辑母版标题样式</a:t>
            </a:r>
          </a:p>
        </p:txBody>
      </p:sp>
      <p:sp>
        <p:nvSpPr>
          <p:cNvPr id="3" name="文本占位符 2"/>
          <p:cNvSpPr>
            <a:spLocks noGrp="1"/>
          </p:cNvSpPr>
          <p:nvPr>
            <p:ph type="body" idx="1"/>
          </p:nvPr>
        </p:nvSpPr>
        <p:spPr>
          <a:xfrm>
            <a:off x="963084" y="2906714"/>
            <a:ext cx="10363200" cy="1500187"/>
          </a:xfrm>
        </p:spPr>
        <p:txBody>
          <a:bodyPr anchor="b"/>
          <a:lstStyle>
            <a:lvl1pPr marL="0" indent="0">
              <a:buNone/>
              <a:defRPr sz="2005">
                <a:solidFill>
                  <a:schemeClr val="tx1">
                    <a:tint val="75000"/>
                  </a:schemeClr>
                </a:solidFill>
              </a:defRPr>
            </a:lvl1pPr>
            <a:lvl2pPr marL="458389" indent="0">
              <a:buNone/>
              <a:defRPr sz="1805">
                <a:solidFill>
                  <a:schemeClr val="tx1">
                    <a:tint val="75000"/>
                  </a:schemeClr>
                </a:solidFill>
              </a:defRPr>
            </a:lvl2pPr>
            <a:lvl3pPr marL="916777" indent="0">
              <a:buNone/>
              <a:defRPr sz="1604">
                <a:solidFill>
                  <a:schemeClr val="tx1">
                    <a:tint val="75000"/>
                  </a:schemeClr>
                </a:solidFill>
              </a:defRPr>
            </a:lvl3pPr>
            <a:lvl4pPr marL="1375166" indent="0">
              <a:buNone/>
              <a:defRPr sz="1404">
                <a:solidFill>
                  <a:schemeClr val="tx1">
                    <a:tint val="75000"/>
                  </a:schemeClr>
                </a:solidFill>
              </a:defRPr>
            </a:lvl4pPr>
            <a:lvl5pPr marL="1833555" indent="0">
              <a:buNone/>
              <a:defRPr sz="1404">
                <a:solidFill>
                  <a:schemeClr val="tx1">
                    <a:tint val="75000"/>
                  </a:schemeClr>
                </a:solidFill>
              </a:defRPr>
            </a:lvl5pPr>
            <a:lvl6pPr marL="2291944" indent="0">
              <a:buNone/>
              <a:defRPr sz="1404">
                <a:solidFill>
                  <a:schemeClr val="tx1">
                    <a:tint val="75000"/>
                  </a:schemeClr>
                </a:solidFill>
              </a:defRPr>
            </a:lvl6pPr>
            <a:lvl7pPr marL="2750332" indent="0">
              <a:buNone/>
              <a:defRPr sz="1404">
                <a:solidFill>
                  <a:schemeClr val="tx1">
                    <a:tint val="75000"/>
                  </a:schemeClr>
                </a:solidFill>
              </a:defRPr>
            </a:lvl7pPr>
            <a:lvl8pPr marL="3208721" indent="0">
              <a:buNone/>
              <a:defRPr sz="1404">
                <a:solidFill>
                  <a:schemeClr val="tx1">
                    <a:tint val="75000"/>
                  </a:schemeClr>
                </a:solidFill>
              </a:defRPr>
            </a:lvl8pPr>
            <a:lvl9pPr marL="3667110" indent="0">
              <a:buNone/>
              <a:defRPr sz="140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76660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57787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3"/>
            <a:ext cx="5386917"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917"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0570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2025/5/10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90303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11251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1"/>
            <a:ext cx="4011084" cy="1162050"/>
          </a:xfrm>
        </p:spPr>
        <p:txBody>
          <a:bodyPr anchor="b"/>
          <a:lstStyle>
            <a:lvl1pPr algn="l">
              <a:defRPr sz="2005" b="1"/>
            </a:lvl1pPr>
          </a:lstStyle>
          <a:p>
            <a:r>
              <a:rPr lang="zh-CN" altLang="en-US"/>
              <a:t>单击此处编辑母版标题样式</a:t>
            </a:r>
          </a:p>
        </p:txBody>
      </p:sp>
      <p:sp>
        <p:nvSpPr>
          <p:cNvPr id="3" name="内容占位符 2"/>
          <p:cNvSpPr>
            <a:spLocks noGrp="1"/>
          </p:cNvSpPr>
          <p:nvPr>
            <p:ph idx="1"/>
          </p:nvPr>
        </p:nvSpPr>
        <p:spPr>
          <a:xfrm>
            <a:off x="4766734" y="273050"/>
            <a:ext cx="6815667"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03190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p:spPr>
        <p:txBody>
          <a:bodyPr anchor="b"/>
          <a:lstStyle>
            <a:lvl1pPr algn="l">
              <a:defRPr sz="2005"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p:spPr>
        <p:txBody>
          <a:bodyPr/>
          <a:lstStyle>
            <a:lvl1pPr marL="0" indent="0">
              <a:buNone/>
              <a:defRPr sz="3208"/>
            </a:lvl1pPr>
            <a:lvl2pPr marL="458389" indent="0">
              <a:buNone/>
              <a:defRPr sz="2807"/>
            </a:lvl2pPr>
            <a:lvl3pPr marL="916777" indent="0">
              <a:buNone/>
              <a:defRPr sz="2406"/>
            </a:lvl3pPr>
            <a:lvl4pPr marL="1375166" indent="0">
              <a:buNone/>
              <a:defRPr sz="2005"/>
            </a:lvl4pPr>
            <a:lvl5pPr marL="1833555" indent="0">
              <a:buNone/>
              <a:defRPr sz="2005"/>
            </a:lvl5pPr>
            <a:lvl6pPr marL="2291944" indent="0">
              <a:buNone/>
              <a:defRPr sz="2005"/>
            </a:lvl6pPr>
            <a:lvl7pPr marL="2750332" indent="0">
              <a:buNone/>
              <a:defRPr sz="2005"/>
            </a:lvl7pPr>
            <a:lvl8pPr marL="3208721" indent="0">
              <a:buNone/>
              <a:defRPr sz="2005"/>
            </a:lvl8pPr>
            <a:lvl9pPr marL="3667110" indent="0">
              <a:buNone/>
              <a:defRPr sz="2005"/>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80014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30073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38"/>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3705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2025/5/10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749231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5775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2257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2025/5/10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19769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2025/5/10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48860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2025/5/10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4708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2025/5/10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61328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2025/5/10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453725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92093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45166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1438224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760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39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100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5/10/2025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07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2937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018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1058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046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7067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7508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9485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398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52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278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0596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6177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187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1751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1409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077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7995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383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06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2025/5/10</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226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3526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533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832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7252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991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391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44775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3386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97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0000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8711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186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72091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2963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04757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2277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95267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00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184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9944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680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65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9.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17" Type="http://schemas.openxmlformats.org/officeDocument/2006/relationships/tags" Target="../tags/tag5.xml"/><Relationship Id="rId2" Type="http://schemas.openxmlformats.org/officeDocument/2006/relationships/slideLayout" Target="../slideLayouts/slideLayout27.xml"/><Relationship Id="rId16" Type="http://schemas.openxmlformats.org/officeDocument/2006/relationships/tags" Target="../tags/tag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3.xml"/><Relationship Id="rId10" Type="http://schemas.openxmlformats.org/officeDocument/2006/relationships/slideLayout" Target="../slideLayouts/slideLayout35.xml"/><Relationship Id="rId19" Type="http://schemas.openxmlformats.org/officeDocument/2006/relationships/image" Target="../media/image30.jp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2025/5/10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530820CF-B880-4189-942D-D702A7CBA730}" type="datetimeFigureOut">
              <a:rPr lang="zh-CN" altLang="en-US" smtClean="0"/>
              <a:t>2025/5/10</a:t>
            </a:fld>
            <a:endParaRPr lang="zh-CN" altLang="en-US"/>
          </a:p>
        </p:txBody>
      </p:sp>
      <p:sp>
        <p:nvSpPr>
          <p:cNvPr id="5" name="页脚占位符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D7B0A85E-0854-48B6-92A4-98A93FC914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1151" y="371474"/>
            <a:ext cx="1285875" cy="1285875"/>
          </a:xfrm>
          <a:prstGeom prst="rect">
            <a:avLst/>
          </a:prstGeom>
        </p:spPr>
      </p:pic>
    </p:spTree>
    <p:extLst>
      <p:ext uri="{BB962C8B-B14F-4D97-AF65-F5344CB8AC3E}">
        <p14:creationId xmlns:p14="http://schemas.microsoft.com/office/powerpoint/2010/main" val="3544231584"/>
      </p:ext>
    </p:extLst>
  </p:cSld>
  <p:clrMap bg1="lt1" tx1="dk1" bg2="lt2" tx2="dk2" accent1="accent1" accent2="accent2" accent3="accent3" accent4="accent4" accent5="accent5" accent6="accent6" hlink="hlink" folHlink="folHlink"/>
  <p:sldLayoutIdLst>
    <p:sldLayoutId id="2147483718"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6777" rtl="0" eaLnBrk="1" latinLnBrk="0" hangingPunct="1">
        <a:spcBef>
          <a:spcPct val="0"/>
        </a:spcBef>
        <a:buNone/>
        <a:defRPr sz="4411" kern="1200">
          <a:solidFill>
            <a:schemeClr val="tx1"/>
          </a:solidFill>
          <a:latin typeface="+mj-lt"/>
          <a:ea typeface="+mj-ea"/>
          <a:cs typeface="+mj-cs"/>
        </a:defRPr>
      </a:lvl1pPr>
    </p:titleStyle>
    <p:bodyStyle>
      <a:lvl1pPr marL="343792" indent="-343792" algn="l" defTabSz="916777"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82" indent="-286493" algn="l" defTabSz="916777"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972" indent="-229194" algn="l" defTabSz="916777"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361"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749"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1138"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527"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915"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6304"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zh-CN"/>
      </a:defPPr>
      <a:lvl1pPr marL="0" algn="l" defTabSz="916777" rtl="0" eaLnBrk="1" latinLnBrk="0" hangingPunct="1">
        <a:defRPr sz="1805" kern="1200">
          <a:solidFill>
            <a:schemeClr val="tx1"/>
          </a:solidFill>
          <a:latin typeface="+mn-lt"/>
          <a:ea typeface="+mn-ea"/>
          <a:cs typeface="+mn-cs"/>
        </a:defRPr>
      </a:lvl1pPr>
      <a:lvl2pPr marL="458389" algn="l" defTabSz="916777" rtl="0" eaLnBrk="1" latinLnBrk="0" hangingPunct="1">
        <a:defRPr sz="1805" kern="1200">
          <a:solidFill>
            <a:schemeClr val="tx1"/>
          </a:solidFill>
          <a:latin typeface="+mn-lt"/>
          <a:ea typeface="+mn-ea"/>
          <a:cs typeface="+mn-cs"/>
        </a:defRPr>
      </a:lvl2pPr>
      <a:lvl3pPr marL="916777" algn="l" defTabSz="916777" rtl="0" eaLnBrk="1" latinLnBrk="0" hangingPunct="1">
        <a:defRPr sz="1805" kern="1200">
          <a:solidFill>
            <a:schemeClr val="tx1"/>
          </a:solidFill>
          <a:latin typeface="+mn-lt"/>
          <a:ea typeface="+mn-ea"/>
          <a:cs typeface="+mn-cs"/>
        </a:defRPr>
      </a:lvl3pPr>
      <a:lvl4pPr marL="1375166" algn="l" defTabSz="916777" rtl="0" eaLnBrk="1" latinLnBrk="0" hangingPunct="1">
        <a:defRPr sz="1805" kern="1200">
          <a:solidFill>
            <a:schemeClr val="tx1"/>
          </a:solidFill>
          <a:latin typeface="+mn-lt"/>
          <a:ea typeface="+mn-ea"/>
          <a:cs typeface="+mn-cs"/>
        </a:defRPr>
      </a:lvl4pPr>
      <a:lvl5pPr marL="1833555" algn="l" defTabSz="916777" rtl="0" eaLnBrk="1" latinLnBrk="0" hangingPunct="1">
        <a:defRPr sz="1805" kern="1200">
          <a:solidFill>
            <a:schemeClr val="tx1"/>
          </a:solidFill>
          <a:latin typeface="+mn-lt"/>
          <a:ea typeface="+mn-ea"/>
          <a:cs typeface="+mn-cs"/>
        </a:defRPr>
      </a:lvl5pPr>
      <a:lvl6pPr marL="2291944" algn="l" defTabSz="916777" rtl="0" eaLnBrk="1" latinLnBrk="0" hangingPunct="1">
        <a:defRPr sz="1805" kern="1200">
          <a:solidFill>
            <a:schemeClr val="tx1"/>
          </a:solidFill>
          <a:latin typeface="+mn-lt"/>
          <a:ea typeface="+mn-ea"/>
          <a:cs typeface="+mn-cs"/>
        </a:defRPr>
      </a:lvl6pPr>
      <a:lvl7pPr marL="2750332" algn="l" defTabSz="916777" rtl="0" eaLnBrk="1" latinLnBrk="0" hangingPunct="1">
        <a:defRPr sz="1805" kern="1200">
          <a:solidFill>
            <a:schemeClr val="tx1"/>
          </a:solidFill>
          <a:latin typeface="+mn-lt"/>
          <a:ea typeface="+mn-ea"/>
          <a:cs typeface="+mn-cs"/>
        </a:defRPr>
      </a:lvl7pPr>
      <a:lvl8pPr marL="3208721" algn="l" defTabSz="916777" rtl="0" eaLnBrk="1" latinLnBrk="0" hangingPunct="1">
        <a:defRPr sz="1805" kern="1200">
          <a:solidFill>
            <a:schemeClr val="tx1"/>
          </a:solidFill>
          <a:latin typeface="+mn-lt"/>
          <a:ea typeface="+mn-ea"/>
          <a:cs typeface="+mn-cs"/>
        </a:defRPr>
      </a:lvl8pPr>
      <a:lvl9pPr marL="3667110" algn="l" defTabSz="916777" rtl="0" eaLnBrk="1" latinLnBrk="0" hangingPunct="1">
        <a:defRPr sz="18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83000" b="-8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2025/5/10</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415007"/>
      </p:ext>
    </p:extLst>
  </p:cSld>
  <p:clrMap bg1="lt1" tx1="dk1" bg2="lt2" tx2="dk2" accent1="accent1" accent2="accent2" accent3="accent3" accent4="accent4" accent5="accent5" accent6="accent6" hlink="hlink" folHlink="folHlink"/>
  <p:sldLayoutIdLst>
    <p:sldLayoutId id="2147483748" r:id="rId1"/>
    <p:sldLayoutId id="2147483752" r:id="rId2"/>
    <p:sldLayoutId id="2147483764" r:id="rId3"/>
    <p:sldLayoutId id="2147483765" r:id="rId4"/>
    <p:sldLayoutId id="2147483766" r:id="rId5"/>
    <p:sldLayoutId id="2147483767" r:id="rId6"/>
    <p:sldLayoutId id="2147483768" r:id="rId7"/>
    <p:sldLayoutId id="2147483770" r:id="rId8"/>
    <p:sldLayoutId id="2147483771" r:id="rId9"/>
    <p:sldLayoutId id="2147483772" r:id="rId10"/>
    <p:sldLayoutId id="2147483773"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0074599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3933810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152820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7117080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2.xml"/><Relationship Id="rId6" Type="http://schemas.openxmlformats.org/officeDocument/2006/relationships/image" Target="../media/image64.png"/><Relationship Id="rId5" Type="http://schemas.openxmlformats.org/officeDocument/2006/relationships/image" Target="../media/image60.sv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2.xml"/><Relationship Id="rId6" Type="http://schemas.openxmlformats.org/officeDocument/2006/relationships/image" Target="../media/image65.png"/><Relationship Id="rId5" Type="http://schemas.openxmlformats.org/officeDocument/2006/relationships/image" Target="../media/image60.sv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2.xml"/><Relationship Id="rId6" Type="http://schemas.openxmlformats.org/officeDocument/2006/relationships/image" Target="../media/image66.png"/><Relationship Id="rId5" Type="http://schemas.openxmlformats.org/officeDocument/2006/relationships/image" Target="../media/image60.sv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79.emf"/><Relationship Id="rId4" Type="http://schemas.openxmlformats.org/officeDocument/2006/relationships/image" Target="../media/image78.emf"/></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79.emf"/><Relationship Id="rId4" Type="http://schemas.openxmlformats.org/officeDocument/2006/relationships/image" Target="../media/image78.emf"/></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sv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43.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sv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55.xml"/><Relationship Id="rId6" Type="http://schemas.openxmlformats.org/officeDocument/2006/relationships/image" Target="../media/image48.svg"/><Relationship Id="rId11" Type="http://schemas.openxmlformats.org/officeDocument/2006/relationships/image" Target="../media/image37.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1.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sv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66.xml"/><Relationship Id="rId6" Type="http://schemas.openxmlformats.org/officeDocument/2006/relationships/image" Target="../media/image48.svg"/><Relationship Id="rId11" Type="http://schemas.openxmlformats.org/officeDocument/2006/relationships/image" Target="../media/image37.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1.png"/><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2.xml"/><Relationship Id="rId6" Type="http://schemas.openxmlformats.org/officeDocument/2006/relationships/image" Target="../media/image62.png"/><Relationship Id="rId5" Type="http://schemas.openxmlformats.org/officeDocument/2006/relationships/image" Target="../media/image60.sv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2.xml"/><Relationship Id="rId6" Type="http://schemas.openxmlformats.org/officeDocument/2006/relationships/image" Target="../media/image63.png"/><Relationship Id="rId5" Type="http://schemas.openxmlformats.org/officeDocument/2006/relationships/image" Target="../media/image60.sv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t="21659" b="21659"/>
          <a:stretch/>
        </p:blipFill>
        <p:spPr bwMode="auto">
          <a:xfrm>
            <a:off x="0" y="-1"/>
            <a:ext cx="12192000" cy="691057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176633" y="5448133"/>
            <a:ext cx="11659110" cy="2033102"/>
            <a:chOff x="-323438" y="5434260"/>
            <a:chExt cx="11629422" cy="2027925"/>
          </a:xfrm>
        </p:grpSpPr>
        <p:sp>
          <p:nvSpPr>
            <p:cNvPr id="9" name="弧形 8"/>
            <p:cNvSpPr/>
            <p:nvPr/>
          </p:nvSpPr>
          <p:spPr>
            <a:xfrm>
              <a:off x="-323438" y="5633353"/>
              <a:ext cx="1511806" cy="1531332"/>
            </a:xfrm>
            <a:prstGeom prst="arc">
              <a:avLst>
                <a:gd name="adj1" fmla="val 14157981"/>
                <a:gd name="adj2" fmla="val 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弧形 9"/>
            <p:cNvSpPr/>
            <p:nvPr/>
          </p:nvSpPr>
          <p:spPr>
            <a:xfrm rot="19595165">
              <a:off x="992957" y="6332777"/>
              <a:ext cx="914400" cy="914400"/>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弧形 17"/>
            <p:cNvSpPr/>
            <p:nvPr/>
          </p:nvSpPr>
          <p:spPr>
            <a:xfrm rot="16200000">
              <a:off x="1823419" y="6072990"/>
              <a:ext cx="914400" cy="914400"/>
            </a:xfrm>
            <a:prstGeom prst="arc">
              <a:avLst>
                <a:gd name="adj1" fmla="val 16200000"/>
                <a:gd name="adj2" fmla="val 568343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9" name="弧形 18"/>
            <p:cNvSpPr/>
            <p:nvPr/>
          </p:nvSpPr>
          <p:spPr>
            <a:xfrm rot="18853990">
              <a:off x="2624975" y="6429477"/>
              <a:ext cx="914400" cy="914400"/>
            </a:xfrm>
            <a:prstGeom prst="arc">
              <a:avLst>
                <a:gd name="adj1" fmla="val 16200000"/>
                <a:gd name="adj2" fmla="val 134322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 name="弧形 19"/>
            <p:cNvSpPr/>
            <p:nvPr/>
          </p:nvSpPr>
          <p:spPr>
            <a:xfrm rot="18853990">
              <a:off x="3362290" y="6547785"/>
              <a:ext cx="914400" cy="914400"/>
            </a:xfrm>
            <a:prstGeom prst="arc">
              <a:avLst>
                <a:gd name="adj1" fmla="val 16200000"/>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弧形 20"/>
            <p:cNvSpPr/>
            <p:nvPr/>
          </p:nvSpPr>
          <p:spPr>
            <a:xfrm rot="18853990">
              <a:off x="4033512" y="6288563"/>
              <a:ext cx="914400" cy="914400"/>
            </a:xfrm>
            <a:prstGeom prst="arc">
              <a:avLst>
                <a:gd name="adj1" fmla="val 14309642"/>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 name="弧形 21"/>
            <p:cNvSpPr/>
            <p:nvPr/>
          </p:nvSpPr>
          <p:spPr>
            <a:xfrm rot="19637834">
              <a:off x="4568547" y="6247534"/>
              <a:ext cx="914400" cy="914400"/>
            </a:xfrm>
            <a:prstGeom prst="arc">
              <a:avLst>
                <a:gd name="adj1" fmla="val 15618427"/>
                <a:gd name="adj2" fmla="val 82617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弧形 22"/>
            <p:cNvSpPr/>
            <p:nvPr/>
          </p:nvSpPr>
          <p:spPr>
            <a:xfrm rot="19637834">
              <a:off x="5284000" y="6435781"/>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弧形 23"/>
            <p:cNvSpPr/>
            <p:nvPr/>
          </p:nvSpPr>
          <p:spPr>
            <a:xfrm rot="17916478">
              <a:off x="6103994" y="6354396"/>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弧形 24"/>
            <p:cNvSpPr/>
            <p:nvPr/>
          </p:nvSpPr>
          <p:spPr>
            <a:xfrm rot="18978366">
              <a:off x="6717746" y="6253948"/>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6" name="弧形 25"/>
            <p:cNvSpPr/>
            <p:nvPr/>
          </p:nvSpPr>
          <p:spPr>
            <a:xfrm rot="20937424">
              <a:off x="7232566" y="6394773"/>
              <a:ext cx="914400" cy="914400"/>
            </a:xfrm>
            <a:prstGeom prst="arc">
              <a:avLst>
                <a:gd name="adj1" fmla="val 15618427"/>
                <a:gd name="adj2" fmla="val 198676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7" name="弧形 26"/>
            <p:cNvSpPr/>
            <p:nvPr/>
          </p:nvSpPr>
          <p:spPr>
            <a:xfrm rot="18321363">
              <a:off x="7970195" y="6287956"/>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弧形 27"/>
            <p:cNvSpPr/>
            <p:nvPr/>
          </p:nvSpPr>
          <p:spPr>
            <a:xfrm rot="16775364">
              <a:off x="8845153" y="6108502"/>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弧形 28"/>
            <p:cNvSpPr/>
            <p:nvPr/>
          </p:nvSpPr>
          <p:spPr>
            <a:xfrm rot="16775364">
              <a:off x="9611071" y="5760037"/>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弧形 29"/>
            <p:cNvSpPr/>
            <p:nvPr/>
          </p:nvSpPr>
          <p:spPr>
            <a:xfrm rot="16775364">
              <a:off x="10391584" y="5434260"/>
              <a:ext cx="914400" cy="914400"/>
            </a:xfrm>
            <a:prstGeom prst="arc">
              <a:avLst>
                <a:gd name="adj1" fmla="val 15618427"/>
                <a:gd name="adj2" fmla="val 213960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3" name="Group 2">
            <a:extLst>
              <a:ext uri="{FF2B5EF4-FFF2-40B4-BE49-F238E27FC236}">
                <a16:creationId xmlns:a16="http://schemas.microsoft.com/office/drawing/2014/main" id="{22C47827-57AD-417B-9ADB-9FBAC670985D}"/>
              </a:ext>
            </a:extLst>
          </p:cNvPr>
          <p:cNvGrpSpPr/>
          <p:nvPr/>
        </p:nvGrpSpPr>
        <p:grpSpPr>
          <a:xfrm>
            <a:off x="1692298" y="2622290"/>
            <a:ext cx="9336341" cy="1648327"/>
            <a:chOff x="2160031" y="2208361"/>
            <a:chExt cx="9336341" cy="2407170"/>
          </a:xfrm>
        </p:grpSpPr>
        <p:sp>
          <p:nvSpPr>
            <p:cNvPr id="5" name="圆角矩形 4"/>
            <p:cNvSpPr/>
            <p:nvPr/>
          </p:nvSpPr>
          <p:spPr>
            <a:xfrm>
              <a:off x="2160031" y="2208361"/>
              <a:ext cx="9336341" cy="2407170"/>
            </a:xfrm>
            <a:prstGeom prst="roundRect">
              <a:avLst>
                <a:gd name="adj" fmla="val 50000"/>
              </a:avLst>
            </a:prstGeom>
            <a:solidFill>
              <a:schemeClr val="accent6">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TextBox 35">
              <a:extLst>
                <a:ext uri="{FF2B5EF4-FFF2-40B4-BE49-F238E27FC236}">
                  <a16:creationId xmlns:a16="http://schemas.microsoft.com/office/drawing/2014/main" id="{23AD0900-BA9E-4E7C-A905-5167535AC67D}"/>
                </a:ext>
              </a:extLst>
            </p:cNvPr>
            <p:cNvSpPr txBox="1"/>
            <p:nvPr/>
          </p:nvSpPr>
          <p:spPr>
            <a:xfrm>
              <a:off x="2626956" y="2362059"/>
              <a:ext cx="7873554" cy="2247341"/>
            </a:xfrm>
            <a:prstGeom prst="rect">
              <a:avLst/>
            </a:prstGeom>
            <a:noFill/>
          </p:spPr>
          <p:txBody>
            <a:bodyPr wrap="square" rtlCol="0">
              <a:spAutoFit/>
            </a:bodyPr>
            <a:lstStyle/>
            <a:p>
              <a:pPr lvl="0" algn="ctr" defTabSz="914347">
                <a:lnSpc>
                  <a:spcPct val="120000"/>
                </a:lnSpc>
                <a:defRPr/>
              </a:pPr>
              <a:r>
                <a:rPr lang="en-US" sz="4000" b="1" dirty="0" err="1">
                  <a:ln w="22225">
                    <a:solidFill>
                      <a:srgbClr val="70AD47">
                        <a:lumMod val="50000"/>
                      </a:srgbClr>
                    </a:solidFill>
                    <a:prstDash val="solid"/>
                  </a:ln>
                  <a:solidFill>
                    <a:prstClr val="white"/>
                  </a:solidFill>
                  <a:latin typeface="Coiny" panose="02000903060500060000" pitchFamily="2" charset="0"/>
                  <a:cs typeface="Pattaya" panose="00000500000000000000" pitchFamily="2" charset="-34"/>
                </a:rPr>
                <a:t>Bài</a:t>
              </a:r>
              <a:r>
                <a:rPr lang="en-US" sz="4000" b="1" dirty="0">
                  <a:ln w="22225">
                    <a:solidFill>
                      <a:srgbClr val="70AD47">
                        <a:lumMod val="50000"/>
                      </a:srgbClr>
                    </a:solidFill>
                    <a:prstDash val="solid"/>
                  </a:ln>
                  <a:solidFill>
                    <a:prstClr val="white"/>
                  </a:solidFill>
                  <a:latin typeface="Coiny" panose="02000903060500060000" pitchFamily="2" charset="0"/>
                  <a:cs typeface="Pattaya" panose="00000500000000000000" pitchFamily="2" charset="-34"/>
                </a:rPr>
                <a:t> 29: MỘT SỐ THIÊN TAI THƯỜNG GẶP</a:t>
              </a:r>
              <a:endParaRPr kumimoji="0" lang="vi-VN" sz="4000" b="1" i="0" u="none" strike="noStrike" kern="1200" cap="none" spc="0" normalizeH="0" baseline="0" noProof="0" dirty="0">
                <a:ln w="22225">
                  <a:solidFill>
                    <a:srgbClr val="70AD47">
                      <a:lumMod val="50000"/>
                    </a:srgbClr>
                  </a:solidFill>
                  <a:prstDash val="solid"/>
                </a:ln>
                <a:solidFill>
                  <a:prstClr val="white"/>
                </a:solidFill>
                <a:effectLst/>
                <a:uLnTx/>
                <a:uFillTx/>
                <a:latin typeface="Pattaya" panose="00000500000000000000" pitchFamily="2" charset="-34"/>
                <a:cs typeface="Pattaya" panose="00000500000000000000" pitchFamily="2" charset="-34"/>
              </a:endParaRPr>
            </a:p>
          </p:txBody>
        </p:sp>
      </p:grpSp>
      <p:grpSp>
        <p:nvGrpSpPr>
          <p:cNvPr id="46" name="Group 45">
            <a:extLst>
              <a:ext uri="{FF2B5EF4-FFF2-40B4-BE49-F238E27FC236}">
                <a16:creationId xmlns:a16="http://schemas.microsoft.com/office/drawing/2014/main" id="{08779A46-442F-49AE-BBC0-5489AD9D5369}"/>
              </a:ext>
            </a:extLst>
          </p:cNvPr>
          <p:cNvGrpSpPr/>
          <p:nvPr/>
        </p:nvGrpSpPr>
        <p:grpSpPr>
          <a:xfrm>
            <a:off x="3026253" y="216197"/>
            <a:ext cx="6861411" cy="783177"/>
            <a:chOff x="2873170" y="343910"/>
            <a:chExt cx="4312010" cy="1280575"/>
          </a:xfrm>
        </p:grpSpPr>
        <p:sp>
          <p:nvSpPr>
            <p:cNvPr id="47" name="îṥḷíďê">
              <a:extLst>
                <a:ext uri="{FF2B5EF4-FFF2-40B4-BE49-F238E27FC236}">
                  <a16:creationId xmlns:a16="http://schemas.microsoft.com/office/drawing/2014/main" id="{477AAC6A-90F0-47A5-BCE3-8E90F33A987E}"/>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755" tIns="34378" rIns="68755" bIns="34378"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en-US" altLang="zh-CN" sz="1053"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8" name="Google Shape;5317;p41">
              <a:extLst>
                <a:ext uri="{FF2B5EF4-FFF2-40B4-BE49-F238E27FC236}">
                  <a16:creationId xmlns:a16="http://schemas.microsoft.com/office/drawing/2014/main" id="{BF27DBB9-AB65-4AC9-8D60-745EA5F6DAFE}"/>
                </a:ext>
              </a:extLst>
            </p:cNvPr>
            <p:cNvSpPr txBox="1">
              <a:spLocks/>
            </p:cNvSpPr>
            <p:nvPr/>
          </p:nvSpPr>
          <p:spPr>
            <a:xfrm>
              <a:off x="3297689" y="440029"/>
              <a:ext cx="3646558" cy="1004055"/>
            </a:xfrm>
            <a:prstGeom prst="rect">
              <a:avLst/>
            </a:prstGeom>
            <a:noFill/>
            <a:ln>
              <a:noFill/>
            </a:ln>
          </p:spPr>
          <p:txBody>
            <a:bodyPr spcFirstLastPara="1" wrap="square" lIns="68744" tIns="68744" rIns="68744" bIns="68744"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7583"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9"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9"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spTree>
    <p:extLst>
      <p:ext uri="{BB962C8B-B14F-4D97-AF65-F5344CB8AC3E}">
        <p14:creationId xmlns:p14="http://schemas.microsoft.com/office/powerpoint/2010/main" val="306816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7691086" y="1855412"/>
            <a:ext cx="4081814" cy="1316414"/>
            <a:chOff x="8683335" y="2348308"/>
            <a:chExt cx="8587536" cy="2945455"/>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6" y="2348308"/>
              <a:ext cx="8275896" cy="294545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34" name="Rectangle 33"/>
            <p:cNvSpPr/>
            <p:nvPr/>
          </p:nvSpPr>
          <p:spPr>
            <a:xfrm>
              <a:off x="8683335" y="2667655"/>
              <a:ext cx="8587536" cy="1859342"/>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a:ea typeface="+mn-ea"/>
                  <a:cs typeface="+mn-cs"/>
                </a:rPr>
                <a:t>Tuyết</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181600" y="2302535"/>
            <a:ext cx="3701048" cy="4619091"/>
          </a:xfrm>
          <a:prstGeom prst="rect">
            <a:avLst/>
          </a:prstGeom>
        </p:spPr>
      </p:pic>
      <p:pic>
        <p:nvPicPr>
          <p:cNvPr id="5" name="Picture 4">
            <a:extLst>
              <a:ext uri="{FF2B5EF4-FFF2-40B4-BE49-F238E27FC236}">
                <a16:creationId xmlns:a16="http://schemas.microsoft.com/office/drawing/2014/main" id="{1337703E-D10E-4C92-8B11-9A3FBF42078D}"/>
              </a:ext>
            </a:extLst>
          </p:cNvPr>
          <p:cNvPicPr>
            <a:picLocks noChangeAspect="1"/>
          </p:cNvPicPr>
          <p:nvPr/>
        </p:nvPicPr>
        <p:blipFill>
          <a:blip r:embed="rId6"/>
          <a:stretch>
            <a:fillRect/>
          </a:stretch>
        </p:blipFill>
        <p:spPr>
          <a:xfrm>
            <a:off x="695324" y="1376362"/>
            <a:ext cx="4204371" cy="3005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4617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7691086" y="1855412"/>
            <a:ext cx="4081814" cy="1316414"/>
            <a:chOff x="8683335" y="2348308"/>
            <a:chExt cx="8587536" cy="2945455"/>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6" y="2348308"/>
              <a:ext cx="8275896" cy="294545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34" name="Rectangle 33"/>
            <p:cNvSpPr/>
            <p:nvPr/>
          </p:nvSpPr>
          <p:spPr>
            <a:xfrm>
              <a:off x="8683335" y="2667655"/>
              <a:ext cx="8587536" cy="1859342"/>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a:ea typeface="+mn-ea"/>
                  <a:cs typeface="+mn-cs"/>
                </a:rPr>
                <a:t>Hạn</a:t>
              </a:r>
              <a:r>
                <a:rPr kumimoji="0" lang="en-US" sz="4800" b="0" i="0" u="none" strike="noStrike" kern="1200" cap="none" spc="0" normalizeH="0" baseline="0" noProof="0" dirty="0">
                  <a:ln>
                    <a:noFill/>
                  </a:ln>
                  <a:solidFill>
                    <a:srgbClr val="002060"/>
                  </a:solidFill>
                  <a:effectLst/>
                  <a:uLnTx/>
                  <a:uFillTx/>
                  <a:latin typeface="Calibri"/>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a:ea typeface="+mn-ea"/>
                  <a:cs typeface="+mn-cs"/>
                </a:rPr>
                <a:t>hán</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181600" y="2302535"/>
            <a:ext cx="3701048" cy="4619091"/>
          </a:xfrm>
          <a:prstGeom prst="rect">
            <a:avLst/>
          </a:prstGeom>
        </p:spPr>
      </p:pic>
      <p:pic>
        <p:nvPicPr>
          <p:cNvPr id="4" name="Picture 3">
            <a:extLst>
              <a:ext uri="{FF2B5EF4-FFF2-40B4-BE49-F238E27FC236}">
                <a16:creationId xmlns:a16="http://schemas.microsoft.com/office/drawing/2014/main" id="{7ED50DDB-5A38-498F-B0FC-A9C8390BA5F1}"/>
              </a:ext>
            </a:extLst>
          </p:cNvPr>
          <p:cNvPicPr>
            <a:picLocks noChangeAspect="1"/>
          </p:cNvPicPr>
          <p:nvPr/>
        </p:nvPicPr>
        <p:blipFill>
          <a:blip r:embed="rId6"/>
          <a:stretch>
            <a:fillRect/>
          </a:stretch>
        </p:blipFill>
        <p:spPr>
          <a:xfrm>
            <a:off x="604837" y="1366837"/>
            <a:ext cx="4454067"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4520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7691086" y="1855412"/>
            <a:ext cx="4081814" cy="1316414"/>
            <a:chOff x="8683335" y="2348308"/>
            <a:chExt cx="8587536" cy="2945455"/>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6" y="2348308"/>
              <a:ext cx="8275896" cy="294545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34" name="Rectangle 33"/>
            <p:cNvSpPr/>
            <p:nvPr/>
          </p:nvSpPr>
          <p:spPr>
            <a:xfrm>
              <a:off x="8683335" y="2667655"/>
              <a:ext cx="8587536" cy="1859342"/>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a:ea typeface="+mn-ea"/>
                  <a:cs typeface="+mn-cs"/>
                </a:rPr>
                <a:t>Lũ</a:t>
              </a:r>
              <a:r>
                <a:rPr kumimoji="0" lang="en-US" sz="4800" b="0" i="0" u="none" strike="noStrike" kern="1200" cap="none" spc="0" normalizeH="0" baseline="0" noProof="0" dirty="0">
                  <a:ln>
                    <a:noFill/>
                  </a:ln>
                  <a:solidFill>
                    <a:srgbClr val="002060"/>
                  </a:solidFill>
                  <a:effectLst/>
                  <a:uLnTx/>
                  <a:uFillTx/>
                  <a:latin typeface="Calibri"/>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a:ea typeface="+mn-ea"/>
                  <a:cs typeface="+mn-cs"/>
                </a:rPr>
                <a:t>lụt</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181600" y="2302535"/>
            <a:ext cx="3701048" cy="4619091"/>
          </a:xfrm>
          <a:prstGeom prst="rect">
            <a:avLst/>
          </a:prstGeom>
        </p:spPr>
      </p:pic>
      <p:pic>
        <p:nvPicPr>
          <p:cNvPr id="5" name="Picture 4">
            <a:extLst>
              <a:ext uri="{FF2B5EF4-FFF2-40B4-BE49-F238E27FC236}">
                <a16:creationId xmlns:a16="http://schemas.microsoft.com/office/drawing/2014/main" id="{87AEA8EB-61CA-47E3-AE03-C751F54D52E7}"/>
              </a:ext>
            </a:extLst>
          </p:cNvPr>
          <p:cNvPicPr>
            <a:picLocks noChangeAspect="1"/>
          </p:cNvPicPr>
          <p:nvPr/>
        </p:nvPicPr>
        <p:blipFill>
          <a:blip r:embed="rId6"/>
          <a:stretch>
            <a:fillRect/>
          </a:stretch>
        </p:blipFill>
        <p:spPr>
          <a:xfrm>
            <a:off x="576262" y="1404937"/>
            <a:ext cx="4462463" cy="3068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492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2244423" y="138008"/>
            <a:ext cx="7168388" cy="1852718"/>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6112817"/>
                <a:gd name="connsiteY0" fmla="*/ 0 h 1471467"/>
                <a:gd name="connsiteX1" fmla="*/ 616839 w 6112817"/>
                <a:gd name="connsiteY1" fmla="*/ 0 h 1471467"/>
                <a:gd name="connsiteX2" fmla="*/ 1111421 w 6112817"/>
                <a:gd name="connsiteY2" fmla="*/ 0 h 1471467"/>
                <a:gd name="connsiteX3" fmla="*/ 1789388 w 6112817"/>
                <a:gd name="connsiteY3" fmla="*/ 0 h 1471467"/>
                <a:gd name="connsiteX4" fmla="*/ 2345099 w 6112817"/>
                <a:gd name="connsiteY4" fmla="*/ 0 h 1471467"/>
                <a:gd name="connsiteX5" fmla="*/ 2900810 w 6112817"/>
                <a:gd name="connsiteY5" fmla="*/ 0 h 1471467"/>
                <a:gd name="connsiteX6" fmla="*/ 3517648 w 6112817"/>
                <a:gd name="connsiteY6" fmla="*/ 0 h 1471467"/>
                <a:gd name="connsiteX7" fmla="*/ 4073359 w 6112817"/>
                <a:gd name="connsiteY7" fmla="*/ 0 h 1471467"/>
                <a:gd name="connsiteX8" fmla="*/ 4506813 w 6112817"/>
                <a:gd name="connsiteY8" fmla="*/ 0 h 1471467"/>
                <a:gd name="connsiteX9" fmla="*/ 5062524 w 6112817"/>
                <a:gd name="connsiteY9" fmla="*/ 0 h 1471467"/>
                <a:gd name="connsiteX10" fmla="*/ 5495978 w 6112817"/>
                <a:gd name="connsiteY10" fmla="*/ 0 h 1471467"/>
                <a:gd name="connsiteX11" fmla="*/ 6112817 w 6112817"/>
                <a:gd name="connsiteY11" fmla="*/ 0 h 1471467"/>
                <a:gd name="connsiteX12" fmla="*/ 6112817 w 6112817"/>
                <a:gd name="connsiteY12" fmla="*/ 519918 h 1471467"/>
                <a:gd name="connsiteX13" fmla="*/ 6112817 w 6112817"/>
                <a:gd name="connsiteY13" fmla="*/ 1010407 h 1471467"/>
                <a:gd name="connsiteX14" fmla="*/ 6112817 w 6112817"/>
                <a:gd name="connsiteY14" fmla="*/ 1471467 h 1471467"/>
                <a:gd name="connsiteX15" fmla="*/ 5557106 w 6112817"/>
                <a:gd name="connsiteY15" fmla="*/ 1471467 h 1471467"/>
                <a:gd name="connsiteX16" fmla="*/ 4940268 w 6112817"/>
                <a:gd name="connsiteY16" fmla="*/ 1471467 h 1471467"/>
                <a:gd name="connsiteX17" fmla="*/ 4323429 w 6112817"/>
                <a:gd name="connsiteY17" fmla="*/ 1471467 h 1471467"/>
                <a:gd name="connsiteX18" fmla="*/ 3828846 w 6112817"/>
                <a:gd name="connsiteY18" fmla="*/ 1471467 h 1471467"/>
                <a:gd name="connsiteX19" fmla="*/ 3150879 w 6112817"/>
                <a:gd name="connsiteY19" fmla="*/ 1471467 h 1471467"/>
                <a:gd name="connsiteX20" fmla="*/ 2717425 w 6112817"/>
                <a:gd name="connsiteY20" fmla="*/ 1471467 h 1471467"/>
                <a:gd name="connsiteX21" fmla="*/ 2283971 w 6112817"/>
                <a:gd name="connsiteY21" fmla="*/ 1471467 h 1471467"/>
                <a:gd name="connsiteX22" fmla="*/ 1606004 w 6112817"/>
                <a:gd name="connsiteY22" fmla="*/ 1471467 h 1471467"/>
                <a:gd name="connsiteX23" fmla="*/ 928037 w 6112817"/>
                <a:gd name="connsiteY23" fmla="*/ 1471467 h 1471467"/>
                <a:gd name="connsiteX24" fmla="*/ 494582 w 6112817"/>
                <a:gd name="connsiteY24" fmla="*/ 1471467 h 1471467"/>
                <a:gd name="connsiteX25" fmla="*/ 0 w 6112817"/>
                <a:gd name="connsiteY25" fmla="*/ 1471467 h 1471467"/>
                <a:gd name="connsiteX26" fmla="*/ 0 w 6112817"/>
                <a:gd name="connsiteY26" fmla="*/ 1010407 h 1471467"/>
                <a:gd name="connsiteX27" fmla="*/ 0 w 6112817"/>
                <a:gd name="connsiteY27" fmla="*/ 564062 h 1471467"/>
                <a:gd name="connsiteX28" fmla="*/ 0 w 6112817"/>
                <a:gd name="connsiteY28" fmla="*/ 0 h 147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12817" h="1471467" fill="none" extrusionOk="0">
                  <a:moveTo>
                    <a:pt x="0" y="0"/>
                  </a:moveTo>
                  <a:cubicBezTo>
                    <a:pt x="125538" y="-69548"/>
                    <a:pt x="419611" y="69262"/>
                    <a:pt x="616839" y="0"/>
                  </a:cubicBezTo>
                  <a:cubicBezTo>
                    <a:pt x="814067" y="-69262"/>
                    <a:pt x="893306" y="7831"/>
                    <a:pt x="1111421" y="0"/>
                  </a:cubicBezTo>
                  <a:cubicBezTo>
                    <a:pt x="1329536" y="-7831"/>
                    <a:pt x="1537195" y="27116"/>
                    <a:pt x="1789388" y="0"/>
                  </a:cubicBezTo>
                  <a:cubicBezTo>
                    <a:pt x="2041581" y="-27116"/>
                    <a:pt x="2123172" y="64836"/>
                    <a:pt x="2345099" y="0"/>
                  </a:cubicBezTo>
                  <a:cubicBezTo>
                    <a:pt x="2567026" y="-64836"/>
                    <a:pt x="2645653" y="6978"/>
                    <a:pt x="2900810" y="0"/>
                  </a:cubicBezTo>
                  <a:cubicBezTo>
                    <a:pt x="3155967" y="-6978"/>
                    <a:pt x="3320248" y="53486"/>
                    <a:pt x="3517648" y="0"/>
                  </a:cubicBezTo>
                  <a:cubicBezTo>
                    <a:pt x="3715048" y="-53486"/>
                    <a:pt x="3960357" y="5449"/>
                    <a:pt x="4073359" y="0"/>
                  </a:cubicBezTo>
                  <a:cubicBezTo>
                    <a:pt x="4186361" y="-5449"/>
                    <a:pt x="4378745" y="7892"/>
                    <a:pt x="4506813" y="0"/>
                  </a:cubicBezTo>
                  <a:cubicBezTo>
                    <a:pt x="4634881" y="-7892"/>
                    <a:pt x="4862317" y="23572"/>
                    <a:pt x="5062524" y="0"/>
                  </a:cubicBezTo>
                  <a:cubicBezTo>
                    <a:pt x="5262731" y="-23572"/>
                    <a:pt x="5293641" y="9551"/>
                    <a:pt x="5495978" y="0"/>
                  </a:cubicBezTo>
                  <a:cubicBezTo>
                    <a:pt x="5698315" y="-9551"/>
                    <a:pt x="5804495" y="131"/>
                    <a:pt x="6112817" y="0"/>
                  </a:cubicBezTo>
                  <a:cubicBezTo>
                    <a:pt x="6168183" y="111284"/>
                    <a:pt x="6079704" y="398541"/>
                    <a:pt x="6112817" y="519918"/>
                  </a:cubicBezTo>
                  <a:cubicBezTo>
                    <a:pt x="6145930" y="641295"/>
                    <a:pt x="6073581" y="796512"/>
                    <a:pt x="6112817" y="1010407"/>
                  </a:cubicBezTo>
                  <a:cubicBezTo>
                    <a:pt x="6152053" y="1224302"/>
                    <a:pt x="6065666" y="1300230"/>
                    <a:pt x="6112817" y="1471467"/>
                  </a:cubicBezTo>
                  <a:cubicBezTo>
                    <a:pt x="5955348" y="1508104"/>
                    <a:pt x="5723677" y="1431282"/>
                    <a:pt x="5557106" y="1471467"/>
                  </a:cubicBezTo>
                  <a:cubicBezTo>
                    <a:pt x="5390535" y="1511652"/>
                    <a:pt x="5203883" y="1428247"/>
                    <a:pt x="4940268" y="1471467"/>
                  </a:cubicBezTo>
                  <a:cubicBezTo>
                    <a:pt x="4676653" y="1514687"/>
                    <a:pt x="4533521" y="1471269"/>
                    <a:pt x="4323429" y="1471467"/>
                  </a:cubicBezTo>
                  <a:cubicBezTo>
                    <a:pt x="4113337" y="1471665"/>
                    <a:pt x="4001315" y="1452749"/>
                    <a:pt x="3828846" y="1471467"/>
                  </a:cubicBezTo>
                  <a:cubicBezTo>
                    <a:pt x="3656377" y="1490185"/>
                    <a:pt x="3302254" y="1450869"/>
                    <a:pt x="3150879" y="1471467"/>
                  </a:cubicBezTo>
                  <a:cubicBezTo>
                    <a:pt x="2999504" y="1492065"/>
                    <a:pt x="2890195" y="1445971"/>
                    <a:pt x="2717425" y="1471467"/>
                  </a:cubicBezTo>
                  <a:cubicBezTo>
                    <a:pt x="2544655" y="1496963"/>
                    <a:pt x="2478483" y="1442476"/>
                    <a:pt x="2283971" y="1471467"/>
                  </a:cubicBezTo>
                  <a:cubicBezTo>
                    <a:pt x="2089459" y="1500458"/>
                    <a:pt x="1908233" y="1398067"/>
                    <a:pt x="1606004" y="1471467"/>
                  </a:cubicBezTo>
                  <a:cubicBezTo>
                    <a:pt x="1303775" y="1544867"/>
                    <a:pt x="1099245" y="1459712"/>
                    <a:pt x="928037" y="1471467"/>
                  </a:cubicBezTo>
                  <a:cubicBezTo>
                    <a:pt x="756829" y="1483222"/>
                    <a:pt x="632244" y="1461255"/>
                    <a:pt x="494582" y="1471467"/>
                  </a:cubicBezTo>
                  <a:cubicBezTo>
                    <a:pt x="356921" y="1481679"/>
                    <a:pt x="153670" y="1431306"/>
                    <a:pt x="0" y="1471467"/>
                  </a:cubicBezTo>
                  <a:cubicBezTo>
                    <a:pt x="-28785" y="1331398"/>
                    <a:pt x="51652" y="1211708"/>
                    <a:pt x="0" y="1010407"/>
                  </a:cubicBezTo>
                  <a:cubicBezTo>
                    <a:pt x="-51652" y="809106"/>
                    <a:pt x="49650" y="710005"/>
                    <a:pt x="0" y="564062"/>
                  </a:cubicBezTo>
                  <a:cubicBezTo>
                    <a:pt x="-49650" y="418119"/>
                    <a:pt x="27526" y="241690"/>
                    <a:pt x="0" y="0"/>
                  </a:cubicBezTo>
                  <a:close/>
                </a:path>
                <a:path w="6112817" h="1471467" stroke="0" extrusionOk="0">
                  <a:moveTo>
                    <a:pt x="0" y="0"/>
                  </a:moveTo>
                  <a:cubicBezTo>
                    <a:pt x="191757" y="-35611"/>
                    <a:pt x="342093" y="49924"/>
                    <a:pt x="494582" y="0"/>
                  </a:cubicBezTo>
                  <a:cubicBezTo>
                    <a:pt x="647071" y="-49924"/>
                    <a:pt x="955184" y="34057"/>
                    <a:pt x="1172549" y="0"/>
                  </a:cubicBezTo>
                  <a:cubicBezTo>
                    <a:pt x="1389914" y="-34057"/>
                    <a:pt x="1483385" y="5728"/>
                    <a:pt x="1606004" y="0"/>
                  </a:cubicBezTo>
                  <a:cubicBezTo>
                    <a:pt x="1728623" y="-5728"/>
                    <a:pt x="1908897" y="23480"/>
                    <a:pt x="2100586" y="0"/>
                  </a:cubicBezTo>
                  <a:cubicBezTo>
                    <a:pt x="2292275" y="-23480"/>
                    <a:pt x="2381596" y="30470"/>
                    <a:pt x="2472912" y="0"/>
                  </a:cubicBezTo>
                  <a:cubicBezTo>
                    <a:pt x="2564228" y="-30470"/>
                    <a:pt x="2844946" y="65255"/>
                    <a:pt x="3089751" y="0"/>
                  </a:cubicBezTo>
                  <a:cubicBezTo>
                    <a:pt x="3334556" y="-65255"/>
                    <a:pt x="3548850" y="5958"/>
                    <a:pt x="3767718" y="0"/>
                  </a:cubicBezTo>
                  <a:cubicBezTo>
                    <a:pt x="3986586" y="-5958"/>
                    <a:pt x="4120695" y="63202"/>
                    <a:pt x="4323429" y="0"/>
                  </a:cubicBezTo>
                  <a:cubicBezTo>
                    <a:pt x="4526163" y="-63202"/>
                    <a:pt x="4559242" y="17001"/>
                    <a:pt x="4695755" y="0"/>
                  </a:cubicBezTo>
                  <a:cubicBezTo>
                    <a:pt x="4832268" y="-17001"/>
                    <a:pt x="5022549" y="3245"/>
                    <a:pt x="5251466" y="0"/>
                  </a:cubicBezTo>
                  <a:cubicBezTo>
                    <a:pt x="5480383" y="-3245"/>
                    <a:pt x="5731987" y="53145"/>
                    <a:pt x="6112817" y="0"/>
                  </a:cubicBezTo>
                  <a:cubicBezTo>
                    <a:pt x="6135137" y="171597"/>
                    <a:pt x="6073900" y="352093"/>
                    <a:pt x="6112817" y="461060"/>
                  </a:cubicBezTo>
                  <a:cubicBezTo>
                    <a:pt x="6151734" y="570027"/>
                    <a:pt x="6100804" y="708240"/>
                    <a:pt x="6112817" y="951549"/>
                  </a:cubicBezTo>
                  <a:cubicBezTo>
                    <a:pt x="6124830" y="1194858"/>
                    <a:pt x="6097985" y="1245158"/>
                    <a:pt x="6112817" y="1471467"/>
                  </a:cubicBezTo>
                  <a:cubicBezTo>
                    <a:pt x="5811963" y="1538539"/>
                    <a:pt x="5684838" y="1448023"/>
                    <a:pt x="5434850" y="1471467"/>
                  </a:cubicBezTo>
                  <a:cubicBezTo>
                    <a:pt x="5184862" y="1494911"/>
                    <a:pt x="5061372" y="1466333"/>
                    <a:pt x="4879139" y="1471467"/>
                  </a:cubicBezTo>
                  <a:cubicBezTo>
                    <a:pt x="4696906" y="1476601"/>
                    <a:pt x="4568036" y="1432110"/>
                    <a:pt x="4384557" y="1471467"/>
                  </a:cubicBezTo>
                  <a:cubicBezTo>
                    <a:pt x="4201078" y="1510824"/>
                    <a:pt x="4110572" y="1448761"/>
                    <a:pt x="3951103" y="1471467"/>
                  </a:cubicBezTo>
                  <a:cubicBezTo>
                    <a:pt x="3791634" y="1494173"/>
                    <a:pt x="3549589" y="1424140"/>
                    <a:pt x="3395392" y="1471467"/>
                  </a:cubicBezTo>
                  <a:cubicBezTo>
                    <a:pt x="3241195" y="1518794"/>
                    <a:pt x="3097345" y="1450392"/>
                    <a:pt x="2900810" y="1471467"/>
                  </a:cubicBezTo>
                  <a:cubicBezTo>
                    <a:pt x="2704275" y="1492542"/>
                    <a:pt x="2695791" y="1470554"/>
                    <a:pt x="2528483" y="1471467"/>
                  </a:cubicBezTo>
                  <a:cubicBezTo>
                    <a:pt x="2361175" y="1472380"/>
                    <a:pt x="2046178" y="1410905"/>
                    <a:pt x="1850516" y="1471467"/>
                  </a:cubicBezTo>
                  <a:cubicBezTo>
                    <a:pt x="1654854" y="1532029"/>
                    <a:pt x="1498569" y="1454533"/>
                    <a:pt x="1294806" y="1471467"/>
                  </a:cubicBezTo>
                  <a:cubicBezTo>
                    <a:pt x="1091043" y="1488401"/>
                    <a:pt x="956996" y="1425065"/>
                    <a:pt x="800223" y="1471467"/>
                  </a:cubicBezTo>
                  <a:cubicBezTo>
                    <a:pt x="643450" y="1517869"/>
                    <a:pt x="382847" y="1439310"/>
                    <a:pt x="0" y="1471467"/>
                  </a:cubicBezTo>
                  <a:cubicBezTo>
                    <a:pt x="-1914" y="1357729"/>
                    <a:pt x="46044" y="1200284"/>
                    <a:pt x="0" y="951549"/>
                  </a:cubicBezTo>
                  <a:cubicBezTo>
                    <a:pt x="-46044" y="702814"/>
                    <a:pt x="53457" y="611604"/>
                    <a:pt x="0" y="431630"/>
                  </a:cubicBezTo>
                  <a:cubicBezTo>
                    <a:pt x="-53457" y="251656"/>
                    <a:pt x="3789" y="21101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979171" y="422431"/>
            <a:ext cx="5779427" cy="105151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Hãy</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mô</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tả</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các</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hiện</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tượng</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thiên</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tai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khác</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mà</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em</a:t>
            </a:r>
            <a:r>
              <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a:t>
            </a:r>
            <a:r>
              <a:rPr kumimoji="0" lang="en-US" sz="36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biết</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endParaRPr>
          </a:p>
        </p:txBody>
      </p:sp>
      <p:pic>
        <p:nvPicPr>
          <p:cNvPr id="9" name="Picture 8">
            <a:extLst>
              <a:ext uri="{FF2B5EF4-FFF2-40B4-BE49-F238E27FC236}">
                <a16:creationId xmlns:a16="http://schemas.microsoft.com/office/drawing/2014/main" id="{144B4292-8AE9-4847-8E66-F3DF4FF32C70}"/>
              </a:ext>
            </a:extLst>
          </p:cNvPr>
          <p:cNvPicPr>
            <a:picLocks noChangeAspect="1"/>
          </p:cNvPicPr>
          <p:nvPr/>
        </p:nvPicPr>
        <p:blipFill>
          <a:blip r:embed="rId8"/>
          <a:stretch>
            <a:fillRect/>
          </a:stretch>
        </p:blipFill>
        <p:spPr>
          <a:xfrm>
            <a:off x="1663398" y="2554701"/>
            <a:ext cx="7782941" cy="4127192"/>
          </a:xfrm>
          <a:prstGeom prst="rect">
            <a:avLst/>
          </a:prstGeom>
        </p:spPr>
      </p:pic>
    </p:spTree>
    <p:extLst>
      <p:ext uri="{BB962C8B-B14F-4D97-AF65-F5344CB8AC3E}">
        <p14:creationId xmlns:p14="http://schemas.microsoft.com/office/powerpoint/2010/main" val="13413589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66000">
                                          <p:cBhvr additive="base">
                                            <p:cTn id="11"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ổ Nhĩ Kỳ truy cứu trách nhiệm sau động đất, hơn 100 người bị buộc tội |  baotintuc.vn">
            <a:extLst>
              <a:ext uri="{FF2B5EF4-FFF2-40B4-BE49-F238E27FC236}">
                <a16:creationId xmlns:a16="http://schemas.microsoft.com/office/drawing/2014/main" id="{5D588A3A-0746-9FF4-9AB5-2F2E738BF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9" y="385764"/>
            <a:ext cx="5926624" cy="394811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9A353F9-08CA-72DB-5C46-6693B93E15E6}"/>
              </a:ext>
            </a:extLst>
          </p:cNvPr>
          <p:cNvGrpSpPr/>
          <p:nvPr/>
        </p:nvGrpSpPr>
        <p:grpSpPr>
          <a:xfrm>
            <a:off x="1175986" y="4579562"/>
            <a:ext cx="4081814" cy="1316414"/>
            <a:chOff x="8683335" y="2348308"/>
            <a:chExt cx="8587536" cy="2945455"/>
          </a:xfrm>
        </p:grpSpPr>
        <p:sp>
          <p:nvSpPr>
            <p:cNvPr id="6" name="Speech Bubble: Rectangle with Corners Rounded 6">
              <a:extLst>
                <a:ext uri="{FF2B5EF4-FFF2-40B4-BE49-F238E27FC236}">
                  <a16:creationId xmlns:a16="http://schemas.microsoft.com/office/drawing/2014/main" id="{7EEDD0C8-126B-AC02-024E-9BF4AC7E2A53}"/>
                </a:ext>
              </a:extLst>
            </p:cNvPr>
            <p:cNvSpPr/>
            <p:nvPr/>
          </p:nvSpPr>
          <p:spPr>
            <a:xfrm flipH="1">
              <a:off x="8839156" y="2348308"/>
              <a:ext cx="8275896" cy="2945455"/>
            </a:xfrm>
            <a:prstGeom prst="roundRect">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7" name="Rectangle 6">
              <a:extLst>
                <a:ext uri="{FF2B5EF4-FFF2-40B4-BE49-F238E27FC236}">
                  <a16:creationId xmlns:a16="http://schemas.microsoft.com/office/drawing/2014/main" id="{64BDCDE6-FF9A-1213-0FBF-0589A3337DCC}"/>
                </a:ext>
              </a:extLst>
            </p:cNvPr>
            <p:cNvSpPr/>
            <p:nvPr/>
          </p:nvSpPr>
          <p:spPr>
            <a:xfrm>
              <a:off x="8683335" y="2667655"/>
              <a:ext cx="8587536" cy="2057145"/>
            </a:xfrm>
            <a:prstGeom prst="round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Calibri"/>
                </a:rPr>
                <a:t>Động</a:t>
              </a:r>
              <a:r>
                <a:rPr lang="en-US" sz="4800" dirty="0">
                  <a:solidFill>
                    <a:srgbClr val="002060"/>
                  </a:solidFill>
                  <a:latin typeface="Calibri"/>
                </a:rPr>
                <a:t> </a:t>
              </a:r>
              <a:r>
                <a:rPr lang="en-US" sz="4800" dirty="0" err="1">
                  <a:solidFill>
                    <a:srgbClr val="002060"/>
                  </a:solidFill>
                  <a:latin typeface="Calibri"/>
                </a:rPr>
                <a:t>đất</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8" name="AutoShape 4" descr="Một số hiểu biết về núi lửa">
            <a:extLst>
              <a:ext uri="{FF2B5EF4-FFF2-40B4-BE49-F238E27FC236}">
                <a16:creationId xmlns:a16="http://schemas.microsoft.com/office/drawing/2014/main" id="{31C25F48-8E30-2ABC-5CE3-6AB44B569C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volcano erupting with lava&#10;&#10;Description automatically generated">
            <a:extLst>
              <a:ext uri="{FF2B5EF4-FFF2-40B4-BE49-F238E27FC236}">
                <a16:creationId xmlns:a16="http://schemas.microsoft.com/office/drawing/2014/main" id="{5A451237-6FBE-59D5-2733-F23EC8E77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266" y="485775"/>
            <a:ext cx="5401733" cy="3819525"/>
          </a:xfrm>
          <a:prstGeom prst="rect">
            <a:avLst/>
          </a:prstGeom>
        </p:spPr>
      </p:pic>
      <p:grpSp>
        <p:nvGrpSpPr>
          <p:cNvPr id="11" name="Group 10">
            <a:extLst>
              <a:ext uri="{FF2B5EF4-FFF2-40B4-BE49-F238E27FC236}">
                <a16:creationId xmlns:a16="http://schemas.microsoft.com/office/drawing/2014/main" id="{0AB08DF8-B2BC-D6FD-8D25-09EC1570C295}"/>
              </a:ext>
            </a:extLst>
          </p:cNvPr>
          <p:cNvGrpSpPr/>
          <p:nvPr/>
        </p:nvGrpSpPr>
        <p:grpSpPr>
          <a:xfrm>
            <a:off x="7167211" y="4503362"/>
            <a:ext cx="4081814" cy="1316414"/>
            <a:chOff x="8683335" y="2348308"/>
            <a:chExt cx="8587536" cy="2945455"/>
          </a:xfrm>
        </p:grpSpPr>
        <p:sp>
          <p:nvSpPr>
            <p:cNvPr id="12" name="Speech Bubble: Rectangle with Corners Rounded 6">
              <a:extLst>
                <a:ext uri="{FF2B5EF4-FFF2-40B4-BE49-F238E27FC236}">
                  <a16:creationId xmlns:a16="http://schemas.microsoft.com/office/drawing/2014/main" id="{7026B9F3-BEFE-CBE7-083F-54481C60DF5A}"/>
                </a:ext>
              </a:extLst>
            </p:cNvPr>
            <p:cNvSpPr/>
            <p:nvPr/>
          </p:nvSpPr>
          <p:spPr>
            <a:xfrm flipH="1">
              <a:off x="8839156" y="2348308"/>
              <a:ext cx="8275896" cy="2945455"/>
            </a:xfrm>
            <a:prstGeom prst="roundRect">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sng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6">
              <a:extLst>
                <a:ext uri="{FF2B5EF4-FFF2-40B4-BE49-F238E27FC236}">
                  <a16:creationId xmlns:a16="http://schemas.microsoft.com/office/drawing/2014/main" id="{CB86C8DF-1C1C-78D1-AE9C-8E6FA1080B65}"/>
                </a:ext>
              </a:extLst>
            </p:cNvPr>
            <p:cNvSpPr/>
            <p:nvPr/>
          </p:nvSpPr>
          <p:spPr>
            <a:xfrm>
              <a:off x="8683335" y="2667655"/>
              <a:ext cx="8587536" cy="2057145"/>
            </a:xfrm>
            <a:prstGeom prst="round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Calibri"/>
                </a:rPr>
                <a:t>Núi</a:t>
              </a:r>
              <a:r>
                <a:rPr lang="en-US" sz="4800" dirty="0">
                  <a:solidFill>
                    <a:srgbClr val="002060"/>
                  </a:solidFill>
                  <a:latin typeface="Calibri"/>
                </a:rPr>
                <a:t> </a:t>
              </a:r>
              <a:r>
                <a:rPr lang="en-US" sz="4800" dirty="0" err="1">
                  <a:solidFill>
                    <a:srgbClr val="002060"/>
                  </a:solidFill>
                  <a:latin typeface="Calibri"/>
                </a:rPr>
                <a:t>lửa</a:t>
              </a:r>
              <a:endParaRPr kumimoji="0" lang="en-US" sz="4800" b="0" i="0" u="none" kern="1200" cap="none" spc="0" normalizeH="0" baseline="0" noProof="0" dirty="0">
                <a:ln>
                  <a:noFill/>
                </a:ln>
                <a:solidFill>
                  <a:srgbClr val="002060"/>
                </a:solidFill>
                <a:effectLst/>
                <a:uLnTx/>
                <a:uFillTx/>
                <a:latin typeface="Calibri"/>
                <a:ea typeface="+mn-ea"/>
                <a:cs typeface="+mn-cs"/>
              </a:endParaRPr>
            </a:p>
          </p:txBody>
        </p:sp>
      </p:grpSp>
    </p:spTree>
    <p:extLst>
      <p:ext uri="{BB962C8B-B14F-4D97-AF65-F5344CB8AC3E}">
        <p14:creationId xmlns:p14="http://schemas.microsoft.com/office/powerpoint/2010/main" val="46492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C88AC78-4393-474F-9B24-CF6CDE765D61}"/>
              </a:ext>
            </a:extLst>
          </p:cNvPr>
          <p:cNvGraphicFramePr>
            <a:graphicFrameLocks noGrp="1"/>
          </p:cNvGraphicFramePr>
          <p:nvPr>
            <p:extLst>
              <p:ext uri="{D42A27DB-BD31-4B8C-83A1-F6EECF244321}">
                <p14:modId xmlns:p14="http://schemas.microsoft.com/office/powerpoint/2010/main" val="303594643"/>
              </p:ext>
            </p:extLst>
          </p:nvPr>
        </p:nvGraphicFramePr>
        <p:xfrm>
          <a:off x="2170223" y="1237018"/>
          <a:ext cx="8128000" cy="3469565"/>
        </p:xfrm>
        <a:graphic>
          <a:graphicData uri="http://schemas.openxmlformats.org/drawingml/2006/table">
            <a:tbl>
              <a:tblPr firstRow="1" bandRow="1">
                <a:tableStyleId>{5C22544A-7EE6-4342-B048-85BDC9FD1C3A}</a:tableStyleId>
              </a:tblPr>
              <a:tblGrid>
                <a:gridCol w="2125330">
                  <a:extLst>
                    <a:ext uri="{9D8B030D-6E8A-4147-A177-3AD203B41FA5}">
                      <a16:colId xmlns:a16="http://schemas.microsoft.com/office/drawing/2014/main" val="3988600546"/>
                    </a:ext>
                  </a:extLst>
                </a:gridCol>
                <a:gridCol w="6002670">
                  <a:extLst>
                    <a:ext uri="{9D8B030D-6E8A-4147-A177-3AD203B41FA5}">
                      <a16:colId xmlns:a16="http://schemas.microsoft.com/office/drawing/2014/main" val="3771154422"/>
                    </a:ext>
                  </a:extLst>
                </a:gridCol>
              </a:tblGrid>
              <a:tr h="693913">
                <a:tc>
                  <a:txBody>
                    <a:bodyPr/>
                    <a:lstStyle/>
                    <a:p>
                      <a:pPr algn="ctr"/>
                      <a:r>
                        <a:rPr lang="en-US" sz="2800" dirty="0" err="1">
                          <a:solidFill>
                            <a:schemeClr val="tx1"/>
                          </a:solidFill>
                        </a:rPr>
                        <a:t>Loại</a:t>
                      </a:r>
                      <a:r>
                        <a:rPr lang="en-US" sz="2800" dirty="0">
                          <a:solidFill>
                            <a:schemeClr val="tx1"/>
                          </a:solidFill>
                        </a:rPr>
                        <a:t> </a:t>
                      </a:r>
                      <a:r>
                        <a:rPr lang="en-US" sz="2800" dirty="0" err="1">
                          <a:solidFill>
                            <a:schemeClr val="tx1"/>
                          </a:solidFill>
                        </a:rPr>
                        <a:t>thiên</a:t>
                      </a:r>
                      <a:r>
                        <a:rPr lang="en-US" sz="2800" dirty="0">
                          <a:solidFill>
                            <a:schemeClr val="tx1"/>
                          </a:solidFill>
                        </a:rPr>
                        <a:t> tai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dirty="0" err="1">
                          <a:solidFill>
                            <a:schemeClr val="tx1"/>
                          </a:solidFill>
                        </a:rPr>
                        <a:t>Biểu</a:t>
                      </a:r>
                      <a:r>
                        <a:rPr lang="en-US" sz="2800" dirty="0">
                          <a:solidFill>
                            <a:schemeClr val="tx1"/>
                          </a:solidFill>
                        </a:rPr>
                        <a:t> </a:t>
                      </a:r>
                      <a:r>
                        <a:rPr lang="en-US" sz="2800" dirty="0" err="1">
                          <a:solidFill>
                            <a:schemeClr val="tx1"/>
                          </a:solidFill>
                        </a:rPr>
                        <a:t>hiện</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05055208"/>
                  </a:ext>
                </a:extLst>
              </a:tr>
              <a:tr h="693913">
                <a:tc>
                  <a:txBody>
                    <a:bodyPr/>
                    <a:lstStyle/>
                    <a:p>
                      <a:pPr algn="ctr"/>
                      <a:r>
                        <a:rPr lang="en-US" sz="2800" dirty="0" err="1">
                          <a:solidFill>
                            <a:schemeClr val="tx1"/>
                          </a:solidFill>
                        </a:rPr>
                        <a:t>Giông</a:t>
                      </a:r>
                      <a:r>
                        <a:rPr lang="en-US" sz="2800" dirty="0">
                          <a:solidFill>
                            <a:schemeClr val="tx1"/>
                          </a:solidFill>
                        </a:rPr>
                        <a:t> </a:t>
                      </a:r>
                      <a:r>
                        <a:rPr lang="en-US" sz="2800" dirty="0" err="1">
                          <a:solidFill>
                            <a:schemeClr val="tx1"/>
                          </a:solidFill>
                        </a:rPr>
                        <a:t>sét</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71297535"/>
                  </a:ext>
                </a:extLst>
              </a:tr>
              <a:tr h="693913">
                <a:tc>
                  <a:txBody>
                    <a:bodyPr/>
                    <a:lstStyle/>
                    <a:p>
                      <a:pPr algn="ctr"/>
                      <a:r>
                        <a:rPr lang="en-US" sz="2800" dirty="0" err="1">
                          <a:solidFill>
                            <a:schemeClr val="tx1"/>
                          </a:solidFill>
                        </a:rPr>
                        <a:t>Hạn</a:t>
                      </a:r>
                      <a:r>
                        <a:rPr lang="en-US" sz="2800" dirty="0">
                          <a:solidFill>
                            <a:schemeClr val="tx1"/>
                          </a:solidFill>
                        </a:rPr>
                        <a:t> </a:t>
                      </a:r>
                      <a:r>
                        <a:rPr lang="en-US" sz="2800" dirty="0" err="1">
                          <a:solidFill>
                            <a:schemeClr val="tx1"/>
                          </a:solidFill>
                        </a:rPr>
                        <a:t>hán</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33052071"/>
                  </a:ext>
                </a:extLst>
              </a:tr>
              <a:tr h="693913">
                <a:tc>
                  <a:txBody>
                    <a:bodyPr/>
                    <a:lstStyle/>
                    <a:p>
                      <a:pPr algn="ctr"/>
                      <a:r>
                        <a:rPr lang="en-US" sz="2800" dirty="0" err="1">
                          <a:solidFill>
                            <a:schemeClr val="tx1"/>
                          </a:solidFill>
                        </a:rPr>
                        <a:t>Lũ</a:t>
                      </a:r>
                      <a:r>
                        <a:rPr lang="en-US" sz="2800" dirty="0">
                          <a:solidFill>
                            <a:schemeClr val="tx1"/>
                          </a:solidFill>
                        </a:rPr>
                        <a:t>, </a:t>
                      </a:r>
                      <a:r>
                        <a:rPr lang="en-US" sz="2800" dirty="0" err="1">
                          <a:solidFill>
                            <a:schemeClr val="tx1"/>
                          </a:solidFill>
                        </a:rPr>
                        <a:t>lụt</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75439043"/>
                  </a:ext>
                </a:extLst>
              </a:tr>
              <a:tr h="693913">
                <a:tc>
                  <a:txBody>
                    <a:bodyPr/>
                    <a:lstStyle/>
                    <a:p>
                      <a:pPr algn="ctr"/>
                      <a:r>
                        <a:rPr lang="en-US" sz="2800" dirty="0" err="1">
                          <a:solidFill>
                            <a:schemeClr val="tx1"/>
                          </a:solidFill>
                        </a:rPr>
                        <a:t>Bão</a:t>
                      </a:r>
                      <a:r>
                        <a:rPr lang="en-US" sz="28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13707288"/>
                  </a:ext>
                </a:extLst>
              </a:tr>
            </a:tbl>
          </a:graphicData>
        </a:graphic>
      </p:graphicFrame>
      <p:sp>
        <p:nvSpPr>
          <p:cNvPr id="5" name="TextBox 4">
            <a:extLst>
              <a:ext uri="{FF2B5EF4-FFF2-40B4-BE49-F238E27FC236}">
                <a16:creationId xmlns:a16="http://schemas.microsoft.com/office/drawing/2014/main" id="{0B7BE81F-0CC1-4413-B625-CD22A48CE471}"/>
              </a:ext>
            </a:extLst>
          </p:cNvPr>
          <p:cNvSpPr txBox="1"/>
          <p:nvPr/>
        </p:nvSpPr>
        <p:spPr>
          <a:xfrm>
            <a:off x="2020186" y="127589"/>
            <a:ext cx="8278037" cy="954107"/>
          </a:xfrm>
          <a:prstGeom prst="rect">
            <a:avLst/>
          </a:prstGeom>
          <a:noFill/>
        </p:spPr>
        <p:txBody>
          <a:bodyPr wrap="square" rtlCol="0">
            <a:spAutoFit/>
          </a:bodyPr>
          <a:lstStyle/>
          <a:p>
            <a:pPr algn="ctr"/>
            <a:r>
              <a:rPr lang="en-US" sz="2800" b="1" dirty="0" err="1">
                <a:solidFill>
                  <a:srgbClr val="0070C0"/>
                </a:solidFill>
              </a:rPr>
              <a:t>Hoàn</a:t>
            </a:r>
            <a:r>
              <a:rPr lang="en-US" sz="2800" b="1" dirty="0">
                <a:solidFill>
                  <a:srgbClr val="0070C0"/>
                </a:solidFill>
              </a:rPr>
              <a:t> </a:t>
            </a:r>
            <a:r>
              <a:rPr lang="en-US" sz="2800" b="1" dirty="0" err="1">
                <a:solidFill>
                  <a:srgbClr val="0070C0"/>
                </a:solidFill>
              </a:rPr>
              <a:t>thành</a:t>
            </a:r>
            <a:r>
              <a:rPr lang="en-US" sz="2800" b="1" dirty="0">
                <a:solidFill>
                  <a:srgbClr val="0070C0"/>
                </a:solidFill>
              </a:rPr>
              <a:t> </a:t>
            </a:r>
            <a:r>
              <a:rPr lang="en-US" sz="2800" b="1" dirty="0" err="1">
                <a:solidFill>
                  <a:srgbClr val="0070C0"/>
                </a:solidFill>
              </a:rPr>
              <a:t>bảng</a:t>
            </a:r>
            <a:r>
              <a:rPr lang="en-US" sz="2800" b="1" dirty="0">
                <a:solidFill>
                  <a:srgbClr val="0070C0"/>
                </a:solidFill>
              </a:rPr>
              <a:t> </a:t>
            </a:r>
            <a:r>
              <a:rPr lang="en-US" sz="2800" b="1" dirty="0" err="1">
                <a:solidFill>
                  <a:srgbClr val="0070C0"/>
                </a:solidFill>
              </a:rPr>
              <a:t>dựa</a:t>
            </a:r>
            <a:r>
              <a:rPr lang="en-US" sz="2800" b="1" dirty="0">
                <a:solidFill>
                  <a:srgbClr val="0070C0"/>
                </a:solidFill>
              </a:rPr>
              <a:t> </a:t>
            </a:r>
            <a:r>
              <a:rPr lang="en-US" sz="2800" b="1" dirty="0" err="1">
                <a:solidFill>
                  <a:srgbClr val="0070C0"/>
                </a:solidFill>
              </a:rPr>
              <a:t>vào</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cụm</a:t>
            </a:r>
            <a:r>
              <a:rPr lang="en-US" sz="2800" b="1" dirty="0">
                <a:solidFill>
                  <a:srgbClr val="0070C0"/>
                </a:solidFill>
              </a:rPr>
              <a:t> </a:t>
            </a:r>
            <a:r>
              <a:rPr lang="en-US" sz="2800" b="1" dirty="0" err="1">
                <a:solidFill>
                  <a:srgbClr val="0070C0"/>
                </a:solidFill>
              </a:rPr>
              <a:t>từ</a:t>
            </a:r>
            <a:r>
              <a:rPr lang="en-US" sz="2800" b="1" dirty="0">
                <a:solidFill>
                  <a:srgbClr val="0070C0"/>
                </a:solidFill>
              </a:rPr>
              <a:t> </a:t>
            </a:r>
            <a:r>
              <a:rPr lang="en-US" sz="2800" b="1" dirty="0" err="1">
                <a:solidFill>
                  <a:srgbClr val="0070C0"/>
                </a:solidFill>
              </a:rPr>
              <a:t>gợi</a:t>
            </a:r>
            <a:r>
              <a:rPr lang="en-US" sz="2800" b="1" dirty="0">
                <a:solidFill>
                  <a:srgbClr val="0070C0"/>
                </a:solidFill>
              </a:rPr>
              <a:t> ý: </a:t>
            </a:r>
            <a:r>
              <a:rPr lang="en-US" sz="2800" b="1" dirty="0" err="1">
                <a:solidFill>
                  <a:srgbClr val="0070C0"/>
                </a:solidFill>
              </a:rPr>
              <a:t>có</a:t>
            </a:r>
            <a:r>
              <a:rPr lang="en-US" sz="2800" b="1" dirty="0">
                <a:solidFill>
                  <a:srgbClr val="0070C0"/>
                </a:solidFill>
              </a:rPr>
              <a:t> </a:t>
            </a:r>
            <a:r>
              <a:rPr lang="en-US" sz="2800" b="1" dirty="0" err="1">
                <a:solidFill>
                  <a:srgbClr val="0070C0"/>
                </a:solidFill>
              </a:rPr>
              <a:t>sấm</a:t>
            </a:r>
            <a:r>
              <a:rPr lang="en-US" sz="2800" b="1" dirty="0">
                <a:solidFill>
                  <a:srgbClr val="0070C0"/>
                </a:solidFill>
              </a:rPr>
              <a:t> </a:t>
            </a:r>
            <a:r>
              <a:rPr lang="en-US" sz="2800" b="1" dirty="0" err="1">
                <a:solidFill>
                  <a:srgbClr val="0070C0"/>
                </a:solidFill>
              </a:rPr>
              <a:t>sét</a:t>
            </a:r>
            <a:r>
              <a:rPr lang="en-US" sz="2800" b="1" dirty="0">
                <a:solidFill>
                  <a:srgbClr val="0070C0"/>
                </a:solidFill>
              </a:rPr>
              <a:t>, </a:t>
            </a:r>
            <a:r>
              <a:rPr lang="en-US" sz="2800" b="1" dirty="0" err="1">
                <a:solidFill>
                  <a:srgbClr val="0070C0"/>
                </a:solidFill>
              </a:rPr>
              <a:t>gió</a:t>
            </a:r>
            <a:r>
              <a:rPr lang="en-US" sz="2800" b="1" dirty="0">
                <a:solidFill>
                  <a:srgbClr val="0070C0"/>
                </a:solidFill>
              </a:rPr>
              <a:t> </a:t>
            </a:r>
            <a:r>
              <a:rPr lang="en-US" sz="2800" b="1" dirty="0" err="1">
                <a:solidFill>
                  <a:srgbClr val="0070C0"/>
                </a:solidFill>
              </a:rPr>
              <a:t>giật</a:t>
            </a:r>
            <a:r>
              <a:rPr lang="en-US" sz="2800" b="1" dirty="0">
                <a:solidFill>
                  <a:srgbClr val="0070C0"/>
                </a:solidFill>
              </a:rPr>
              <a:t>, </a:t>
            </a:r>
            <a:r>
              <a:rPr lang="en-US" sz="2800" b="1" dirty="0" err="1">
                <a:solidFill>
                  <a:srgbClr val="0070C0"/>
                </a:solidFill>
              </a:rPr>
              <a:t>nước</a:t>
            </a:r>
            <a:r>
              <a:rPr lang="en-US" sz="2800" b="1" dirty="0">
                <a:solidFill>
                  <a:srgbClr val="0070C0"/>
                </a:solidFill>
              </a:rPr>
              <a:t> </a:t>
            </a:r>
            <a:r>
              <a:rPr lang="en-US" sz="2800" b="1" dirty="0" err="1">
                <a:solidFill>
                  <a:srgbClr val="0070C0"/>
                </a:solidFill>
              </a:rPr>
              <a:t>sông</a:t>
            </a:r>
            <a:r>
              <a:rPr lang="en-US" sz="2800" b="1" dirty="0">
                <a:solidFill>
                  <a:srgbClr val="0070C0"/>
                </a:solidFill>
              </a:rPr>
              <a:t> </a:t>
            </a:r>
            <a:r>
              <a:rPr lang="en-US" sz="2800" b="1" dirty="0" err="1">
                <a:solidFill>
                  <a:srgbClr val="0070C0"/>
                </a:solidFill>
              </a:rPr>
              <a:t>dâng</a:t>
            </a:r>
            <a:r>
              <a:rPr lang="en-US" sz="2800" b="1" dirty="0">
                <a:solidFill>
                  <a:srgbClr val="0070C0"/>
                </a:solidFill>
              </a:rPr>
              <a:t> </a:t>
            </a:r>
            <a:r>
              <a:rPr lang="en-US" sz="2800" b="1" dirty="0" err="1">
                <a:solidFill>
                  <a:srgbClr val="0070C0"/>
                </a:solidFill>
              </a:rPr>
              <a:t>cao</a:t>
            </a:r>
            <a:r>
              <a:rPr lang="en-US" sz="2800" b="1" dirty="0">
                <a:solidFill>
                  <a:srgbClr val="0070C0"/>
                </a:solidFill>
              </a:rPr>
              <a:t>, </a:t>
            </a:r>
            <a:r>
              <a:rPr lang="en-US" sz="2800" b="1" dirty="0" err="1">
                <a:solidFill>
                  <a:srgbClr val="0070C0"/>
                </a:solidFill>
              </a:rPr>
              <a:t>ruộng</a:t>
            </a:r>
            <a:r>
              <a:rPr lang="en-US" sz="2800" b="1" dirty="0">
                <a:solidFill>
                  <a:srgbClr val="0070C0"/>
                </a:solidFill>
              </a:rPr>
              <a:t> </a:t>
            </a:r>
            <a:r>
              <a:rPr lang="en-US" sz="2800" b="1" dirty="0" err="1">
                <a:solidFill>
                  <a:srgbClr val="0070C0"/>
                </a:solidFill>
              </a:rPr>
              <a:t>nứt</a:t>
            </a:r>
            <a:r>
              <a:rPr lang="en-US" sz="2800" b="1" dirty="0">
                <a:solidFill>
                  <a:srgbClr val="0070C0"/>
                </a:solidFill>
              </a:rPr>
              <a:t> </a:t>
            </a:r>
            <a:r>
              <a:rPr lang="en-US" sz="2800" b="1" dirty="0" err="1">
                <a:solidFill>
                  <a:srgbClr val="0070C0"/>
                </a:solidFill>
              </a:rPr>
              <a:t>nẻ</a:t>
            </a:r>
            <a:r>
              <a:rPr lang="en-US" sz="2800" b="1" dirty="0">
                <a:solidFill>
                  <a:srgbClr val="0070C0"/>
                </a:solidFill>
              </a:rPr>
              <a:t>,…</a:t>
            </a:r>
          </a:p>
        </p:txBody>
      </p:sp>
      <p:sp>
        <p:nvSpPr>
          <p:cNvPr id="6" name="TextBox 5">
            <a:extLst>
              <a:ext uri="{FF2B5EF4-FFF2-40B4-BE49-F238E27FC236}">
                <a16:creationId xmlns:a16="http://schemas.microsoft.com/office/drawing/2014/main" id="{706A86CE-18C0-4EF0-BC75-4B74BAF2829D}"/>
              </a:ext>
            </a:extLst>
          </p:cNvPr>
          <p:cNvSpPr txBox="1"/>
          <p:nvPr/>
        </p:nvSpPr>
        <p:spPr>
          <a:xfrm>
            <a:off x="5967818" y="2005909"/>
            <a:ext cx="2668772" cy="584775"/>
          </a:xfrm>
          <a:prstGeom prst="rect">
            <a:avLst/>
          </a:prstGeom>
          <a:noFill/>
        </p:spPr>
        <p:txBody>
          <a:bodyPr wrap="square" rtlCol="0">
            <a:spAutoFit/>
          </a:bodyPr>
          <a:lstStyle/>
          <a:p>
            <a:r>
              <a:rPr lang="en-US" sz="3200" dirty="0" err="1">
                <a:solidFill>
                  <a:srgbClr val="FF0000"/>
                </a:solidFill>
              </a:rPr>
              <a:t>Có</a:t>
            </a:r>
            <a:r>
              <a:rPr lang="en-US" sz="3200" dirty="0">
                <a:solidFill>
                  <a:srgbClr val="FF0000"/>
                </a:solidFill>
              </a:rPr>
              <a:t> </a:t>
            </a:r>
            <a:r>
              <a:rPr lang="en-US" sz="3200" dirty="0" err="1">
                <a:solidFill>
                  <a:srgbClr val="FF0000"/>
                </a:solidFill>
              </a:rPr>
              <a:t>sấm</a:t>
            </a:r>
            <a:r>
              <a:rPr lang="en-US" sz="3200" dirty="0">
                <a:solidFill>
                  <a:srgbClr val="FF0000"/>
                </a:solidFill>
              </a:rPr>
              <a:t> </a:t>
            </a:r>
            <a:r>
              <a:rPr lang="en-US" sz="3200" dirty="0" err="1">
                <a:solidFill>
                  <a:srgbClr val="FF0000"/>
                </a:solidFill>
              </a:rPr>
              <a:t>sét</a:t>
            </a:r>
            <a:endParaRPr lang="en-US" sz="3200" dirty="0">
              <a:solidFill>
                <a:srgbClr val="FF0000"/>
              </a:solidFill>
            </a:endParaRPr>
          </a:p>
        </p:txBody>
      </p:sp>
      <p:sp>
        <p:nvSpPr>
          <p:cNvPr id="7" name="TextBox 6">
            <a:extLst>
              <a:ext uri="{FF2B5EF4-FFF2-40B4-BE49-F238E27FC236}">
                <a16:creationId xmlns:a16="http://schemas.microsoft.com/office/drawing/2014/main" id="{183AD7EC-6CC8-4D93-A7DA-82CF15B860A4}"/>
              </a:ext>
            </a:extLst>
          </p:cNvPr>
          <p:cNvSpPr txBox="1"/>
          <p:nvPr/>
        </p:nvSpPr>
        <p:spPr>
          <a:xfrm>
            <a:off x="5967818" y="2710190"/>
            <a:ext cx="2668772" cy="584775"/>
          </a:xfrm>
          <a:prstGeom prst="rect">
            <a:avLst/>
          </a:prstGeom>
          <a:noFill/>
        </p:spPr>
        <p:txBody>
          <a:bodyPr wrap="square" rtlCol="0">
            <a:spAutoFit/>
          </a:bodyPr>
          <a:lstStyle/>
          <a:p>
            <a:r>
              <a:rPr lang="en-US" sz="3200" dirty="0" err="1">
                <a:solidFill>
                  <a:srgbClr val="FF0000"/>
                </a:solidFill>
              </a:rPr>
              <a:t>Ruộng</a:t>
            </a:r>
            <a:r>
              <a:rPr lang="en-US" sz="3200" dirty="0">
                <a:solidFill>
                  <a:srgbClr val="FF0000"/>
                </a:solidFill>
              </a:rPr>
              <a:t> </a:t>
            </a:r>
            <a:r>
              <a:rPr lang="en-US" sz="3200" dirty="0" err="1">
                <a:solidFill>
                  <a:srgbClr val="FF0000"/>
                </a:solidFill>
              </a:rPr>
              <a:t>nứt</a:t>
            </a:r>
            <a:r>
              <a:rPr lang="en-US" sz="3200" dirty="0">
                <a:solidFill>
                  <a:srgbClr val="FF0000"/>
                </a:solidFill>
              </a:rPr>
              <a:t> </a:t>
            </a:r>
            <a:r>
              <a:rPr lang="en-US" sz="3200" dirty="0" err="1">
                <a:solidFill>
                  <a:srgbClr val="FF0000"/>
                </a:solidFill>
              </a:rPr>
              <a:t>nẻ</a:t>
            </a:r>
            <a:endParaRPr lang="en-US" sz="3200" dirty="0">
              <a:solidFill>
                <a:srgbClr val="FF0000"/>
              </a:solidFill>
            </a:endParaRPr>
          </a:p>
        </p:txBody>
      </p:sp>
      <p:sp>
        <p:nvSpPr>
          <p:cNvPr id="8" name="TextBox 7">
            <a:extLst>
              <a:ext uri="{FF2B5EF4-FFF2-40B4-BE49-F238E27FC236}">
                <a16:creationId xmlns:a16="http://schemas.microsoft.com/office/drawing/2014/main" id="{98CEAC10-CC28-472D-8382-CD68CDE56892}"/>
              </a:ext>
            </a:extLst>
          </p:cNvPr>
          <p:cNvSpPr txBox="1"/>
          <p:nvPr/>
        </p:nvSpPr>
        <p:spPr>
          <a:xfrm>
            <a:off x="5454502" y="3414471"/>
            <a:ext cx="4051448" cy="584775"/>
          </a:xfrm>
          <a:prstGeom prst="rect">
            <a:avLst/>
          </a:prstGeom>
          <a:noFill/>
        </p:spPr>
        <p:txBody>
          <a:bodyPr wrap="square" rtlCol="0">
            <a:spAutoFit/>
          </a:bodyPr>
          <a:lstStyle/>
          <a:p>
            <a:r>
              <a:rPr lang="en-US" sz="3200" dirty="0" err="1">
                <a:solidFill>
                  <a:srgbClr val="FF0000"/>
                </a:solidFill>
              </a:rPr>
              <a:t>Nước</a:t>
            </a:r>
            <a:r>
              <a:rPr lang="en-US" sz="3200" dirty="0">
                <a:solidFill>
                  <a:srgbClr val="FF0000"/>
                </a:solidFill>
              </a:rPr>
              <a:t> </a:t>
            </a:r>
            <a:r>
              <a:rPr lang="en-US" sz="3200" dirty="0" err="1">
                <a:solidFill>
                  <a:srgbClr val="FF0000"/>
                </a:solidFill>
              </a:rPr>
              <a:t>sông</a:t>
            </a:r>
            <a:r>
              <a:rPr lang="en-US" sz="3200" dirty="0">
                <a:solidFill>
                  <a:srgbClr val="FF0000"/>
                </a:solidFill>
              </a:rPr>
              <a:t> </a:t>
            </a:r>
            <a:r>
              <a:rPr lang="en-US" sz="3200" dirty="0" err="1">
                <a:solidFill>
                  <a:srgbClr val="FF0000"/>
                </a:solidFill>
              </a:rPr>
              <a:t>dâng</a:t>
            </a:r>
            <a:r>
              <a:rPr lang="en-US" sz="3200" dirty="0">
                <a:solidFill>
                  <a:srgbClr val="FF0000"/>
                </a:solidFill>
              </a:rPr>
              <a:t> </a:t>
            </a:r>
            <a:r>
              <a:rPr lang="en-US" sz="3200" dirty="0" err="1">
                <a:solidFill>
                  <a:srgbClr val="FF0000"/>
                </a:solidFill>
              </a:rPr>
              <a:t>cao</a:t>
            </a:r>
            <a:endParaRPr lang="en-US" sz="3200" dirty="0">
              <a:solidFill>
                <a:srgbClr val="FF0000"/>
              </a:solidFill>
            </a:endParaRPr>
          </a:p>
        </p:txBody>
      </p:sp>
      <p:sp>
        <p:nvSpPr>
          <p:cNvPr id="9" name="TextBox 8">
            <a:extLst>
              <a:ext uri="{FF2B5EF4-FFF2-40B4-BE49-F238E27FC236}">
                <a16:creationId xmlns:a16="http://schemas.microsoft.com/office/drawing/2014/main" id="{0F5DD5BA-A4FA-4A13-8EA3-5855B604E90C}"/>
              </a:ext>
            </a:extLst>
          </p:cNvPr>
          <p:cNvSpPr txBox="1"/>
          <p:nvPr/>
        </p:nvSpPr>
        <p:spPr>
          <a:xfrm>
            <a:off x="6234223" y="4118752"/>
            <a:ext cx="1722474" cy="584775"/>
          </a:xfrm>
          <a:prstGeom prst="rect">
            <a:avLst/>
          </a:prstGeom>
          <a:noFill/>
        </p:spPr>
        <p:txBody>
          <a:bodyPr wrap="square" rtlCol="0">
            <a:spAutoFit/>
          </a:bodyPr>
          <a:lstStyle/>
          <a:p>
            <a:r>
              <a:rPr lang="en-US" sz="3200" dirty="0" err="1">
                <a:solidFill>
                  <a:srgbClr val="FF0000"/>
                </a:solidFill>
              </a:rPr>
              <a:t>Gió</a:t>
            </a:r>
            <a:r>
              <a:rPr lang="en-US" sz="3200" dirty="0">
                <a:solidFill>
                  <a:srgbClr val="FF0000"/>
                </a:solidFill>
              </a:rPr>
              <a:t> </a:t>
            </a:r>
            <a:r>
              <a:rPr lang="en-US" sz="3200" dirty="0" err="1">
                <a:solidFill>
                  <a:srgbClr val="FF0000"/>
                </a:solidFill>
              </a:rPr>
              <a:t>giật</a:t>
            </a:r>
            <a:endParaRPr lang="en-US" sz="3200" dirty="0">
              <a:solidFill>
                <a:srgbClr val="FF0000"/>
              </a:solidFill>
            </a:endParaRPr>
          </a:p>
        </p:txBody>
      </p:sp>
    </p:spTree>
    <p:extLst>
      <p:ext uri="{BB962C8B-B14F-4D97-AF65-F5344CB8AC3E}">
        <p14:creationId xmlns:p14="http://schemas.microsoft.com/office/powerpoint/2010/main" val="176610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21190" b="21190"/>
          <a:stretch/>
        </p:blipFill>
        <p:spPr bwMode="auto">
          <a:xfrm>
            <a:off x="5431662" y="2727879"/>
            <a:ext cx="7384361" cy="42548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99E6DB1-FFD3-4CFE-B927-E015F05A87EC}"/>
              </a:ext>
            </a:extLst>
          </p:cNvPr>
          <p:cNvSpPr txBox="1"/>
          <p:nvPr/>
        </p:nvSpPr>
        <p:spPr>
          <a:xfrm>
            <a:off x="9416824" y="8036357"/>
            <a:ext cx="3862171" cy="987399"/>
          </a:xfrm>
          <a:prstGeom prst="rect">
            <a:avLst/>
          </a:prstGeom>
          <a:noFill/>
        </p:spPr>
        <p:txBody>
          <a:bodyPr wrap="non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5815" b="0" i="0" u="none" strike="noStrike" kern="1200" cap="none" spc="0" normalizeH="0" baseline="0" noProof="0">
                <a:ln w="190500">
                  <a:solidFill>
                    <a:srgbClr val="F79646">
                      <a:lumMod val="40000"/>
                      <a:lumOff val="60000"/>
                    </a:srgbClr>
                  </a:solidFill>
                </a:ln>
                <a:solidFill>
                  <a:srgbClr val="F79646">
                    <a:lumMod val="60000"/>
                    <a:lumOff val="40000"/>
                  </a:srgbClr>
                </a:solidFill>
                <a:effectLst/>
                <a:uLnTx/>
                <a:uFillTx/>
                <a:latin typeface="MTD Anydore" panose="02000500000000000000" pitchFamily="50" charset="0"/>
                <a:ea typeface="+mn-ea"/>
                <a:cs typeface="+mn-cs"/>
              </a:rPr>
              <a:t>Nhà văn tai ba</a:t>
            </a:r>
          </a:p>
        </p:txBody>
      </p:sp>
      <p:sp>
        <p:nvSpPr>
          <p:cNvPr id="3" name="TextBox 2">
            <a:extLst>
              <a:ext uri="{FF2B5EF4-FFF2-40B4-BE49-F238E27FC236}">
                <a16:creationId xmlns:a16="http://schemas.microsoft.com/office/drawing/2014/main" id="{5202EED3-C4A6-4A8E-9AE0-F3E93EEC76D7}"/>
              </a:ext>
            </a:extLst>
          </p:cNvPr>
          <p:cNvSpPr txBox="1"/>
          <p:nvPr/>
        </p:nvSpPr>
        <p:spPr>
          <a:xfrm>
            <a:off x="9416824" y="8036356"/>
            <a:ext cx="3862171" cy="987399"/>
          </a:xfrm>
          <a:prstGeom prst="rect">
            <a:avLst/>
          </a:prstGeom>
          <a:noFill/>
        </p:spPr>
        <p:txBody>
          <a:bodyPr wrap="non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5815" b="0" i="0" u="none" strike="noStrike" kern="1200" cap="none" spc="0" normalizeH="0" baseline="0" noProof="0">
                <a:ln>
                  <a:noFill/>
                </a:ln>
                <a:solidFill>
                  <a:srgbClr val="F68D36"/>
                </a:solidFill>
                <a:effectLst/>
                <a:uLnTx/>
                <a:uFillTx/>
                <a:latin typeface="MTD Anydore" panose="02000500000000000000" pitchFamily="50" charset="0"/>
                <a:ea typeface="+mn-ea"/>
                <a:cs typeface="+mn-cs"/>
              </a:rPr>
              <a:t>Nhà văn tài ba</a:t>
            </a:r>
          </a:p>
        </p:txBody>
      </p:sp>
      <p:grpSp>
        <p:nvGrpSpPr>
          <p:cNvPr id="6" name="Group 5">
            <a:extLst>
              <a:ext uri="{FF2B5EF4-FFF2-40B4-BE49-F238E27FC236}">
                <a16:creationId xmlns:a16="http://schemas.microsoft.com/office/drawing/2014/main" id="{70E3E7D7-8A01-4673-9852-8725A0AD03A7}"/>
              </a:ext>
            </a:extLst>
          </p:cNvPr>
          <p:cNvGrpSpPr/>
          <p:nvPr/>
        </p:nvGrpSpPr>
        <p:grpSpPr>
          <a:xfrm>
            <a:off x="0" y="3387578"/>
            <a:ext cx="2824171" cy="3595156"/>
            <a:chOff x="1476400" y="3315598"/>
            <a:chExt cx="2816980" cy="3586002"/>
          </a:xfrm>
        </p:grpSpPr>
        <p:sp>
          <p:nvSpPr>
            <p:cNvPr id="16" name="椭圆 55">
              <a:extLst>
                <a:ext uri="{FF2B5EF4-FFF2-40B4-BE49-F238E27FC236}">
                  <a16:creationId xmlns:a16="http://schemas.microsoft.com/office/drawing/2014/main" id="{C77DBD8D-7A09-475A-A598-2A4668625D8D}"/>
                </a:ext>
              </a:extLst>
            </p:cNvPr>
            <p:cNvSpPr/>
            <p:nvPr/>
          </p:nvSpPr>
          <p:spPr>
            <a:xfrm>
              <a:off x="1476400" y="6253528"/>
              <a:ext cx="2816980" cy="64807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7" name="Picture 4" descr="F:\5351cc8d2b5ee.png">
              <a:extLst>
                <a:ext uri="{FF2B5EF4-FFF2-40B4-BE49-F238E27FC236}">
                  <a16:creationId xmlns:a16="http://schemas.microsoft.com/office/drawing/2014/main" id="{68AF3441-2ABC-4134-B85B-EC53AEC571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771"/>
            <a:stretch/>
          </p:blipFill>
          <p:spPr bwMode="auto">
            <a:xfrm>
              <a:off x="1476400" y="3315598"/>
              <a:ext cx="2816980" cy="3243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95BCEF7A-55D3-4BF6-8754-6570C0423C52}"/>
              </a:ext>
            </a:extLst>
          </p:cNvPr>
          <p:cNvGrpSpPr/>
          <p:nvPr/>
        </p:nvGrpSpPr>
        <p:grpSpPr>
          <a:xfrm>
            <a:off x="383166" y="-1309492"/>
            <a:ext cx="11079370" cy="3693832"/>
            <a:chOff x="5654509" y="1211646"/>
            <a:chExt cx="6790086" cy="3693833"/>
          </a:xfrm>
        </p:grpSpPr>
        <p:sp>
          <p:nvSpPr>
            <p:cNvPr id="9" name="五边形 3">
              <a:extLst>
                <a:ext uri="{FF2B5EF4-FFF2-40B4-BE49-F238E27FC236}">
                  <a16:creationId xmlns:a16="http://schemas.microsoft.com/office/drawing/2014/main" id="{92A9B990-E27D-4C3F-9004-CE45C76DDDE8}"/>
                </a:ext>
              </a:extLst>
            </p:cNvPr>
            <p:cNvSpPr/>
            <p:nvPr/>
          </p:nvSpPr>
          <p:spPr>
            <a:xfrm flipH="1">
              <a:off x="5983191" y="2811916"/>
              <a:ext cx="6461404" cy="2093563"/>
            </a:xfrm>
            <a:prstGeom prst="homePlate">
              <a:avLst>
                <a:gd name="adj" fmla="val 27033"/>
              </a:avLst>
            </a:prstGeom>
            <a:solidFill>
              <a:schemeClr val="bg1"/>
            </a:solidFill>
            <a:ln>
              <a:solidFill>
                <a:schemeClr val="accent5">
                  <a:lumMod val="75000"/>
                </a:schemeClr>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solidFill>
                    <a:srgbClr val="1F497D">
                      <a:lumMod val="75000"/>
                    </a:srgbClr>
                  </a:solidFill>
                </a:ln>
                <a:solidFill>
                  <a:prstClr val="white"/>
                </a:solidFill>
                <a:effectLst/>
                <a:uLnTx/>
                <a:uFillTx/>
                <a:latin typeface="Calibri"/>
                <a:ea typeface="宋体" panose="02010600030101010101" pitchFamily="2" charset="-122"/>
                <a:cs typeface="+mn-cs"/>
              </a:endParaRPr>
            </a:p>
          </p:txBody>
        </p:sp>
        <p:sp>
          <p:nvSpPr>
            <p:cNvPr id="11" name="TextBox 10">
              <a:extLst>
                <a:ext uri="{FF2B5EF4-FFF2-40B4-BE49-F238E27FC236}">
                  <a16:creationId xmlns:a16="http://schemas.microsoft.com/office/drawing/2014/main" id="{B326260C-4240-4C6B-8ADF-BFFDF57FD068}"/>
                </a:ext>
              </a:extLst>
            </p:cNvPr>
            <p:cNvSpPr txBox="1"/>
            <p:nvPr/>
          </p:nvSpPr>
          <p:spPr>
            <a:xfrm flipH="1">
              <a:off x="5654509" y="1211646"/>
              <a:ext cx="1081290" cy="647981"/>
            </a:xfrm>
            <a:prstGeom prst="rect">
              <a:avLst/>
            </a:prstGeom>
            <a:noFill/>
          </p:spPr>
          <p:txBody>
            <a:bodyPr wrap="squar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altLang="zh-CN" sz="3609"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3609"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TextBox 1">
            <a:extLst>
              <a:ext uri="{FF2B5EF4-FFF2-40B4-BE49-F238E27FC236}">
                <a16:creationId xmlns:a16="http://schemas.microsoft.com/office/drawing/2014/main" id="{D8DFACFC-6B03-4423-879A-218D6848F77B}"/>
              </a:ext>
            </a:extLst>
          </p:cNvPr>
          <p:cNvSpPr txBox="1"/>
          <p:nvPr/>
        </p:nvSpPr>
        <p:spPr>
          <a:xfrm>
            <a:off x="1790700" y="657225"/>
            <a:ext cx="9481824" cy="1323439"/>
          </a:xfrm>
          <a:prstGeom prst="rect">
            <a:avLst/>
          </a:prstGeom>
          <a:noFill/>
        </p:spPr>
        <p:txBody>
          <a:bodyPr wrap="square" rtlCol="0">
            <a:spAutoFit/>
          </a:bodyPr>
          <a:lstStyle/>
          <a:p>
            <a:pPr algn="ctr"/>
            <a:r>
              <a:rPr lang="vi-VN" sz="4000" dirty="0">
                <a:solidFill>
                  <a:srgbClr val="0070C0"/>
                </a:solidFill>
                <a:latin typeface="Pattaya" panose="00000500000000000000" pitchFamily="2" charset="-34"/>
                <a:cs typeface="Pattaya" panose="00000500000000000000" pitchFamily="2" charset="-34"/>
              </a:rPr>
              <a:t>Nêu một số rủi ro dẫn đến thiệt hại về con người và tài sản khi xảy ra những thiên tai đó</a:t>
            </a:r>
          </a:p>
        </p:txBody>
      </p:sp>
    </p:spTree>
    <p:extLst>
      <p:ext uri="{BB962C8B-B14F-4D97-AF65-F5344CB8AC3E}">
        <p14:creationId xmlns:p14="http://schemas.microsoft.com/office/powerpoint/2010/main" val="30378294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89" y="-1"/>
            <a:ext cx="11814394" cy="6858001"/>
          </a:xfrm>
          <a:prstGeom prst="rect">
            <a:avLst/>
          </a:prstGeom>
        </p:spPr>
      </p:pic>
      <p:pic>
        <p:nvPicPr>
          <p:cNvPr id="7" name="Picture 6">
            <a:extLst>
              <a:ext uri="{FF2B5EF4-FFF2-40B4-BE49-F238E27FC236}">
                <a16:creationId xmlns:a16="http://schemas.microsoft.com/office/drawing/2014/main" id="{9D4FB897-1F53-4F38-810B-72D48793A62F}"/>
              </a:ext>
            </a:extLst>
          </p:cNvPr>
          <p:cNvPicPr>
            <a:picLocks noChangeAspect="1"/>
          </p:cNvPicPr>
          <p:nvPr/>
        </p:nvPicPr>
        <p:blipFill>
          <a:blip r:embed="rId4"/>
          <a:stretch>
            <a:fillRect/>
          </a:stretch>
        </p:blipFill>
        <p:spPr>
          <a:xfrm>
            <a:off x="4783985" y="3506140"/>
            <a:ext cx="2238704" cy="2860288"/>
          </a:xfrm>
          <a:prstGeom prst="rect">
            <a:avLst/>
          </a:prstGeom>
        </p:spPr>
      </p:pic>
      <p:pic>
        <p:nvPicPr>
          <p:cNvPr id="9" name="Picture 8">
            <a:extLst>
              <a:ext uri="{FF2B5EF4-FFF2-40B4-BE49-F238E27FC236}">
                <a16:creationId xmlns:a16="http://schemas.microsoft.com/office/drawing/2014/main" id="{1716F99E-26C8-440C-B7E7-47B64E1823A6}"/>
              </a:ext>
            </a:extLst>
          </p:cNvPr>
          <p:cNvPicPr>
            <a:picLocks noChangeAspect="1"/>
          </p:cNvPicPr>
          <p:nvPr/>
        </p:nvPicPr>
        <p:blipFill>
          <a:blip r:embed="rId5"/>
          <a:stretch>
            <a:fillRect/>
          </a:stretch>
        </p:blipFill>
        <p:spPr>
          <a:xfrm>
            <a:off x="2734366" y="3429001"/>
            <a:ext cx="2049619" cy="2960850"/>
          </a:xfrm>
          <a:prstGeom prst="rect">
            <a:avLst/>
          </a:prstGeom>
        </p:spPr>
      </p:pic>
      <p:sp>
        <p:nvSpPr>
          <p:cNvPr id="2" name="TextBox 1"/>
          <p:cNvSpPr txBox="1"/>
          <p:nvPr/>
        </p:nvSpPr>
        <p:spPr>
          <a:xfrm>
            <a:off x="981289" y="1381090"/>
            <a:ext cx="6102159" cy="2126480"/>
          </a:xfrm>
          <a:prstGeom prst="rect">
            <a:avLst/>
          </a:prstGeom>
          <a:noFill/>
        </p:spPr>
        <p:txBody>
          <a:bodyPr wrap="square" rtlCol="0">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Chia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sẻ</a:t>
            </a: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trước</a:t>
            </a: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lớp</a:t>
            </a:r>
            <a:endPar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endParaRPr>
          </a:p>
        </p:txBody>
      </p:sp>
    </p:spTree>
    <p:extLst>
      <p:ext uri="{BB962C8B-B14F-4D97-AF65-F5344CB8AC3E}">
        <p14:creationId xmlns:p14="http://schemas.microsoft.com/office/powerpoint/2010/main" val="15812280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869586"/>
            <a:ext cx="9879334" cy="3337655"/>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429290" y="2419681"/>
            <a:ext cx="8109252"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just">
              <a:buClr>
                <a:prstClr val="black"/>
              </a:buClr>
            </a:pPr>
            <a:r>
              <a:rPr lang="vi-VN" sz="3600" dirty="0">
                <a:solidFill>
                  <a:srgbClr val="002060"/>
                </a:solidFill>
                <a:latin typeface="Calibri" panose="020F0502020204030204" pitchFamily="34" charset="0"/>
                <a:cs typeface="Calibri" panose="020F0502020204030204" pitchFamily="34" charset="0"/>
              </a:rPr>
              <a:t>Khi xảy ra thiên tai đó có thể gây nhiều thiệt hại như mất mùa, vật nuôi bị chết, nhà cửa bị cuốn trôi, con người nguy hiểm đến tính mạng,…</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endParaRPr>
          </a:p>
        </p:txBody>
      </p:sp>
    </p:spTree>
    <p:extLst>
      <p:ext uri="{BB962C8B-B14F-4D97-AF65-F5344CB8AC3E}">
        <p14:creationId xmlns:p14="http://schemas.microsoft.com/office/powerpoint/2010/main" val="32480415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66000">
                                          <p:cBhvr additive="base">
                                            <p:cTn id="11"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65229D-EEDE-42EB-86AF-D1D013B5C80C}"/>
              </a:ext>
            </a:extLst>
          </p:cNvPr>
          <p:cNvPicPr>
            <a:picLocks noChangeAspect="1"/>
          </p:cNvPicPr>
          <p:nvPr/>
        </p:nvPicPr>
        <p:blipFill>
          <a:blip r:embed="rId2"/>
          <a:stretch>
            <a:fillRect/>
          </a:stretch>
        </p:blipFill>
        <p:spPr>
          <a:xfrm>
            <a:off x="2998381" y="1249546"/>
            <a:ext cx="6694923" cy="5323674"/>
          </a:xfrm>
          <a:prstGeom prst="rect">
            <a:avLst/>
          </a:prstGeom>
          <a:ln>
            <a:noFill/>
          </a:ln>
          <a:effectLst>
            <a:softEdge rad="112500"/>
          </a:effectLst>
        </p:spPr>
      </p:pic>
      <p:sp>
        <p:nvSpPr>
          <p:cNvPr id="6" name="TextBox 5">
            <a:extLst>
              <a:ext uri="{FF2B5EF4-FFF2-40B4-BE49-F238E27FC236}">
                <a16:creationId xmlns:a16="http://schemas.microsoft.com/office/drawing/2014/main" id="{504E4396-0B99-4F9D-9634-86AEAE374103}"/>
              </a:ext>
            </a:extLst>
          </p:cNvPr>
          <p:cNvSpPr txBox="1"/>
          <p:nvPr/>
        </p:nvSpPr>
        <p:spPr>
          <a:xfrm>
            <a:off x="1466850" y="122855"/>
            <a:ext cx="9391649" cy="1077218"/>
          </a:xfrm>
          <a:prstGeom prst="rect">
            <a:avLst/>
          </a:prstGeom>
          <a:noFill/>
        </p:spPr>
        <p:txBody>
          <a:bodyPr wrap="square" rtlCol="0">
            <a:spAutoFit/>
          </a:bodyPr>
          <a:lstStyle/>
          <a:p>
            <a:pPr algn="ctr"/>
            <a:r>
              <a:rPr lang="en-US" sz="3200" b="1" dirty="0"/>
              <a:t>2. </a:t>
            </a:r>
            <a:r>
              <a:rPr lang="en-US" sz="3200" b="1" dirty="0" err="1"/>
              <a:t>Hoạt</a:t>
            </a:r>
            <a:r>
              <a:rPr lang="en-US" sz="3200" b="1" dirty="0"/>
              <a:t> </a:t>
            </a:r>
            <a:r>
              <a:rPr lang="en-US" sz="3200" b="1" dirty="0" err="1"/>
              <a:t>động</a:t>
            </a:r>
            <a:r>
              <a:rPr lang="en-US" sz="3200" b="1" dirty="0"/>
              <a:t> </a:t>
            </a:r>
            <a:r>
              <a:rPr lang="en-US" sz="3200" b="1" dirty="0" err="1"/>
              <a:t>nào</a:t>
            </a:r>
            <a:r>
              <a:rPr lang="en-US" sz="3200" b="1" dirty="0"/>
              <a:t> </a:t>
            </a:r>
            <a:r>
              <a:rPr lang="en-US" sz="3200" b="1" dirty="0" err="1"/>
              <a:t>của</a:t>
            </a:r>
            <a:r>
              <a:rPr lang="en-US" sz="3200" b="1" dirty="0"/>
              <a:t> con </a:t>
            </a:r>
            <a:r>
              <a:rPr lang="en-US" sz="3200" b="1" dirty="0" err="1"/>
              <a:t>người</a:t>
            </a:r>
            <a:r>
              <a:rPr lang="en-US" sz="3200" b="1" dirty="0"/>
              <a:t> </a:t>
            </a:r>
            <a:r>
              <a:rPr lang="en-US" sz="3200" b="1" dirty="0" err="1"/>
              <a:t>trong</a:t>
            </a:r>
            <a:r>
              <a:rPr lang="en-US" sz="3200" b="1" dirty="0"/>
              <a:t> </a:t>
            </a:r>
            <a:r>
              <a:rPr lang="en-US" sz="3200" b="1" dirty="0" err="1"/>
              <a:t>các</a:t>
            </a:r>
            <a:r>
              <a:rPr lang="en-US" sz="3200" b="1" dirty="0"/>
              <a:t> </a:t>
            </a:r>
            <a:r>
              <a:rPr lang="en-US" sz="3200" b="1" dirty="0" err="1"/>
              <a:t>hình</a:t>
            </a:r>
            <a:r>
              <a:rPr lang="en-US" sz="3200" b="1" dirty="0"/>
              <a:t> </a:t>
            </a:r>
            <a:r>
              <a:rPr lang="en-US" sz="3200" b="1" dirty="0" err="1"/>
              <a:t>sau</a:t>
            </a:r>
            <a:r>
              <a:rPr lang="en-US" sz="3200" b="1" dirty="0"/>
              <a:t> </a:t>
            </a:r>
            <a:r>
              <a:rPr lang="en-US" sz="3200" b="1" dirty="0" err="1"/>
              <a:t>có</a:t>
            </a:r>
            <a:r>
              <a:rPr lang="en-US" sz="3200" b="1" dirty="0"/>
              <a:t> </a:t>
            </a:r>
            <a:r>
              <a:rPr lang="en-US" sz="3200" b="1" dirty="0" err="1"/>
              <a:t>thể</a:t>
            </a:r>
            <a:r>
              <a:rPr lang="en-US" sz="3200" b="1" dirty="0"/>
              <a:t> </a:t>
            </a:r>
            <a:r>
              <a:rPr lang="en-US" sz="3200" b="1" dirty="0" err="1"/>
              <a:t>làm</a:t>
            </a:r>
            <a:r>
              <a:rPr lang="en-US" sz="3200" b="1" dirty="0"/>
              <a:t> </a:t>
            </a:r>
            <a:r>
              <a:rPr lang="en-US" sz="3200" b="1" dirty="0" err="1"/>
              <a:t>giảm</a:t>
            </a:r>
            <a:r>
              <a:rPr lang="en-US" sz="3200" b="1" dirty="0"/>
              <a:t> </a:t>
            </a:r>
            <a:r>
              <a:rPr lang="en-US" sz="3200" b="1" dirty="0" err="1"/>
              <a:t>hoặc</a:t>
            </a:r>
            <a:r>
              <a:rPr lang="en-US" sz="3200" b="1" dirty="0"/>
              <a:t> </a:t>
            </a:r>
            <a:r>
              <a:rPr lang="en-US" sz="3200" b="1" dirty="0" err="1"/>
              <a:t>tăng</a:t>
            </a:r>
            <a:r>
              <a:rPr lang="en-US" sz="3200" b="1" dirty="0"/>
              <a:t> </a:t>
            </a:r>
            <a:r>
              <a:rPr lang="en-US" sz="3200" b="1" dirty="0" err="1"/>
              <a:t>thêm</a:t>
            </a:r>
            <a:r>
              <a:rPr lang="en-US" sz="3200" b="1" dirty="0"/>
              <a:t> </a:t>
            </a:r>
            <a:r>
              <a:rPr lang="en-US" sz="3200" b="1" dirty="0" err="1"/>
              <a:t>thiên</a:t>
            </a:r>
            <a:r>
              <a:rPr lang="en-US" sz="3200" b="1" dirty="0"/>
              <a:t> tai? </a:t>
            </a:r>
            <a:r>
              <a:rPr lang="en-US" sz="3200" b="1" dirty="0" err="1"/>
              <a:t>Vì</a:t>
            </a:r>
            <a:r>
              <a:rPr lang="en-US" sz="3200" b="1" dirty="0"/>
              <a:t> </a:t>
            </a:r>
            <a:r>
              <a:rPr lang="en-US" sz="3200" b="1" dirty="0" err="1"/>
              <a:t>sao</a:t>
            </a:r>
            <a:r>
              <a:rPr lang="en-US" sz="3200" b="1" dirty="0"/>
              <a:t>?</a:t>
            </a:r>
          </a:p>
        </p:txBody>
      </p:sp>
    </p:spTree>
    <p:extLst>
      <p:ext uri="{BB962C8B-B14F-4D97-AF65-F5344CB8AC3E}">
        <p14:creationId xmlns:p14="http://schemas.microsoft.com/office/powerpoint/2010/main" val="17829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8" name="Picture 8"/>
          <p:cNvPicPr>
            <a:picLocks noChangeAspect="1"/>
          </p:cNvPicPr>
          <p:nvPr/>
        </p:nvPicPr>
        <p:blipFill>
          <a:blip r:embed="rId3"/>
          <a:srcRect r="66324" b="70079"/>
          <a:stretch>
            <a:fillRect/>
          </a:stretch>
        </p:blipFill>
        <p:spPr>
          <a:xfrm>
            <a:off x="-3332" y="-105860"/>
            <a:ext cx="4799321" cy="239857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2905329"/>
            <a:ext cx="15073265" cy="4091823"/>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27309" y="-319531"/>
            <a:ext cx="12270109" cy="7161952"/>
          </a:xfrm>
          <a:prstGeom prst="rect">
            <a:avLst/>
          </a:prstGeom>
        </p:spPr>
      </p:pic>
      <p:pic>
        <p:nvPicPr>
          <p:cNvPr id="21" name="Picture 6"/>
          <p:cNvPicPr>
            <a:picLocks noChangeAspect="1"/>
          </p:cNvPicPr>
          <p:nvPr/>
        </p:nvPicPr>
        <p:blipFill>
          <a:blip r:embed="rId7"/>
          <a:srcRect l="13162" t="11393" b="31764"/>
          <a:stretch>
            <a:fillRect/>
          </a:stretch>
        </p:blipFill>
        <p:spPr>
          <a:xfrm>
            <a:off x="4673600" y="128496"/>
            <a:ext cx="7936024" cy="2922076"/>
          </a:xfrm>
          <a:prstGeom prst="rect">
            <a:avLst/>
          </a:prstGeom>
        </p:spPr>
      </p:pic>
      <p:pic>
        <p:nvPicPr>
          <p:cNvPr id="3" name="Picture 2">
            <a:extLst>
              <a:ext uri="{FF2B5EF4-FFF2-40B4-BE49-F238E27FC236}">
                <a16:creationId xmlns:a16="http://schemas.microsoft.com/office/drawing/2014/main" id="{FAD0D0FD-9643-49FF-A373-1A0D1259F583}"/>
              </a:ext>
            </a:extLst>
          </p:cNvPr>
          <p:cNvPicPr>
            <a:picLocks noChangeAspect="1"/>
          </p:cNvPicPr>
          <p:nvPr/>
        </p:nvPicPr>
        <p:blipFill>
          <a:blip r:embed="rId8"/>
          <a:stretch>
            <a:fillRect/>
          </a:stretch>
        </p:blipFill>
        <p:spPr>
          <a:xfrm>
            <a:off x="3114797" y="2450507"/>
            <a:ext cx="5962405" cy="1956986"/>
          </a:xfrm>
          <a:prstGeom prst="rect">
            <a:avLst/>
          </a:prstGeom>
        </p:spPr>
      </p:pic>
    </p:spTree>
    <p:extLst>
      <p:ext uri="{BB962C8B-B14F-4D97-AF65-F5344CB8AC3E}">
        <p14:creationId xmlns:p14="http://schemas.microsoft.com/office/powerpoint/2010/main" val="329093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19"/>
                                        </p:tgtEl>
                                      </p:cBhvr>
                                    </p:animEffect>
                                    <p:animScale>
                                      <p:cBhvr>
                                        <p:cTn id="12" dur="1000" autoRev="1" fill="hold"/>
                                        <p:tgtEl>
                                          <p:spTgt spid="19"/>
                                        </p:tgtEl>
                                      </p:cBhvr>
                                      <p:by x="105000" y="105000"/>
                                    </p:animScale>
                                  </p:childTnLst>
                                </p:cTn>
                              </p:par>
                              <p:par>
                                <p:cTn id="13" presetID="64" presetClass="path" presetSubtype="0" repeatCount="indefinite" accel="50000" decel="50000" fill="hold" nodeType="withEffect">
                                  <p:stCondLst>
                                    <p:cond delay="0"/>
                                  </p:stCondLst>
                                  <p:childTnLst>
                                    <p:animMotion origin="layout" path="M 2.63889E-6 4.19753E-6 L 2.63889E-6 0.69861 " pathEditMode="relative" rAng="0" ptsTypes="AA">
                                      <p:cBhvr>
                                        <p:cTn id="14" dur="3000" fill="hold"/>
                                        <p:tgtEl>
                                          <p:spTgt spid="21"/>
                                        </p:tgtEl>
                                        <p:attrNameLst>
                                          <p:attrName>ppt_x</p:attrName>
                                          <p:attrName>ppt_y</p:attrName>
                                        </p:attrNameLst>
                                      </p:cBhvr>
                                      <p:rCtr x="0" y="34923"/>
                                    </p:animMotion>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7"/>
                                        </p:tgtEl>
                                        <p:attrNameLst>
                                          <p:attrName>r</p:attrName>
                                        </p:attrNameLst>
                                      </p:cBhvr>
                                    </p:animRot>
                                    <p:animRot by="-240000">
                                      <p:cBhvr>
                                        <p:cTn id="17" dur="600" fill="hold">
                                          <p:stCondLst>
                                            <p:cond delay="600"/>
                                          </p:stCondLst>
                                        </p:cTn>
                                        <p:tgtEl>
                                          <p:spTgt spid="7"/>
                                        </p:tgtEl>
                                        <p:attrNameLst>
                                          <p:attrName>r</p:attrName>
                                        </p:attrNameLst>
                                      </p:cBhvr>
                                    </p:animRot>
                                    <p:animRot by="240000">
                                      <p:cBhvr>
                                        <p:cTn id="18" dur="600" fill="hold">
                                          <p:stCondLst>
                                            <p:cond delay="1200"/>
                                          </p:stCondLst>
                                        </p:cTn>
                                        <p:tgtEl>
                                          <p:spTgt spid="7"/>
                                        </p:tgtEl>
                                        <p:attrNameLst>
                                          <p:attrName>r</p:attrName>
                                        </p:attrNameLst>
                                      </p:cBhvr>
                                    </p:animRot>
                                    <p:animRot by="-240000">
                                      <p:cBhvr>
                                        <p:cTn id="19" dur="600" fill="hold">
                                          <p:stCondLst>
                                            <p:cond delay="1800"/>
                                          </p:stCondLst>
                                        </p:cTn>
                                        <p:tgtEl>
                                          <p:spTgt spid="7"/>
                                        </p:tgtEl>
                                        <p:attrNameLst>
                                          <p:attrName>r</p:attrName>
                                        </p:attrNameLst>
                                      </p:cBhvr>
                                    </p:animRot>
                                    <p:animRot by="120000">
                                      <p:cBhvr>
                                        <p:cTn id="20" dur="600" fill="hold">
                                          <p:stCondLst>
                                            <p:cond delay="2400"/>
                                          </p:stCondLst>
                                        </p:cTn>
                                        <p:tgtEl>
                                          <p:spTgt spid="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89" y="-1"/>
            <a:ext cx="11814394" cy="6858001"/>
          </a:xfrm>
          <a:prstGeom prst="rect">
            <a:avLst/>
          </a:prstGeom>
        </p:spPr>
      </p:pic>
      <p:pic>
        <p:nvPicPr>
          <p:cNvPr id="7" name="Picture 6">
            <a:extLst>
              <a:ext uri="{FF2B5EF4-FFF2-40B4-BE49-F238E27FC236}">
                <a16:creationId xmlns:a16="http://schemas.microsoft.com/office/drawing/2014/main" id="{9D4FB897-1F53-4F38-810B-72D48793A62F}"/>
              </a:ext>
            </a:extLst>
          </p:cNvPr>
          <p:cNvPicPr>
            <a:picLocks noChangeAspect="1"/>
          </p:cNvPicPr>
          <p:nvPr/>
        </p:nvPicPr>
        <p:blipFill>
          <a:blip r:embed="rId4"/>
          <a:stretch>
            <a:fillRect/>
          </a:stretch>
        </p:blipFill>
        <p:spPr>
          <a:xfrm>
            <a:off x="4783985" y="3506140"/>
            <a:ext cx="2238704" cy="2860288"/>
          </a:xfrm>
          <a:prstGeom prst="rect">
            <a:avLst/>
          </a:prstGeom>
        </p:spPr>
      </p:pic>
      <p:pic>
        <p:nvPicPr>
          <p:cNvPr id="9" name="Picture 8">
            <a:extLst>
              <a:ext uri="{FF2B5EF4-FFF2-40B4-BE49-F238E27FC236}">
                <a16:creationId xmlns:a16="http://schemas.microsoft.com/office/drawing/2014/main" id="{1716F99E-26C8-440C-B7E7-47B64E1823A6}"/>
              </a:ext>
            </a:extLst>
          </p:cNvPr>
          <p:cNvPicPr>
            <a:picLocks noChangeAspect="1"/>
          </p:cNvPicPr>
          <p:nvPr/>
        </p:nvPicPr>
        <p:blipFill>
          <a:blip r:embed="rId5"/>
          <a:stretch>
            <a:fillRect/>
          </a:stretch>
        </p:blipFill>
        <p:spPr>
          <a:xfrm>
            <a:off x="2734366" y="3429001"/>
            <a:ext cx="2049619" cy="2960850"/>
          </a:xfrm>
          <a:prstGeom prst="rect">
            <a:avLst/>
          </a:prstGeom>
        </p:spPr>
      </p:pic>
      <p:sp>
        <p:nvSpPr>
          <p:cNvPr id="2" name="TextBox 1"/>
          <p:cNvSpPr txBox="1"/>
          <p:nvPr/>
        </p:nvSpPr>
        <p:spPr>
          <a:xfrm>
            <a:off x="952714" y="1352515"/>
            <a:ext cx="6102159" cy="1109603"/>
          </a:xfrm>
          <a:prstGeom prst="rect">
            <a:avLst/>
          </a:prstGeom>
          <a:noFill/>
        </p:spPr>
        <p:txBody>
          <a:bodyPr wrap="square" rtlCol="0">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Thảo</a:t>
            </a:r>
            <a:r>
              <a:rPr kumimoji="0" lang="en-US" sz="6609" b="0" i="0" u="none" strike="noStrike" kern="1200" cap="none" spc="0" normalizeH="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noProof="0" dirty="0" err="1">
                <a:ln>
                  <a:noFill/>
                </a:ln>
                <a:solidFill>
                  <a:prstClr val="white"/>
                </a:solidFill>
                <a:effectLst/>
                <a:uLnTx/>
                <a:uFillTx/>
                <a:latin typeface="Baloo" panose="03080902040302020200" pitchFamily="66" charset="0"/>
                <a:ea typeface="+mn-ea"/>
                <a:cs typeface="Baloo" panose="03080902040302020200" pitchFamily="66" charset="0"/>
              </a:rPr>
              <a:t>luận</a:t>
            </a:r>
            <a:r>
              <a:rPr kumimoji="0" lang="en-US" sz="6609" b="0" i="0" u="none" strike="noStrike" kern="1200" cap="none" spc="0" normalizeH="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noProof="0" dirty="0" err="1">
                <a:ln>
                  <a:noFill/>
                </a:ln>
                <a:solidFill>
                  <a:prstClr val="white"/>
                </a:solidFill>
                <a:effectLst/>
                <a:uLnTx/>
                <a:uFillTx/>
                <a:latin typeface="Baloo" panose="03080902040302020200" pitchFamily="66" charset="0"/>
                <a:ea typeface="+mn-ea"/>
                <a:cs typeface="Baloo" panose="03080902040302020200" pitchFamily="66" charset="0"/>
              </a:rPr>
              <a:t>nhóm</a:t>
            </a:r>
            <a:endPar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endParaRPr>
          </a:p>
        </p:txBody>
      </p:sp>
    </p:spTree>
    <p:extLst>
      <p:ext uri="{BB962C8B-B14F-4D97-AF65-F5344CB8AC3E}">
        <p14:creationId xmlns:p14="http://schemas.microsoft.com/office/powerpoint/2010/main" val="3976565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pic>
        <p:nvPicPr>
          <p:cNvPr id="3" name="Picture 2">
            <a:extLst>
              <a:ext uri="{FF2B5EF4-FFF2-40B4-BE49-F238E27FC236}">
                <a16:creationId xmlns:a16="http://schemas.microsoft.com/office/drawing/2014/main" id="{56522B33-0A6A-47A6-B701-FF3613B38526}"/>
              </a:ext>
            </a:extLst>
          </p:cNvPr>
          <p:cNvPicPr>
            <a:picLocks noChangeAspect="1"/>
          </p:cNvPicPr>
          <p:nvPr/>
        </p:nvPicPr>
        <p:blipFill>
          <a:blip r:embed="rId4"/>
          <a:stretch>
            <a:fillRect/>
          </a:stretch>
        </p:blipFill>
        <p:spPr>
          <a:xfrm>
            <a:off x="304800" y="1400174"/>
            <a:ext cx="4349094" cy="3362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id="{2E4BE004-C115-4364-9A2F-892A4FC3B647}"/>
              </a:ext>
            </a:extLst>
          </p:cNvPr>
          <p:cNvSpPr/>
          <p:nvPr/>
        </p:nvSpPr>
        <p:spPr>
          <a:xfrm>
            <a:off x="5153025" y="1400174"/>
            <a:ext cx="6648450" cy="3533775"/>
          </a:xfrm>
          <a:prstGeom prst="roundRect">
            <a:avLst/>
          </a:prstGeom>
          <a:ln w="76200">
            <a:solidFill>
              <a:srgbClr val="CC66FF"/>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Rừng có tác dụng giữ đất, giữ nước, cản gió nên rừng có thể hạn chế những loại thiên tai lũ lụt, chống xói mòn, sạt lở đất.</a:t>
            </a: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Việc trồng rừng có tác dụng bảo vệ rừng, từ đó giúp làm giảm thiên tai.</a:t>
            </a:r>
          </a:p>
        </p:txBody>
      </p:sp>
    </p:spTree>
    <p:extLst>
      <p:ext uri="{BB962C8B-B14F-4D97-AF65-F5344CB8AC3E}">
        <p14:creationId xmlns:p14="http://schemas.microsoft.com/office/powerpoint/2010/main" val="26372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down)">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sp>
        <p:nvSpPr>
          <p:cNvPr id="9" name="Rectangle: Rounded Corners 8">
            <a:extLst>
              <a:ext uri="{FF2B5EF4-FFF2-40B4-BE49-F238E27FC236}">
                <a16:creationId xmlns:a16="http://schemas.microsoft.com/office/drawing/2014/main" id="{2E4BE004-C115-4364-9A2F-892A4FC3B647}"/>
              </a:ext>
            </a:extLst>
          </p:cNvPr>
          <p:cNvSpPr/>
          <p:nvPr/>
        </p:nvSpPr>
        <p:spPr>
          <a:xfrm>
            <a:off x="5153025" y="1400175"/>
            <a:ext cx="6648450" cy="2924176"/>
          </a:xfrm>
          <a:prstGeom prst="roundRect">
            <a:avLst/>
          </a:prstGeom>
          <a:ln w="76200">
            <a:solidFill>
              <a:srgbClr val="CC66FF"/>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Việc phá rừng, đốt rừng làm nương rẫy gây tàn phá rừng, làm tăng thiên tai.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id="{0085F7A8-90FE-4BB6-8990-5485D583D9FA}"/>
              </a:ext>
            </a:extLst>
          </p:cNvPr>
          <p:cNvPicPr>
            <a:picLocks noChangeAspect="1"/>
          </p:cNvPicPr>
          <p:nvPr/>
        </p:nvPicPr>
        <p:blipFill>
          <a:blip r:embed="rId4"/>
          <a:stretch>
            <a:fillRect/>
          </a:stretch>
        </p:blipFill>
        <p:spPr>
          <a:xfrm>
            <a:off x="266700" y="762000"/>
            <a:ext cx="466725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8A168BD5-D896-46DD-8BB6-57CF24669575}"/>
              </a:ext>
            </a:extLst>
          </p:cNvPr>
          <p:cNvPicPr>
            <a:picLocks noChangeAspect="1"/>
          </p:cNvPicPr>
          <p:nvPr/>
        </p:nvPicPr>
        <p:blipFill>
          <a:blip r:embed="rId5"/>
          <a:stretch>
            <a:fillRect/>
          </a:stretch>
        </p:blipFill>
        <p:spPr>
          <a:xfrm>
            <a:off x="900112" y="3295649"/>
            <a:ext cx="3163020" cy="2295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6562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down)">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8BA2D01-AA94-2116-7AEB-CCA79EE75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0"/>
            <a:ext cx="12192000" cy="6858000"/>
          </a:xfrm>
          <a:prstGeom prst="rect">
            <a:avLst/>
          </a:prstGeom>
        </p:spPr>
      </p:pic>
      <p:grpSp>
        <p:nvGrpSpPr>
          <p:cNvPr id="4" name="Group 3">
            <a:extLst>
              <a:ext uri="{FF2B5EF4-FFF2-40B4-BE49-F238E27FC236}">
                <a16:creationId xmlns:a16="http://schemas.microsoft.com/office/drawing/2014/main" id="{AD6BCFB2-5A31-127D-471F-3F796593A845}"/>
              </a:ext>
            </a:extLst>
          </p:cNvPr>
          <p:cNvGrpSpPr/>
          <p:nvPr/>
        </p:nvGrpSpPr>
        <p:grpSpPr>
          <a:xfrm>
            <a:off x="1321944" y="770962"/>
            <a:ext cx="9548111" cy="4980069"/>
            <a:chOff x="1321944" y="770962"/>
            <a:chExt cx="9548111" cy="4980069"/>
          </a:xfrm>
        </p:grpSpPr>
        <p:pic>
          <p:nvPicPr>
            <p:cNvPr id="5" name="Graphic 4">
              <a:extLst>
                <a:ext uri="{FF2B5EF4-FFF2-40B4-BE49-F238E27FC236}">
                  <a16:creationId xmlns:a16="http://schemas.microsoft.com/office/drawing/2014/main" id="{4E268473-8A14-845C-4B82-E2E1697802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944" y="770962"/>
              <a:ext cx="9548111" cy="4980069"/>
            </a:xfrm>
            <a:prstGeom prst="rect">
              <a:avLst/>
            </a:prstGeom>
          </p:spPr>
        </p:pic>
        <p:sp>
          <p:nvSpPr>
            <p:cNvPr id="6" name="TextBox 5">
              <a:extLst>
                <a:ext uri="{FF2B5EF4-FFF2-40B4-BE49-F238E27FC236}">
                  <a16:creationId xmlns:a16="http://schemas.microsoft.com/office/drawing/2014/main" id="{7CC07F77-6014-05A7-746D-3C2D1A82CBE5}"/>
                </a:ext>
              </a:extLst>
            </p:cNvPr>
            <p:cNvSpPr txBox="1"/>
            <p:nvPr/>
          </p:nvSpPr>
          <p:spPr>
            <a:xfrm>
              <a:off x="1980639" y="1782381"/>
              <a:ext cx="8298945" cy="3046988"/>
            </a:xfrm>
            <a:prstGeom prst="rect">
              <a:avLst/>
            </a:prstGeom>
            <a:noFill/>
          </p:spPr>
          <p:txBody>
            <a:bodyPr wrap="square" rtlCol="0">
              <a:spAutoFit/>
            </a:bodyPr>
            <a:lstStyle/>
            <a:p>
              <a:pPr marL="0" marR="0" algn="just">
                <a:spcBef>
                  <a:spcPts val="0"/>
                </a:spcBef>
                <a:spcAft>
                  <a:spcPts val="0"/>
                </a:spcAft>
              </a:pPr>
              <a:r>
                <a:rPr lang="vi-VN" sz="3200" b="1" i="1" dirty="0">
                  <a:effectLst/>
                  <a:ea typeface="SimSun" panose="02010600030101010101" pitchFamily="2" charset="-122"/>
                </a:rPr>
                <a:t>Các hiện tượng thiên tai như: bão, lũ, lụt, giông sét, hạn hán, giá rét, động đất,... có thể gây ra nhiều thiệt hại về người và tài sản,...Vậy nên để giảm thiểu thiên tai do thiên nhiên gây ra các con cần phải có ý thức bảo vệ môi trường như trồng cây gây rừng, không đốt rừng, chặt cây.</a:t>
              </a:r>
              <a:endParaRPr lang="en-US" sz="3200" b="1" dirty="0">
                <a:effectLst/>
                <a:ea typeface="SimSun" panose="02010600030101010101" pitchFamily="2" charset="-122"/>
              </a:endParaRPr>
            </a:p>
          </p:txBody>
        </p:sp>
      </p:grpSp>
      <p:pic>
        <p:nvPicPr>
          <p:cNvPr id="8" name="Picture 7">
            <a:extLst>
              <a:ext uri="{FF2B5EF4-FFF2-40B4-BE49-F238E27FC236}">
                <a16:creationId xmlns:a16="http://schemas.microsoft.com/office/drawing/2014/main" id="{F548ED53-082C-CCDD-0BC6-CEA60237D3A4}"/>
              </a:ext>
            </a:extLst>
          </p:cNvPr>
          <p:cNvPicPr>
            <a:picLocks noChangeAspect="1"/>
          </p:cNvPicPr>
          <p:nvPr/>
        </p:nvPicPr>
        <p:blipFill>
          <a:blip r:embed="rId5"/>
          <a:stretch>
            <a:fillRect/>
          </a:stretch>
        </p:blipFill>
        <p:spPr>
          <a:xfrm>
            <a:off x="73203" y="152994"/>
            <a:ext cx="2497481" cy="2073126"/>
          </a:xfrm>
          <a:prstGeom prst="rect">
            <a:avLst/>
          </a:prstGeom>
        </p:spPr>
      </p:pic>
      <p:pic>
        <p:nvPicPr>
          <p:cNvPr id="9" name="Picture 8">
            <a:extLst>
              <a:ext uri="{FF2B5EF4-FFF2-40B4-BE49-F238E27FC236}">
                <a16:creationId xmlns:a16="http://schemas.microsoft.com/office/drawing/2014/main" id="{93D343F7-7020-8D17-16E4-70766618F10A}"/>
              </a:ext>
            </a:extLst>
          </p:cNvPr>
          <p:cNvPicPr>
            <a:picLocks noChangeAspect="1"/>
          </p:cNvPicPr>
          <p:nvPr/>
        </p:nvPicPr>
        <p:blipFill>
          <a:blip r:embed="rId6"/>
          <a:stretch>
            <a:fillRect/>
          </a:stretch>
        </p:blipFill>
        <p:spPr>
          <a:xfrm>
            <a:off x="10017760" y="309122"/>
            <a:ext cx="1693075" cy="2443415"/>
          </a:xfrm>
          <a:prstGeom prst="rect">
            <a:avLst/>
          </a:prstGeom>
        </p:spPr>
      </p:pic>
      <p:sp>
        <p:nvSpPr>
          <p:cNvPr id="11" name="Rectangle: Rounded Corners 10">
            <a:extLst>
              <a:ext uri="{FF2B5EF4-FFF2-40B4-BE49-F238E27FC236}">
                <a16:creationId xmlns:a16="http://schemas.microsoft.com/office/drawing/2014/main" id="{1B7C3D1A-7BB1-0506-F9E1-580A6166D020}"/>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rPr>
              <a:t>KẾT LUẬN</a:t>
            </a:r>
          </a:p>
        </p:txBody>
      </p:sp>
    </p:spTree>
    <p:extLst>
      <p:ext uri="{BB962C8B-B14F-4D97-AF65-F5344CB8AC3E}">
        <p14:creationId xmlns:p14="http://schemas.microsoft.com/office/powerpoint/2010/main" val="592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200" fill="hold">
                                          <p:stCondLst>
                                            <p:cond delay="0"/>
                                          </p:stCondLst>
                                        </p:cTn>
                                        <p:tgtEl>
                                          <p:spTgt spid="8"/>
                                        </p:tgtEl>
                                        <p:attrNameLst>
                                          <p:attrName>r</p:attrName>
                                        </p:attrNameLst>
                                      </p:cBhvr>
                                    </p:animRot>
                                    <p:animRot by="-240000">
                                      <p:cBhvr>
                                        <p:cTn id="18" dur="400" fill="hold">
                                          <p:stCondLst>
                                            <p:cond delay="400"/>
                                          </p:stCondLst>
                                        </p:cTn>
                                        <p:tgtEl>
                                          <p:spTgt spid="8"/>
                                        </p:tgtEl>
                                        <p:attrNameLst>
                                          <p:attrName>r</p:attrName>
                                        </p:attrNameLst>
                                      </p:cBhvr>
                                    </p:animRot>
                                    <p:animRot by="240000">
                                      <p:cBhvr>
                                        <p:cTn id="19" dur="400" fill="hold">
                                          <p:stCondLst>
                                            <p:cond delay="800"/>
                                          </p:stCondLst>
                                        </p:cTn>
                                        <p:tgtEl>
                                          <p:spTgt spid="8"/>
                                        </p:tgtEl>
                                        <p:attrNameLst>
                                          <p:attrName>r</p:attrName>
                                        </p:attrNameLst>
                                      </p:cBhvr>
                                    </p:animRot>
                                    <p:animRot by="-240000">
                                      <p:cBhvr>
                                        <p:cTn id="20" dur="400" fill="hold">
                                          <p:stCondLst>
                                            <p:cond delay="1200"/>
                                          </p:stCondLst>
                                        </p:cTn>
                                        <p:tgtEl>
                                          <p:spTgt spid="8"/>
                                        </p:tgtEl>
                                        <p:attrNameLst>
                                          <p:attrName>r</p:attrName>
                                        </p:attrNameLst>
                                      </p:cBhvr>
                                    </p:animRot>
                                    <p:animRot by="120000">
                                      <p:cBhvr>
                                        <p:cTn id="21" dur="400" fill="hold">
                                          <p:stCondLst>
                                            <p:cond delay="16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200" fill="hold">
                                          <p:stCondLst>
                                            <p:cond delay="0"/>
                                          </p:stCondLst>
                                        </p:cTn>
                                        <p:tgtEl>
                                          <p:spTgt spid="9"/>
                                        </p:tgtEl>
                                        <p:attrNameLst>
                                          <p:attrName>r</p:attrName>
                                        </p:attrNameLst>
                                      </p:cBhvr>
                                    </p:animRot>
                                    <p:animRot by="-240000">
                                      <p:cBhvr>
                                        <p:cTn id="24" dur="400" fill="hold">
                                          <p:stCondLst>
                                            <p:cond delay="400"/>
                                          </p:stCondLst>
                                        </p:cTn>
                                        <p:tgtEl>
                                          <p:spTgt spid="9"/>
                                        </p:tgtEl>
                                        <p:attrNameLst>
                                          <p:attrName>r</p:attrName>
                                        </p:attrNameLst>
                                      </p:cBhvr>
                                    </p:animRot>
                                    <p:animRot by="240000">
                                      <p:cBhvr>
                                        <p:cTn id="25" dur="400" fill="hold">
                                          <p:stCondLst>
                                            <p:cond delay="800"/>
                                          </p:stCondLst>
                                        </p:cTn>
                                        <p:tgtEl>
                                          <p:spTgt spid="9"/>
                                        </p:tgtEl>
                                        <p:attrNameLst>
                                          <p:attrName>r</p:attrName>
                                        </p:attrNameLst>
                                      </p:cBhvr>
                                    </p:animRot>
                                    <p:animRot by="-240000">
                                      <p:cBhvr>
                                        <p:cTn id="26" dur="400" fill="hold">
                                          <p:stCondLst>
                                            <p:cond delay="1200"/>
                                          </p:stCondLst>
                                        </p:cTn>
                                        <p:tgtEl>
                                          <p:spTgt spid="9"/>
                                        </p:tgtEl>
                                        <p:attrNameLst>
                                          <p:attrName>r</p:attrName>
                                        </p:attrNameLst>
                                      </p:cBhvr>
                                    </p:animRot>
                                    <p:animRot by="120000">
                                      <p:cBhvr>
                                        <p:cTn id="27" dur="400" fill="hold">
                                          <p:stCondLst>
                                            <p:cond delay="1600"/>
                                          </p:stCondLst>
                                        </p:cTn>
                                        <p:tgtEl>
                                          <p:spTgt spid="9"/>
                                        </p:tgtEl>
                                        <p:attrNameLst>
                                          <p:attrName>r</p:attrName>
                                        </p:attrNameLst>
                                      </p:cBhvr>
                                    </p:animRo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4236051" y="-250135"/>
            <a:ext cx="4172103" cy="1869385"/>
          </a:xfrm>
          <a:prstGeom prst="rect">
            <a:avLst/>
          </a:prstGeom>
        </p:spPr>
      </p:pic>
      <p:sp>
        <p:nvSpPr>
          <p:cNvPr id="9" name="Rectangle 8"/>
          <p:cNvSpPr/>
          <p:nvPr/>
        </p:nvSpPr>
        <p:spPr>
          <a:xfrm>
            <a:off x="4240903" y="736428"/>
            <a:ext cx="3989484" cy="720710"/>
          </a:xfrm>
          <a:prstGeom prst="rect">
            <a:avLst/>
          </a:prstGeom>
        </p:spPr>
        <p:txBody>
          <a:bodyPr wrap="square">
            <a:spAutoFit/>
          </a:bodyPr>
          <a:lstStyle/>
          <a:p>
            <a:pPr algn="ctr" defTabSz="609630">
              <a:lnSpc>
                <a:spcPts val="5154"/>
              </a:lnSpc>
            </a:pPr>
            <a:r>
              <a:rPr lang="en-US" sz="3334" dirty="0" err="1">
                <a:solidFill>
                  <a:srgbClr val="FF0000"/>
                </a:solidFill>
                <a:latin typeface="Coiny"/>
              </a:rPr>
              <a:t>Luật</a:t>
            </a:r>
            <a:r>
              <a:rPr lang="en-US" sz="3334" dirty="0">
                <a:solidFill>
                  <a:srgbClr val="FF0000"/>
                </a:solidFill>
                <a:latin typeface="Coiny"/>
              </a:rPr>
              <a:t> </a:t>
            </a:r>
            <a:r>
              <a:rPr lang="en-US" sz="3334" dirty="0" err="1">
                <a:solidFill>
                  <a:srgbClr val="FF0000"/>
                </a:solidFill>
                <a:latin typeface="Coiny"/>
              </a:rPr>
              <a:t>chơi</a:t>
            </a:r>
            <a:endParaRPr lang="en-US" sz="3334" dirty="0">
              <a:solidFill>
                <a:srgbClr val="FF0000"/>
              </a:solidFill>
              <a:latin typeface="Coiny"/>
            </a:endParaRPr>
          </a:p>
        </p:txBody>
      </p:sp>
      <p:grpSp>
        <p:nvGrpSpPr>
          <p:cNvPr id="18" name="Group 17"/>
          <p:cNvGrpSpPr/>
          <p:nvPr/>
        </p:nvGrpSpPr>
        <p:grpSpPr>
          <a:xfrm>
            <a:off x="-342900" y="1676399"/>
            <a:ext cx="12001500" cy="4772027"/>
            <a:chOff x="-760744" y="249342"/>
            <a:chExt cx="13265219" cy="1919386"/>
          </a:xfrm>
        </p:grpSpPr>
        <p:sp>
          <p:nvSpPr>
            <p:cNvPr id="19" name="Rounded Rectangle 18"/>
            <p:cNvSpPr/>
            <p:nvPr/>
          </p:nvSpPr>
          <p:spPr>
            <a:xfrm>
              <a:off x="839504" y="439696"/>
              <a:ext cx="11644135" cy="1729032"/>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944784" y="496271"/>
              <a:ext cx="11559691" cy="1522650"/>
            </a:xfrm>
            <a:prstGeom prst="rect">
              <a:avLst/>
            </a:prstGeom>
            <a:noFill/>
          </p:spPr>
          <p:txBody>
            <a:bodyPr wrap="square" rtlCol="0">
              <a:spAutoFit/>
            </a:bodyPr>
            <a:lstStyle/>
            <a:p>
              <a:pPr marL="0" marR="0">
                <a:spcBef>
                  <a:spcPts val="0"/>
                </a:spcBef>
                <a:spcAft>
                  <a:spcPts val="0"/>
                </a:spcAft>
              </a:pPr>
              <a:r>
                <a:rPr lang="vi-VN"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Khi quản trò hô “mưa nhỏ, mưa nhỏ” – HS hô “tí tách – tí tách” và đồng thời chạm nhẹ hai đầu ngón tay vào nhau.</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vi-VN"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Khi quản trò hô “mưa vừa, mưa vừa” – HS hô “lộp cộp – lộp cộp” và đồng thời vỗ nhẹ hai bàn tay vào nhau.</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0"/>
                </a:spcAft>
              </a:pPr>
              <a:r>
                <a:rPr lang="vi-VN"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Khi quản trò hô “mưa to, mưa to” – HS hô “ào ào – ào ào” và đồng thời vỗ mạnh hai bàn tay vào nhau</a:t>
              </a:r>
              <a:r>
                <a:rPr lang="vi-VN" sz="2400" b="1" dirty="0">
                  <a:effectLst/>
                  <a:latin typeface="Calibri" panose="020F0502020204030204" pitchFamily="34" charset="0"/>
                  <a:ea typeface="SimSun" panose="02010600030101010101" pitchFamily="2" charset="-122"/>
                  <a:cs typeface="Calibri" panose="020F0502020204030204" pitchFamily="34" charset="0"/>
                </a:rPr>
                <a:t> </a:t>
              </a:r>
              <a:endParaRPr lang="en-US" sz="2400" b="1" dirty="0">
                <a:effectLst/>
                <a:latin typeface="Calibri" panose="020F0502020204030204" pitchFamily="34" charset="0"/>
                <a:ea typeface="SimSun" panose="02010600030101010101" pitchFamily="2" charset="-122"/>
                <a:cs typeface="Calibri" panose="020F0502020204030204" pitchFamily="34" charset="0"/>
              </a:endParaRPr>
            </a:p>
            <a:p>
              <a:pPr marL="0" marR="0" indent="0" algn="just">
                <a:spcBef>
                  <a:spcPts val="0"/>
                </a:spcBef>
                <a:spcAft>
                  <a:spcPts val="0"/>
                </a:spcAft>
              </a:pPr>
              <a:r>
                <a:rPr lang="vi-VN" sz="2400" b="1" dirty="0">
                  <a:effectLst/>
                  <a:latin typeface="Calibri" panose="020F0502020204030204" pitchFamily="34" charset="0"/>
                  <a:ea typeface="Times New Roman" panose="02020603050405020304" pitchFamily="18" charset="0"/>
                  <a:cs typeface="Calibri" panose="020F0502020204030204" pitchFamily="34" charset="0"/>
                </a:rPr>
                <a:t>+ Khi quản trò hô: “Gió nhẹ” HS giơ tay lên đầu và uốn người nhẹ.</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pPr>
              <a:r>
                <a:rPr lang="vi-VN" sz="2400" b="1" dirty="0">
                  <a:effectLst/>
                  <a:latin typeface="Calibri" panose="020F0502020204030204" pitchFamily="34" charset="0"/>
                  <a:ea typeface="Times New Roman" panose="02020603050405020304" pitchFamily="18" charset="0"/>
                  <a:cs typeface="Calibri" panose="020F0502020204030204" pitchFamily="34" charset="0"/>
                </a:rPr>
                <a:t>+ Khi quản trò hô: “Gió vừa”, HS giơ tay lên đầu, uốn người mạnh và nhanh hơn.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p>
              <a:pPr marL="0" marR="76200" indent="0" algn="just">
                <a:spcBef>
                  <a:spcPts val="0"/>
                </a:spcBef>
                <a:spcAft>
                  <a:spcPts val="0"/>
                </a:spcAft>
              </a:pPr>
              <a:r>
                <a:rPr lang="vi-VN" sz="2400" b="1" dirty="0">
                  <a:effectLst/>
                  <a:latin typeface="Calibri" panose="020F0502020204030204" pitchFamily="34" charset="0"/>
                  <a:ea typeface="Times New Roman" panose="02020603050405020304" pitchFamily="18" charset="0"/>
                  <a:cs typeface="Calibri" panose="020F0502020204030204" pitchFamily="34" charset="0"/>
                </a:rPr>
                <a:t>+ Khi quản trò hô: “Gió lớn” HS giơ tay lên đ</a:t>
              </a:r>
              <a:r>
                <a:rPr lang="en-US" sz="2400" b="1" dirty="0">
                  <a:effectLst/>
                  <a:latin typeface="Calibri" panose="020F0502020204030204" pitchFamily="34" charset="0"/>
                  <a:ea typeface="Times New Roman" panose="02020603050405020304" pitchFamily="18" charset="0"/>
                  <a:cs typeface="Calibri" panose="020F0502020204030204" pitchFamily="34" charset="0"/>
                </a:rPr>
                <a:t>ầ</a:t>
              </a:r>
              <a:r>
                <a:rPr lang="vi-VN" sz="2400" b="1" dirty="0">
                  <a:effectLst/>
                  <a:latin typeface="Calibri" panose="020F0502020204030204" pitchFamily="34" charset="0"/>
                  <a:ea typeface="Times New Roman" panose="02020603050405020304" pitchFamily="18" charset="0"/>
                  <a:cs typeface="Calibri" panose="020F0502020204030204" pitchFamily="34" charset="0"/>
                </a:rPr>
                <a:t>u, uốn người mạnh và nhanh hơn nữa.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744" y="249342"/>
              <a:ext cx="2368789" cy="680721"/>
            </a:xfrm>
            <a:prstGeom prst="rect">
              <a:avLst/>
            </a:prstGeom>
          </p:spPr>
        </p:pic>
      </p:grpSp>
    </p:spTree>
    <p:extLst>
      <p:ext uri="{BB962C8B-B14F-4D97-AF65-F5344CB8AC3E}">
        <p14:creationId xmlns:p14="http://schemas.microsoft.com/office/powerpoint/2010/main" val="5543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4"/>
          <a:srcRect l="5020" t="28869" r="13765" b="46559"/>
          <a:stretch/>
        </p:blipFill>
        <p:spPr>
          <a:xfrm>
            <a:off x="-50800" y="2187133"/>
            <a:ext cx="12242800" cy="206615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7"/>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8"/>
          <a:srcRect t="40721" r="78632" b="41633"/>
          <a:stretch>
            <a:fillRect/>
          </a:stretch>
        </p:blipFill>
        <p:spPr>
          <a:xfrm>
            <a:off x="-818883" y="5148011"/>
            <a:ext cx="3806024" cy="1767907"/>
          </a:xfrm>
          <a:prstGeom prst="rect">
            <a:avLst/>
          </a:prstGeom>
        </p:spPr>
      </p:pic>
      <p:pic>
        <p:nvPicPr>
          <p:cNvPr id="8" name="Picture 8"/>
          <p:cNvPicPr>
            <a:picLocks noChangeAspect="1"/>
          </p:cNvPicPr>
          <p:nvPr/>
        </p:nvPicPr>
        <p:blipFill>
          <a:blip r:embed="rId8"/>
          <a:srcRect l="78533" t="36334" r="4348" b="48274"/>
          <a:stretch>
            <a:fillRect/>
          </a:stretch>
        </p:blipFill>
        <p:spPr>
          <a:xfrm>
            <a:off x="8156952" y="4876440"/>
            <a:ext cx="4035048" cy="2040778"/>
          </a:xfrm>
          <a:prstGeom prst="rect">
            <a:avLst/>
          </a:prstGeom>
        </p:spPr>
      </p:pic>
      <p:pic>
        <p:nvPicPr>
          <p:cNvPr id="9" name="Picture 9"/>
          <p:cNvPicPr>
            <a:picLocks noChangeAspect="1"/>
          </p:cNvPicPr>
          <p:nvPr/>
        </p:nvPicPr>
        <p:blipFill>
          <a:blip r:embed="rId9"/>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0"/>
          <a:srcRect t="51672" b="33647"/>
          <a:stretch/>
        </p:blipFill>
        <p:spPr>
          <a:xfrm>
            <a:off x="52734" y="-25400"/>
            <a:ext cx="12209457" cy="1008243"/>
          </a:xfrm>
          <a:prstGeom prst="rect">
            <a:avLst/>
          </a:prstGeom>
        </p:spPr>
      </p:pic>
      <p:pic>
        <p:nvPicPr>
          <p:cNvPr id="47" name="Picture 46"/>
          <p:cNvPicPr>
            <a:picLocks noChangeAspect="1"/>
          </p:cNvPicPr>
          <p:nvPr/>
        </p:nvPicPr>
        <p:blipFill rotWithShape="1">
          <a:blip r:embed="rId11" cstate="print">
            <a:extLst>
              <a:ext uri="{28A0092B-C50C-407E-A947-70E740481C1C}">
                <a14:useLocalDpi xmlns:a14="http://schemas.microsoft.com/office/drawing/2010/main" val="0"/>
              </a:ext>
            </a:extLst>
          </a:blip>
          <a:srcRect l="6465" r="6035" b="9204"/>
          <a:stretch/>
        </p:blipFill>
        <p:spPr>
          <a:xfrm>
            <a:off x="152565" y="-246035"/>
            <a:ext cx="12443835" cy="7161952"/>
          </a:xfrm>
          <a:prstGeom prst="rect">
            <a:avLst/>
          </a:prstGeom>
        </p:spPr>
      </p:pic>
      <p:grpSp>
        <p:nvGrpSpPr>
          <p:cNvPr id="28" name="Group 27"/>
          <p:cNvGrpSpPr/>
          <p:nvPr/>
        </p:nvGrpSpPr>
        <p:grpSpPr>
          <a:xfrm>
            <a:off x="1047750" y="1884796"/>
            <a:ext cx="9814417" cy="1658503"/>
            <a:chOff x="-396025" y="173453"/>
            <a:chExt cx="17769625" cy="2487755"/>
          </a:xfrm>
        </p:grpSpPr>
        <p:sp>
          <p:nvSpPr>
            <p:cNvPr id="29" name="Rounded Rectangle 28"/>
            <p:cNvSpPr/>
            <p:nvPr/>
          </p:nvSpPr>
          <p:spPr>
            <a:xfrm>
              <a:off x="1263117" y="439694"/>
              <a:ext cx="16110483" cy="2221514"/>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30" name="TextBox 29"/>
            <p:cNvSpPr txBox="1"/>
            <p:nvPr/>
          </p:nvSpPr>
          <p:spPr>
            <a:xfrm>
              <a:off x="2280841" y="539900"/>
              <a:ext cx="14885816" cy="1800494"/>
            </a:xfrm>
            <a:prstGeom prst="rect">
              <a:avLst/>
            </a:prstGeom>
            <a:noFill/>
          </p:spPr>
          <p:txBody>
            <a:bodyPr wrap="square" rtlCol="0">
              <a:spAutoFit/>
            </a:bodyPr>
            <a:lstStyle/>
            <a:p>
              <a:pPr defTabSz="609630"/>
              <a:r>
                <a:rPr lang="vi-VN" sz="3600" b="1" dirty="0">
                  <a:effectLst/>
                  <a:latin typeface="Calibri" panose="020F0502020204030204" pitchFamily="34" charset="0"/>
                  <a:ea typeface="Calibri" panose="020F0502020204030204" pitchFamily="34" charset="0"/>
                  <a:cs typeface="Calibri" panose="020F0502020204030204" pitchFamily="34" charset="0"/>
                </a:rPr>
                <a:t>Khi mưa quá to và gió quá lớn thì sẽ gây ra hiện tượng gì?</a:t>
              </a:r>
              <a:endParaRPr lang="en-US" sz="3600" b="1" dirty="0">
                <a:solidFill>
                  <a:prstClr val="black"/>
                </a:solidFill>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426621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7"/>
                                        </p:tgtEl>
                                      </p:cBhvr>
                                    </p:animEffect>
                                    <p:animScale>
                                      <p:cBhvr>
                                        <p:cTn id="7" dur="1000" autoRev="1" fill="hold"/>
                                        <p:tgtEl>
                                          <p:spTgt spid="4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4"/>
          <a:srcRect l="5020" t="28869" r="13765" b="46559"/>
          <a:stretch/>
        </p:blipFill>
        <p:spPr>
          <a:xfrm>
            <a:off x="-50800" y="2187133"/>
            <a:ext cx="12242800" cy="206615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7"/>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8"/>
          <a:srcRect t="40721" r="78632" b="41633"/>
          <a:stretch>
            <a:fillRect/>
          </a:stretch>
        </p:blipFill>
        <p:spPr>
          <a:xfrm>
            <a:off x="-818883" y="5148011"/>
            <a:ext cx="3806024" cy="1767907"/>
          </a:xfrm>
          <a:prstGeom prst="rect">
            <a:avLst/>
          </a:prstGeom>
        </p:spPr>
      </p:pic>
      <p:pic>
        <p:nvPicPr>
          <p:cNvPr id="8" name="Picture 8"/>
          <p:cNvPicPr>
            <a:picLocks noChangeAspect="1"/>
          </p:cNvPicPr>
          <p:nvPr/>
        </p:nvPicPr>
        <p:blipFill>
          <a:blip r:embed="rId8"/>
          <a:srcRect l="78533" t="36334" r="4348" b="48274"/>
          <a:stretch>
            <a:fillRect/>
          </a:stretch>
        </p:blipFill>
        <p:spPr>
          <a:xfrm>
            <a:off x="8156952" y="4876440"/>
            <a:ext cx="4035048" cy="2040778"/>
          </a:xfrm>
          <a:prstGeom prst="rect">
            <a:avLst/>
          </a:prstGeom>
        </p:spPr>
      </p:pic>
      <p:pic>
        <p:nvPicPr>
          <p:cNvPr id="9" name="Picture 9"/>
          <p:cNvPicPr>
            <a:picLocks noChangeAspect="1"/>
          </p:cNvPicPr>
          <p:nvPr/>
        </p:nvPicPr>
        <p:blipFill>
          <a:blip r:embed="rId9"/>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0"/>
          <a:srcRect t="51672" b="33647"/>
          <a:stretch/>
        </p:blipFill>
        <p:spPr>
          <a:xfrm>
            <a:off x="52734" y="-25400"/>
            <a:ext cx="12209457" cy="1008243"/>
          </a:xfrm>
          <a:prstGeom prst="rect">
            <a:avLst/>
          </a:prstGeom>
        </p:spPr>
      </p:pic>
      <p:pic>
        <p:nvPicPr>
          <p:cNvPr id="47" name="Picture 46"/>
          <p:cNvPicPr>
            <a:picLocks noChangeAspect="1"/>
          </p:cNvPicPr>
          <p:nvPr/>
        </p:nvPicPr>
        <p:blipFill rotWithShape="1">
          <a:blip r:embed="rId11" cstate="print">
            <a:extLst>
              <a:ext uri="{28A0092B-C50C-407E-A947-70E740481C1C}">
                <a14:useLocalDpi xmlns:a14="http://schemas.microsoft.com/office/drawing/2010/main" val="0"/>
              </a:ext>
            </a:extLst>
          </a:blip>
          <a:srcRect l="6465" r="6035" b="9204"/>
          <a:stretch/>
        </p:blipFill>
        <p:spPr>
          <a:xfrm>
            <a:off x="152565" y="-246035"/>
            <a:ext cx="12270109" cy="7161952"/>
          </a:xfrm>
          <a:prstGeom prst="rect">
            <a:avLst/>
          </a:prstGeom>
        </p:spPr>
      </p:pic>
      <p:pic>
        <p:nvPicPr>
          <p:cNvPr id="7" name="Picture 6">
            <a:extLst>
              <a:ext uri="{FF2B5EF4-FFF2-40B4-BE49-F238E27FC236}">
                <a16:creationId xmlns:a16="http://schemas.microsoft.com/office/drawing/2014/main" id="{2844C3BA-EFB7-4F12-B7A2-69E305277551}"/>
              </a:ext>
            </a:extLst>
          </p:cNvPr>
          <p:cNvPicPr>
            <a:picLocks noChangeAspect="1"/>
          </p:cNvPicPr>
          <p:nvPr/>
        </p:nvPicPr>
        <p:blipFill>
          <a:blip r:embed="rId12"/>
          <a:stretch>
            <a:fillRect/>
          </a:stretch>
        </p:blipFill>
        <p:spPr>
          <a:xfrm>
            <a:off x="5370086" y="544988"/>
            <a:ext cx="2499577" cy="5139373"/>
          </a:xfrm>
          <a:prstGeom prst="rect">
            <a:avLst/>
          </a:prstGeom>
        </p:spPr>
      </p:pic>
    </p:spTree>
    <p:extLst>
      <p:ext uri="{BB962C8B-B14F-4D97-AF65-F5344CB8AC3E}">
        <p14:creationId xmlns:p14="http://schemas.microsoft.com/office/powerpoint/2010/main" val="310571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7"/>
                                        </p:tgtEl>
                                      </p:cBhvr>
                                    </p:animEffect>
                                    <p:animScale>
                                      <p:cBhvr>
                                        <p:cTn id="7" dur="1000" autoRev="1" fill="hold"/>
                                        <p:tgtEl>
                                          <p:spTgt spid="4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849FB-D5EC-46E3-A91B-8081815524B3}"/>
              </a:ext>
            </a:extLst>
          </p:cNvPr>
          <p:cNvPicPr>
            <a:picLocks noChangeAspect="1"/>
          </p:cNvPicPr>
          <p:nvPr/>
        </p:nvPicPr>
        <p:blipFill>
          <a:blip r:embed="rId2"/>
          <a:stretch>
            <a:fillRect/>
          </a:stretch>
        </p:blipFill>
        <p:spPr>
          <a:xfrm>
            <a:off x="582133" y="536050"/>
            <a:ext cx="931456" cy="1230000"/>
          </a:xfrm>
          <a:prstGeom prst="rect">
            <a:avLst/>
          </a:prstGeom>
        </p:spPr>
      </p:pic>
      <p:sp>
        <p:nvSpPr>
          <p:cNvPr id="4" name="TextBox 3">
            <a:extLst>
              <a:ext uri="{FF2B5EF4-FFF2-40B4-BE49-F238E27FC236}">
                <a16:creationId xmlns:a16="http://schemas.microsoft.com/office/drawing/2014/main" id="{35C5F76F-5C9C-4B49-BCED-0513CC8257A3}"/>
              </a:ext>
            </a:extLst>
          </p:cNvPr>
          <p:cNvSpPr txBox="1"/>
          <p:nvPr/>
        </p:nvSpPr>
        <p:spPr>
          <a:xfrm>
            <a:off x="1609725" y="547596"/>
            <a:ext cx="9572625" cy="954107"/>
          </a:xfrm>
          <a:prstGeom prst="rect">
            <a:avLst/>
          </a:prstGeom>
          <a:noFill/>
        </p:spPr>
        <p:txBody>
          <a:bodyPr wrap="square" rtlCol="0">
            <a:spAutoFit/>
          </a:bodyPr>
          <a:lstStyle/>
          <a:p>
            <a:pPr algn="just"/>
            <a:r>
              <a:rPr lang="en-US" sz="2800" b="1" dirty="0"/>
              <a:t>1. </a:t>
            </a:r>
            <a:r>
              <a:rPr lang="vi-VN" sz="2800" b="1" dirty="0"/>
              <a:t>Em đã thấy hiện tượng thiên tai như nào trong các hình dưới đây? Quan sát và nói hiện tượng thiên tai ở mỗi hình.</a:t>
            </a:r>
            <a:endParaRPr lang="en-US" sz="2800" b="1" dirty="0"/>
          </a:p>
        </p:txBody>
      </p:sp>
      <p:pic>
        <p:nvPicPr>
          <p:cNvPr id="6" name="Picture 5">
            <a:extLst>
              <a:ext uri="{FF2B5EF4-FFF2-40B4-BE49-F238E27FC236}">
                <a16:creationId xmlns:a16="http://schemas.microsoft.com/office/drawing/2014/main" id="{74EAB49C-C993-49D5-AC24-EFF9D5B0864B}"/>
              </a:ext>
            </a:extLst>
          </p:cNvPr>
          <p:cNvPicPr>
            <a:picLocks noChangeAspect="1"/>
          </p:cNvPicPr>
          <p:nvPr/>
        </p:nvPicPr>
        <p:blipFill>
          <a:blip r:embed="rId3"/>
          <a:stretch>
            <a:fillRect/>
          </a:stretch>
        </p:blipFill>
        <p:spPr>
          <a:xfrm>
            <a:off x="2247679" y="1501703"/>
            <a:ext cx="8087168" cy="4563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1441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7691086" y="1855412"/>
            <a:ext cx="4081814" cy="1316414"/>
            <a:chOff x="8683335" y="2348308"/>
            <a:chExt cx="8587536" cy="2945455"/>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6" y="2348308"/>
              <a:ext cx="8275896" cy="294545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4" name="Rectangle 33"/>
            <p:cNvSpPr/>
            <p:nvPr/>
          </p:nvSpPr>
          <p:spPr>
            <a:xfrm>
              <a:off x="8683335" y="2667655"/>
              <a:ext cx="8587536" cy="1246495"/>
            </a:xfrm>
            <a:prstGeom prst="rect">
              <a:avLst/>
            </a:prstGeom>
          </p:spPr>
          <p:txBody>
            <a:bodyPr wrap="square">
              <a:spAutoFit/>
            </a:bodyPr>
            <a:lstStyle/>
            <a:p>
              <a:pPr algn="ctr" defTabSz="609630"/>
              <a:r>
                <a:rPr lang="en-US" sz="4800" dirty="0" err="1">
                  <a:solidFill>
                    <a:srgbClr val="002060"/>
                  </a:solidFill>
                  <a:latin typeface="Calibri"/>
                </a:rPr>
                <a:t>Giông</a:t>
              </a:r>
              <a:r>
                <a:rPr lang="en-US" sz="4800" dirty="0">
                  <a:solidFill>
                    <a:srgbClr val="002060"/>
                  </a:solidFill>
                  <a:latin typeface="Calibri"/>
                </a:rPr>
                <a:t> </a:t>
              </a:r>
              <a:r>
                <a:rPr lang="en-US" sz="4800" dirty="0" err="1">
                  <a:solidFill>
                    <a:srgbClr val="002060"/>
                  </a:solidFill>
                  <a:latin typeface="Calibri"/>
                </a:rPr>
                <a:t>sét</a:t>
              </a:r>
              <a:endParaRPr lang="en-US" sz="4800" dirty="0">
                <a:solidFill>
                  <a:srgbClr val="002060"/>
                </a:solidFill>
                <a:latin typeface="Calibri"/>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181600" y="2302535"/>
            <a:ext cx="3701048" cy="4619091"/>
          </a:xfrm>
          <a:prstGeom prst="rect">
            <a:avLst/>
          </a:prstGeom>
        </p:spPr>
      </p:pic>
      <p:pic>
        <p:nvPicPr>
          <p:cNvPr id="4" name="Picture 3">
            <a:extLst>
              <a:ext uri="{FF2B5EF4-FFF2-40B4-BE49-F238E27FC236}">
                <a16:creationId xmlns:a16="http://schemas.microsoft.com/office/drawing/2014/main" id="{C37CF7A8-AEF7-4C33-8753-72EC3BB53A96}"/>
              </a:ext>
            </a:extLst>
          </p:cNvPr>
          <p:cNvPicPr>
            <a:picLocks noChangeAspect="1"/>
          </p:cNvPicPr>
          <p:nvPr/>
        </p:nvPicPr>
        <p:blipFill>
          <a:blip r:embed="rId6"/>
          <a:stretch>
            <a:fillRect/>
          </a:stretch>
        </p:blipFill>
        <p:spPr>
          <a:xfrm>
            <a:off x="795337" y="1514475"/>
            <a:ext cx="4132449" cy="2838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963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7691086" y="1855412"/>
            <a:ext cx="4081814" cy="1316414"/>
            <a:chOff x="8683335" y="2348308"/>
            <a:chExt cx="8587536" cy="2945455"/>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6" y="2348308"/>
              <a:ext cx="8275896" cy="294545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34" name="Rectangle 33"/>
            <p:cNvSpPr/>
            <p:nvPr/>
          </p:nvSpPr>
          <p:spPr>
            <a:xfrm>
              <a:off x="8683335" y="2667655"/>
              <a:ext cx="8587536" cy="1859342"/>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a:ea typeface="+mn-ea"/>
                  <a:cs typeface="+mn-cs"/>
                </a:rPr>
                <a:t>Sạt</a:t>
              </a:r>
              <a:r>
                <a:rPr kumimoji="0" lang="en-US" sz="4800" b="0" i="0" u="none" strike="noStrike" kern="1200" cap="none" spc="0" normalizeH="0" baseline="0" noProof="0" dirty="0">
                  <a:ln>
                    <a:noFill/>
                  </a:ln>
                  <a:solidFill>
                    <a:srgbClr val="002060"/>
                  </a:solidFill>
                  <a:effectLst/>
                  <a:uLnTx/>
                  <a:uFillTx/>
                  <a:latin typeface="Calibri"/>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a:ea typeface="+mn-ea"/>
                  <a:cs typeface="+mn-cs"/>
                </a:rPr>
                <a:t>lở</a:t>
              </a:r>
              <a:r>
                <a:rPr kumimoji="0" lang="en-US" sz="4800" b="0" i="0" u="none" strike="noStrike" kern="1200" cap="none" spc="0" normalizeH="0" baseline="0" noProof="0" dirty="0">
                  <a:ln>
                    <a:noFill/>
                  </a:ln>
                  <a:solidFill>
                    <a:srgbClr val="002060"/>
                  </a:solidFill>
                  <a:effectLst/>
                  <a:uLnTx/>
                  <a:uFillTx/>
                  <a:latin typeface="Calibri"/>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a:ea typeface="+mn-ea"/>
                  <a:cs typeface="+mn-cs"/>
                </a:rPr>
                <a:t>đất</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181600" y="2302535"/>
            <a:ext cx="3701048" cy="4619091"/>
          </a:xfrm>
          <a:prstGeom prst="rect">
            <a:avLst/>
          </a:prstGeom>
        </p:spPr>
      </p:pic>
      <p:pic>
        <p:nvPicPr>
          <p:cNvPr id="5" name="Picture 4">
            <a:extLst>
              <a:ext uri="{FF2B5EF4-FFF2-40B4-BE49-F238E27FC236}">
                <a16:creationId xmlns:a16="http://schemas.microsoft.com/office/drawing/2014/main" id="{1B58B9BC-3EE5-4CBE-A4CA-C30DB9072F2F}"/>
              </a:ext>
            </a:extLst>
          </p:cNvPr>
          <p:cNvPicPr>
            <a:picLocks noChangeAspect="1"/>
          </p:cNvPicPr>
          <p:nvPr/>
        </p:nvPicPr>
        <p:blipFill>
          <a:blip r:embed="rId6"/>
          <a:stretch>
            <a:fillRect/>
          </a:stretch>
        </p:blipFill>
        <p:spPr>
          <a:xfrm>
            <a:off x="795337" y="1766887"/>
            <a:ext cx="4078932" cy="2805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1167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7691086" y="1855412"/>
            <a:ext cx="4081814" cy="1316414"/>
            <a:chOff x="8683335" y="2348308"/>
            <a:chExt cx="8587536" cy="2945455"/>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6" y="2348308"/>
              <a:ext cx="8275896" cy="294545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34" name="Rectangle 33"/>
            <p:cNvSpPr/>
            <p:nvPr/>
          </p:nvSpPr>
          <p:spPr>
            <a:xfrm>
              <a:off x="8683335" y="2667655"/>
              <a:ext cx="8587536" cy="1859342"/>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a:ea typeface="+mn-ea"/>
                  <a:cs typeface="+mn-cs"/>
                </a:rPr>
                <a:t>Gió</a:t>
              </a:r>
              <a:r>
                <a:rPr kumimoji="0" lang="en-US" sz="4800" b="0" i="0" u="none" strike="noStrike" kern="1200" cap="none" spc="0" normalizeH="0" baseline="0" noProof="0" dirty="0">
                  <a:ln>
                    <a:noFill/>
                  </a:ln>
                  <a:solidFill>
                    <a:srgbClr val="002060"/>
                  </a:solidFill>
                  <a:effectLst/>
                  <a:uLnTx/>
                  <a:uFillTx/>
                  <a:latin typeface="Calibri"/>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a:ea typeface="+mn-ea"/>
                  <a:cs typeface="+mn-cs"/>
                </a:rPr>
                <a:t>giật</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181600" y="2302535"/>
            <a:ext cx="3701048" cy="4619091"/>
          </a:xfrm>
          <a:prstGeom prst="rect">
            <a:avLst/>
          </a:prstGeom>
        </p:spPr>
      </p:pic>
      <p:pic>
        <p:nvPicPr>
          <p:cNvPr id="4" name="Picture 3">
            <a:extLst>
              <a:ext uri="{FF2B5EF4-FFF2-40B4-BE49-F238E27FC236}">
                <a16:creationId xmlns:a16="http://schemas.microsoft.com/office/drawing/2014/main" id="{E4DF03D0-BBE8-42DA-AC30-AA171A125480}"/>
              </a:ext>
            </a:extLst>
          </p:cNvPr>
          <p:cNvPicPr>
            <a:picLocks noChangeAspect="1"/>
          </p:cNvPicPr>
          <p:nvPr/>
        </p:nvPicPr>
        <p:blipFill>
          <a:blip r:embed="rId6"/>
          <a:stretch>
            <a:fillRect/>
          </a:stretch>
        </p:blipFill>
        <p:spPr>
          <a:xfrm>
            <a:off x="971549" y="1581150"/>
            <a:ext cx="3952875" cy="2777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4900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564</Words>
  <Application>Microsoft Office PowerPoint</Application>
  <PresentationFormat>Widescreen</PresentationFormat>
  <Paragraphs>52</Paragraphs>
  <Slides>23</Slides>
  <Notes>8</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23</vt:i4>
      </vt:variant>
    </vt:vector>
  </HeadingPairs>
  <TitlesOfParts>
    <vt:vector size="42" baseType="lpstr">
      <vt:lpstr>等线</vt:lpstr>
      <vt:lpstr>微软雅黑</vt:lpstr>
      <vt:lpstr>SimSun</vt:lpstr>
      <vt:lpstr>Arial</vt:lpstr>
      <vt:lpstr>Baloo</vt:lpstr>
      <vt:lpstr>Calibri</vt:lpstr>
      <vt:lpstr>Coiny</vt:lpstr>
      <vt:lpstr>Gloria Hallelujah</vt:lpstr>
      <vt:lpstr>iCiel Cadena</vt:lpstr>
      <vt:lpstr>MTD Anydore</vt:lpstr>
      <vt:lpstr>Pattaya</vt:lpstr>
      <vt:lpstr>自定义设计方案</vt:lpstr>
      <vt:lpstr>1_Office Theme</vt:lpstr>
      <vt:lpstr>Office 主题</vt:lpstr>
      <vt:lpstr>1_Office 主题​​</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74</cp:revision>
  <dcterms:created xsi:type="dcterms:W3CDTF">2021-07-24T01:07:49Z</dcterms:created>
  <dcterms:modified xsi:type="dcterms:W3CDTF">2025-05-10T14:59:40Z</dcterms:modified>
</cp:coreProperties>
</file>