
<file path=[Content_Types].xml><?xml version="1.0" encoding="utf-8"?>
<Types xmlns="http://schemas.openxmlformats.org/package/2006/content-types">
  <Default Extension="png" ContentType="image/png"/>
  <Default Extension="mp3" ContentType="audio/mpeg"/>
  <Default Extension="tmp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3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4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99" r:id="rId2"/>
    <p:sldMasterId id="2147483727" r:id="rId3"/>
    <p:sldMasterId id="2147483739" r:id="rId4"/>
    <p:sldMasterId id="2147483752" r:id="rId5"/>
  </p:sldMasterIdLst>
  <p:notesMasterIdLst>
    <p:notesMasterId r:id="rId19"/>
  </p:notesMasterIdLst>
  <p:sldIdLst>
    <p:sldId id="309" r:id="rId6"/>
    <p:sldId id="265" r:id="rId7"/>
    <p:sldId id="256" r:id="rId8"/>
    <p:sldId id="257" r:id="rId9"/>
    <p:sldId id="262" r:id="rId10"/>
    <p:sldId id="311" r:id="rId11"/>
    <p:sldId id="325" r:id="rId12"/>
    <p:sldId id="320" r:id="rId13"/>
    <p:sldId id="321" r:id="rId14"/>
    <p:sldId id="323" r:id="rId15"/>
    <p:sldId id="324" r:id="rId16"/>
    <p:sldId id="328" r:id="rId17"/>
    <p:sldId id="269" r:id="rId1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00CE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6" d="100"/>
          <a:sy n="66" d="100"/>
        </p:scale>
        <p:origin x="600" y="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3" Type="http://schemas.openxmlformats.org/officeDocument/2006/relationships/slideMaster" Target="slideMasters/slideMaster3.xml"/><Relationship Id="rId21" Type="http://schemas.openxmlformats.org/officeDocument/2006/relationships/viewProps" Target="view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tableStyles" Target="tableStyles.xml"/><Relationship Id="rId10" Type="http://schemas.openxmlformats.org/officeDocument/2006/relationships/slide" Target="slides/slide5.xml"/><Relationship Id="rId19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D54A57-C171-4115-88B6-F32C0A9F53D0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71A73C-2DDD-4845-89F5-1F724A8ADF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8033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Slide Image Placeholder 1">
            <a:extLst>
              <a:ext uri="{FF2B5EF4-FFF2-40B4-BE49-F238E27FC236}">
                <a16:creationId xmlns:a16="http://schemas.microsoft.com/office/drawing/2014/main" id="{E488692D-247F-48BA-B6C6-3B91B38BE6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noFill/>
          <a:ln/>
        </p:spPr>
      </p:sp>
      <p:sp>
        <p:nvSpPr>
          <p:cNvPr id="36867" name="Notes Placeholder 2">
            <a:extLst>
              <a:ext uri="{FF2B5EF4-FFF2-40B4-BE49-F238E27FC236}">
                <a16:creationId xmlns:a16="http://schemas.microsoft.com/office/drawing/2014/main" id="{072C8D77-FE76-4274-8E5D-C1C8F7D3B28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vi-VN" altLang="en-US">
              <a:latin typeface="Arial" panose="020B0604020202020204" pitchFamily="34" charset="0"/>
            </a:endParaRPr>
          </a:p>
        </p:txBody>
      </p:sp>
      <p:sp>
        <p:nvSpPr>
          <p:cNvPr id="36868" name="Slide Number Placeholder 3">
            <a:extLst>
              <a:ext uri="{FF2B5EF4-FFF2-40B4-BE49-F238E27FC236}">
                <a16:creationId xmlns:a16="http://schemas.microsoft.com/office/drawing/2014/main" id="{5B171261-7D4F-4476-98E7-92B41B3D34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DBC84E0-AB35-41C2-A516-94C876FDC97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229379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484711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3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566374"/>
            <a:ext cx="9867486" cy="4807426"/>
            <a:chOff x="741115" y="853968"/>
            <a:chExt cx="7691377" cy="4021392"/>
          </a:xfrm>
          <a:solidFill>
            <a:schemeClr val="accent3"/>
          </a:solidFill>
        </p:grpSpPr>
        <p:sp>
          <p:nvSpPr>
            <p:cNvPr id="294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1100" y="853968"/>
              <a:ext cx="3397427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5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296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7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8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931241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3526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135266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99035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26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27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2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22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2" name="TextBox 291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93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94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18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7523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" grpId="0" animBg="1"/>
      <p:bldP spid="226" grpId="0" animBg="1"/>
      <p:bldP spid="227" grpId="0" animBg="1"/>
      <p:bldP spid="292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01299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4346572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5284476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8" name="Picture 9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4373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94782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0255748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779309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804285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034676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42763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70012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781154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191841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1019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8249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66934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595583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97171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022720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06764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61252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0809543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56402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9601830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61302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108379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4127863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98143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96943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833411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1465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3468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4325145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995250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33454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/>
            <a:fld id="{47B15D63-A407-46BF-90A4-6E625821C91C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t>5/8/2025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68580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685800"/>
            <a:fld id="{A6FD379B-261A-459A-83F2-C802935B633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1581937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85458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B2CB7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8064A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F357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50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TRÒ</a:t>
            </a:r>
            <a:r>
              <a:rPr lang="en-US" sz="11500" baseline="0" dirty="0">
                <a:ln>
                  <a:solidFill>
                    <a:schemeClr val="accent6">
                      <a:lumMod val="50000"/>
                    </a:schemeClr>
                  </a:solidFill>
                </a:ln>
                <a:solidFill>
                  <a:schemeClr val="accent6">
                    <a:lumMod val="60000"/>
                    <a:lumOff val="40000"/>
                  </a:schemeClr>
                </a:solidFill>
                <a:latin typeface="+mj-lt"/>
              </a:rPr>
              <a:t> CHƠI</a:t>
            </a:r>
            <a:endParaRPr lang="vi-VN" sz="11500" dirty="0">
              <a:ln>
                <a:solidFill>
                  <a:schemeClr val="accent6">
                    <a:lumMod val="50000"/>
                  </a:schemeClr>
                </a:solidFill>
              </a:ln>
              <a:solidFill>
                <a:schemeClr val="accent6">
                  <a:lumMod val="60000"/>
                  <a:lumOff val="40000"/>
                </a:schemeClr>
              </a:solidFill>
              <a:latin typeface="+mj-lt"/>
            </a:endParaRPr>
          </a:p>
        </p:txBody>
      </p:sp>
      <p:grpSp>
        <p:nvGrpSpPr>
          <p:cNvPr id="225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 flipH="1">
            <a:off x="7919467" y="3656003"/>
            <a:ext cx="1245605" cy="2486166"/>
            <a:chOff x="961250" y="234750"/>
            <a:chExt cx="1222525" cy="2320700"/>
          </a:xfrm>
        </p:grpSpPr>
        <p:sp>
          <p:nvSpPr>
            <p:cNvPr id="226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1475597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24" grpId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340398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9141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131768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391956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070621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448059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97957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7164317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18504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85691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345" y="364703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25171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2843B31-B1EA-48F0-B230-ED0F403B781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1BE6964-FA79-456A-A116-9C02647FCA56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1DEA287-AE36-4AD5-9C8A-5CBD7981388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A340A1F-D15E-4642-BBC5-D6B8E31F451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8599147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8D035F0-D4D7-4126-9A15-BDF7254FA47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3291250-188D-4AFD-BEF2-77973EDE3C3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6232523-8977-461D-A7FB-1E3276047FA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C147D29-FF39-4C6C-B6BA-2B3DCCF41F0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1331601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0AE44A7A-8D95-4196-B99B-3C0720BAA8C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5C6EC5-B373-4D4C-9CA4-52E549B8FD6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99727C3-9485-4541-BEEE-37C97152EBF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49E93B-4D25-4CD7-89C7-2D0B692CF72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317361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05D8FC-CC8A-4B97-9331-726051028F6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D0C1DE-7AF3-4DB0-A19A-80FC734D73D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B9CC87A-5089-47A3-9FC5-2BFB8CCD5EF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A760170-AC63-4F46-A419-E20B9CABA5A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6801347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5C7FABF-ABA5-459F-A776-88DC8E9BF55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28A2A341-1FE0-4D93-ACA8-8D4DF9220C3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DEB12F-FF30-464A-873D-2090F33FC86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BFF06A-D80C-4900-9F44-3782B00F3C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5638012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55C92D8-0165-442D-9430-4EFED3F9F69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AB75270-FB1B-4E2B-BDA3-563BBB2B11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8F975B29-053D-4121-BD56-372D61D414F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6C9970-481C-4D45-9266-B990DE2A3D6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238853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A88F56A-6897-414C-849B-9E18866D04A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2CC9B5FA-DCC3-41AB-A55C-B95268E629A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189C26B8-3A72-431B-8ECE-BC5AB2D74D1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B742CA-D8B6-4E47-B687-279324C9E81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6470802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FF22C1B-4233-441B-9E37-A40DE9198B2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F93ED9-3747-4EC5-9B1E-CCAE7ABDC6F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9AED3D2-BE21-4387-AB57-112D58323B8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0340059-B813-4DA0-8ACF-11622D71B0B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0687427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FC7629B-F734-4CA7-BD1D-88A56DCC96E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7EA7DBC-EFA8-4CC5-9D4D-C9D46E1F339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ACB5DE59-63B2-41A1-838D-1489F0413CC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79C9BC2-07B5-43CD-A083-A0B0A6E7D26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906855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CA215C-55CE-4090-BA73-8A240EB4E53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35F330B-DD46-4D27-977F-84EA5E1BA63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D40E4CF-0CD7-4D7B-9020-73C6A77FF92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114EE3C-D343-492E-8AD0-86B13337F0F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3812930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7" name="Picture 96" descr="C:\Users\TUAN\Downloads\Luyện tập 1.png">
            <a:extLst>
              <a:ext uri="{FF2B5EF4-FFF2-40B4-BE49-F238E27FC236}">
                <a16:creationId xmlns:a16="http://schemas.microsoft.com/office/drawing/2014/main" id="{439545A9-2DD8-4B85-AB11-A53FA02BA774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785396" y="450429"/>
            <a:ext cx="2237784" cy="863493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0531392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6B0A21D-E704-4B35-A0EF-B862015E590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DBCB723-0CA6-4429-BFF7-B672998DB16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F2AD20B9-94B1-4A25-96B1-E863145C512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D88B523-5AC6-4F55-87F9-6CACC1404FE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0270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09600" y="274639"/>
            <a:ext cx="10972800" cy="5851525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1C3B41FE-89A4-46D9-A558-E190823F76E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DCC2FD9-2A2A-417F-BEC8-E0BC8BA4B2D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017C6E2-0026-4386-87B4-16D522F175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570E8A2-FAAD-49C1-976D-3C979F050A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7667703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39491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72964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1475118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510527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88680254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5866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116043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19768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0" name="Picture 6" descr="Không có mô tả.">
            <a:extLst>
              <a:ext uri="{FF2B5EF4-FFF2-40B4-BE49-F238E27FC236}">
                <a16:creationId xmlns:a16="http://schemas.microsoft.com/office/drawing/2014/main" id="{9B856AB9-7D07-45DD-A088-BE4905E454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clrChange>
              <a:clrFrom>
                <a:srgbClr val="F7FBFB"/>
              </a:clrFrom>
              <a:clrTo>
                <a:srgbClr val="F7FBFB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  <a14:imgEffect>
                      <a14:brightnessContrast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013" y="438261"/>
            <a:ext cx="2330549" cy="8878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1958946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073337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9635753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2082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165248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4669309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54541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4670124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85413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153675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75535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5396" y="35797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898983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96860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045679792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78332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1771229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8225830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2830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22359919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slideLayout" Target="../slideLayouts/slideLayout47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Relationship Id="rId27" Type="http://schemas.openxmlformats.org/officeDocument/2006/relationships/slideLayout" Target="../slideLayouts/slideLayout4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slideLayout" Target="../slideLayouts/slideLayout84.xml"/><Relationship Id="rId18" Type="http://schemas.openxmlformats.org/officeDocument/2006/relationships/slideLayout" Target="../slideLayouts/slideLayout89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74.xml"/><Relationship Id="rId21" Type="http://schemas.openxmlformats.org/officeDocument/2006/relationships/slideLayout" Target="../slideLayouts/slideLayout92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17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96.xml"/><Relationship Id="rId2" Type="http://schemas.openxmlformats.org/officeDocument/2006/relationships/slideLayout" Target="../slideLayouts/slideLayout73.xml"/><Relationship Id="rId16" Type="http://schemas.openxmlformats.org/officeDocument/2006/relationships/slideLayout" Target="../slideLayouts/slideLayout87.xml"/><Relationship Id="rId20" Type="http://schemas.openxmlformats.org/officeDocument/2006/relationships/slideLayout" Target="../slideLayouts/slideLayout91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24" Type="http://schemas.openxmlformats.org/officeDocument/2006/relationships/slideLayout" Target="../slideLayouts/slideLayout95.xml"/><Relationship Id="rId5" Type="http://schemas.openxmlformats.org/officeDocument/2006/relationships/slideLayout" Target="../slideLayouts/slideLayout76.xml"/><Relationship Id="rId15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81.xml"/><Relationship Id="rId19" Type="http://schemas.openxmlformats.org/officeDocument/2006/relationships/slideLayout" Target="../slideLayouts/slideLayout90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Relationship Id="rId14" Type="http://schemas.openxmlformats.org/officeDocument/2006/relationships/slideLayout" Target="../slideLayouts/slideLayout85.xml"/><Relationship Id="rId22" Type="http://schemas.openxmlformats.org/officeDocument/2006/relationships/slideLayout" Target="../slideLayouts/slideLayout9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202620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8741477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  <p:sldLayoutId id="2147483711" r:id="rId12"/>
    <p:sldLayoutId id="2147483712" r:id="rId13"/>
    <p:sldLayoutId id="2147483713" r:id="rId14"/>
    <p:sldLayoutId id="2147483714" r:id="rId15"/>
    <p:sldLayoutId id="2147483715" r:id="rId16"/>
    <p:sldLayoutId id="2147483716" r:id="rId17"/>
    <p:sldLayoutId id="2147483717" r:id="rId18"/>
    <p:sldLayoutId id="2147483718" r:id="rId19"/>
    <p:sldLayoutId id="2147483719" r:id="rId20"/>
    <p:sldLayoutId id="2147483720" r:id="rId21"/>
    <p:sldLayoutId id="2147483721" r:id="rId22"/>
    <p:sldLayoutId id="2147483722" r:id="rId23"/>
    <p:sldLayoutId id="2147483723" r:id="rId24"/>
    <p:sldLayoutId id="2147483724" r:id="rId25"/>
    <p:sldLayoutId id="2147483725" r:id="rId26"/>
    <p:sldLayoutId id="2147483726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2D152F-6F5E-48CF-A181-2BBC38F9FBBA}" type="datetimeFigureOut">
              <a:rPr lang="en-US" smtClean="0"/>
              <a:t>5/8/2025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B90BE1-FDAB-420A-BDC8-F3D2682E8B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37033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8" r:id="rId1"/>
    <p:sldLayoutId id="2147483729" r:id="rId2"/>
    <p:sldLayoutId id="2147483730" r:id="rId3"/>
    <p:sldLayoutId id="2147483731" r:id="rId4"/>
    <p:sldLayoutId id="2147483732" r:id="rId5"/>
    <p:sldLayoutId id="2147483733" r:id="rId6"/>
    <p:sldLayoutId id="2147483734" r:id="rId7"/>
    <p:sldLayoutId id="2147483735" r:id="rId8"/>
    <p:sldLayoutId id="2147483736" r:id="rId9"/>
    <p:sldLayoutId id="2147483737" r:id="rId10"/>
    <p:sldLayoutId id="2147483738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b="0" i="0" u="none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b="0" i="0" u="none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A285AFFE-F282-4E27-B66E-8A94D184C5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738621CF-6338-4789-B186-E723DAE9912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489CFAD6-4CE4-42DB-8DD9-0E5B9FDBE8B3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3654E35D-A0FB-408F-9828-E8A24279B3D6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942D9EA4-A361-431A-B2BF-40E15CD3125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/>
            </a:lvl1pPr>
          </a:lstStyle>
          <a:p>
            <a:fld id="{5927EE31-B51A-4CDE-A6C4-C584B530C19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7640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188007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761" r:id="rId9"/>
    <p:sldLayoutId id="2147483762" r:id="rId10"/>
    <p:sldLayoutId id="2147483763" r:id="rId11"/>
    <p:sldLayoutId id="2147483764" r:id="rId12"/>
    <p:sldLayoutId id="2147483765" r:id="rId13"/>
    <p:sldLayoutId id="2147483766" r:id="rId14"/>
    <p:sldLayoutId id="2147483767" r:id="rId15"/>
    <p:sldLayoutId id="2147483768" r:id="rId16"/>
    <p:sldLayoutId id="2147483769" r:id="rId17"/>
    <p:sldLayoutId id="2147483770" r:id="rId18"/>
    <p:sldLayoutId id="2147483771" r:id="rId19"/>
    <p:sldLayoutId id="2147483772" r:id="rId20"/>
    <p:sldLayoutId id="2147483773" r:id="rId21"/>
    <p:sldLayoutId id="2147483774" r:id="rId22"/>
    <p:sldLayoutId id="2147483775" r:id="rId23"/>
    <p:sldLayoutId id="2147483776" r:id="rId24"/>
    <p:sldLayoutId id="2147483777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8.xml"/><Relationship Id="rId5" Type="http://schemas.openxmlformats.org/officeDocument/2006/relationships/slide" Target="slide11.xml"/><Relationship Id="rId4" Type="http://schemas.openxmlformats.org/officeDocument/2006/relationships/image" Target="../media/image17.tmp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4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microsoft.com/office/2007/relationships/hdphoto" Target="../media/hdphoto4.wdp"/><Relationship Id="rId18" Type="http://schemas.openxmlformats.org/officeDocument/2006/relationships/image" Target="../media/image33.png"/><Relationship Id="rId3" Type="http://schemas.openxmlformats.org/officeDocument/2006/relationships/image" Target="../media/image20.jpeg"/><Relationship Id="rId21" Type="http://schemas.openxmlformats.org/officeDocument/2006/relationships/image" Target="../media/image36.gif"/><Relationship Id="rId7" Type="http://schemas.openxmlformats.org/officeDocument/2006/relationships/image" Target="../media/image24.png"/><Relationship Id="rId12" Type="http://schemas.openxmlformats.org/officeDocument/2006/relationships/image" Target="../media/image28.png"/><Relationship Id="rId17" Type="http://schemas.openxmlformats.org/officeDocument/2006/relationships/image" Target="../media/image32.png"/><Relationship Id="rId2" Type="http://schemas.openxmlformats.org/officeDocument/2006/relationships/image" Target="../media/image19.jpeg"/><Relationship Id="rId16" Type="http://schemas.openxmlformats.org/officeDocument/2006/relationships/image" Target="../media/image31.png"/><Relationship Id="rId20" Type="http://schemas.openxmlformats.org/officeDocument/2006/relationships/image" Target="../media/image35.wmf"/><Relationship Id="rId1" Type="http://schemas.openxmlformats.org/officeDocument/2006/relationships/slideLayout" Target="../slideLayouts/slideLayout48.xml"/><Relationship Id="rId6" Type="http://schemas.openxmlformats.org/officeDocument/2006/relationships/image" Target="../media/image23.png"/><Relationship Id="rId11" Type="http://schemas.microsoft.com/office/2007/relationships/hdphoto" Target="../media/hdphoto3.wdp"/><Relationship Id="rId5" Type="http://schemas.openxmlformats.org/officeDocument/2006/relationships/image" Target="../media/image22.png"/><Relationship Id="rId15" Type="http://schemas.openxmlformats.org/officeDocument/2006/relationships/image" Target="../media/image30.png"/><Relationship Id="rId10" Type="http://schemas.openxmlformats.org/officeDocument/2006/relationships/image" Target="../media/image27.png"/><Relationship Id="rId19" Type="http://schemas.openxmlformats.org/officeDocument/2006/relationships/image" Target="../media/image34.png"/><Relationship Id="rId4" Type="http://schemas.openxmlformats.org/officeDocument/2006/relationships/image" Target="../media/image21.png"/><Relationship Id="rId9" Type="http://schemas.openxmlformats.org/officeDocument/2006/relationships/image" Target="../media/image26.png"/><Relationship Id="rId14" Type="http://schemas.openxmlformats.org/officeDocument/2006/relationships/image" Target="../media/image29.png"/><Relationship Id="rId22" Type="http://schemas.openxmlformats.org/officeDocument/2006/relationships/image" Target="../media/image37.tmp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gif"/><Relationship Id="rId3" Type="http://schemas.openxmlformats.org/officeDocument/2006/relationships/slideLayout" Target="../slideLayouts/slideLayout55.xml"/><Relationship Id="rId7" Type="http://schemas.openxmlformats.org/officeDocument/2006/relationships/image" Target="../media/image9.jpe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8.jpeg"/><Relationship Id="rId5" Type="http://schemas.openxmlformats.org/officeDocument/2006/relationships/image" Target="../media/image7.jpg"/><Relationship Id="rId10" Type="http://schemas.openxmlformats.org/officeDocument/2006/relationships/image" Target="../media/image11.png"/><Relationship Id="rId4" Type="http://schemas.openxmlformats.org/officeDocument/2006/relationships/image" Target="../media/image6.jpg"/><Relationship Id="rId9" Type="http://schemas.openxmlformats.org/officeDocument/2006/relationships/slide" Target="slide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49.xml"/><Relationship Id="rId7" Type="http://schemas.openxmlformats.org/officeDocument/2006/relationships/image" Target="../media/image11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10.gif"/><Relationship Id="rId5" Type="http://schemas.openxmlformats.org/officeDocument/2006/relationships/image" Target="../media/image13.gif"/><Relationship Id="rId10" Type="http://schemas.openxmlformats.org/officeDocument/2006/relationships/image" Target="../media/image15.jpeg"/><Relationship Id="rId4" Type="http://schemas.openxmlformats.org/officeDocument/2006/relationships/image" Target="../media/image12.jpg"/><Relationship Id="rId9" Type="http://schemas.openxmlformats.org/officeDocument/2006/relationships/slide" Target="slide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49.xml"/><Relationship Id="rId7" Type="http://schemas.openxmlformats.org/officeDocument/2006/relationships/image" Target="../media/image11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10.gif"/><Relationship Id="rId5" Type="http://schemas.openxmlformats.org/officeDocument/2006/relationships/image" Target="../media/image13.gif"/><Relationship Id="rId10" Type="http://schemas.openxmlformats.org/officeDocument/2006/relationships/image" Target="../media/image15.jpeg"/><Relationship Id="rId4" Type="http://schemas.openxmlformats.org/officeDocument/2006/relationships/image" Target="../media/image12.jpg"/><Relationship Id="rId9" Type="http://schemas.openxmlformats.org/officeDocument/2006/relationships/slide" Target="slide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49.xml"/><Relationship Id="rId7" Type="http://schemas.openxmlformats.org/officeDocument/2006/relationships/image" Target="../media/image11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10.gif"/><Relationship Id="rId5" Type="http://schemas.openxmlformats.org/officeDocument/2006/relationships/image" Target="../media/image13.gif"/><Relationship Id="rId10" Type="http://schemas.openxmlformats.org/officeDocument/2006/relationships/image" Target="../media/image15.jpeg"/><Relationship Id="rId4" Type="http://schemas.openxmlformats.org/officeDocument/2006/relationships/image" Target="../media/image12.jpg"/><Relationship Id="rId9" Type="http://schemas.openxmlformats.org/officeDocument/2006/relationships/slide" Target="slide8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" Target="slide10.xml"/><Relationship Id="rId1" Type="http://schemas.openxmlformats.org/officeDocument/2006/relationships/slideLayout" Target="../slideLayouts/slideLayout4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5" name="TextBox 13">
            <a:extLst>
              <a:ext uri="{FF2B5EF4-FFF2-40B4-BE49-F238E27FC236}">
                <a16:creationId xmlns:a16="http://schemas.microsoft.com/office/drawing/2014/main" id="{5E08DB2F-A2E6-411A-8A3D-42762443B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2667001"/>
            <a:ext cx="8458200" cy="1204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66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KHỞI ĐỘNG</a:t>
            </a:r>
            <a:endParaRPr kumimoji="0" lang="en-US" altLang="en-US" sz="6600" b="1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HP001 5Ha" panose="020B0603050302020204" pitchFamily="34" charset="-127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ransition spd="slow">
    <p:circle/>
    <p:sndAc>
      <p:stSnd>
        <p:snd r:embed="rId3" name="chimes.wav"/>
      </p:stSnd>
    </p:sndAc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6">
            <a:extLst>
              <a:ext uri="{FF2B5EF4-FFF2-40B4-BE49-F238E27FC236}">
                <a16:creationId xmlns:a16="http://schemas.microsoft.com/office/drawing/2014/main" id="{72621277-4D8E-4A1D-942E-A9F92EE48AE1}"/>
              </a:ext>
            </a:extLst>
          </p:cNvPr>
          <p:cNvSpPr/>
          <p:nvPr/>
        </p:nvSpPr>
        <p:spPr>
          <a:xfrm>
            <a:off x="5933278" y="4919454"/>
            <a:ext cx="1968500" cy="52451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264 + 375</a:t>
            </a:r>
          </a:p>
        </p:txBody>
      </p:sp>
      <p:sp>
        <p:nvSpPr>
          <p:cNvPr id="5" name="Rounded Rectangle 17">
            <a:extLst>
              <a:ext uri="{FF2B5EF4-FFF2-40B4-BE49-F238E27FC236}">
                <a16:creationId xmlns:a16="http://schemas.microsoft.com/office/drawing/2014/main" id="{5FF62DAD-3150-483D-83EE-01A688F282F8}"/>
              </a:ext>
            </a:extLst>
          </p:cNvPr>
          <p:cNvSpPr/>
          <p:nvPr/>
        </p:nvSpPr>
        <p:spPr>
          <a:xfrm>
            <a:off x="4344508" y="5467460"/>
            <a:ext cx="1968500" cy="52451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153 + 450</a:t>
            </a:r>
          </a:p>
        </p:txBody>
      </p:sp>
      <p:sp>
        <p:nvSpPr>
          <p:cNvPr id="6" name="Rounded Rectangle 18">
            <a:extLst>
              <a:ext uri="{FF2B5EF4-FFF2-40B4-BE49-F238E27FC236}">
                <a16:creationId xmlns:a16="http://schemas.microsoft.com/office/drawing/2014/main" id="{D564322C-32F0-41EC-82C1-809C9FF7C68B}"/>
              </a:ext>
            </a:extLst>
          </p:cNvPr>
          <p:cNvSpPr/>
          <p:nvPr/>
        </p:nvSpPr>
        <p:spPr>
          <a:xfrm>
            <a:off x="3167218" y="6110717"/>
            <a:ext cx="1968500" cy="52451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246 + 347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A371184-238E-4F80-9C5C-6D62D5967B83}"/>
              </a:ext>
            </a:extLst>
          </p:cNvPr>
          <p:cNvSpPr txBox="1"/>
          <p:nvPr/>
        </p:nvSpPr>
        <p:spPr>
          <a:xfrm>
            <a:off x="8020757" y="4941679"/>
            <a:ext cx="1117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154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C8938A0-0BC3-48B8-BEF5-F4A6AE904E50}"/>
              </a:ext>
            </a:extLst>
          </p:cNvPr>
          <p:cNvSpPr txBox="1"/>
          <p:nvPr/>
        </p:nvSpPr>
        <p:spPr>
          <a:xfrm>
            <a:off x="6409127" y="5511284"/>
            <a:ext cx="58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154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60E99B4-66D3-4BEE-9429-1AA8997DE401}"/>
              </a:ext>
            </a:extLst>
          </p:cNvPr>
          <p:cNvSpPr txBox="1"/>
          <p:nvPr/>
        </p:nvSpPr>
        <p:spPr>
          <a:xfrm>
            <a:off x="5215327" y="6146287"/>
            <a:ext cx="5842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15441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168B3460-B13D-4F23-B68E-8452FA09FE85}"/>
              </a:ext>
            </a:extLst>
          </p:cNvPr>
          <p:cNvGrpSpPr/>
          <p:nvPr/>
        </p:nvGrpSpPr>
        <p:grpSpPr>
          <a:xfrm>
            <a:off x="1617340" y="1788150"/>
            <a:ext cx="4904740" cy="4795520"/>
            <a:chOff x="3197860" y="822960"/>
            <a:chExt cx="4904740" cy="4795520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B7568036-F9F6-49E4-B286-85E79012BD3D}"/>
                </a:ext>
              </a:extLst>
            </p:cNvPr>
            <p:cNvGrpSpPr/>
            <p:nvPr/>
          </p:nvGrpSpPr>
          <p:grpSpPr>
            <a:xfrm>
              <a:off x="3197860" y="822960"/>
              <a:ext cx="4904740" cy="4795520"/>
              <a:chOff x="4277360" y="1013460"/>
              <a:chExt cx="4904740" cy="4795520"/>
            </a:xfrm>
          </p:grpSpPr>
          <p:pic>
            <p:nvPicPr>
              <p:cNvPr id="13" name="Picture 12" descr="Screen Clipping">
                <a:extLst>
                  <a:ext uri="{FF2B5EF4-FFF2-40B4-BE49-F238E27FC236}">
                    <a16:creationId xmlns:a16="http://schemas.microsoft.com/office/drawing/2014/main" id="{95871B08-2046-460E-B143-33BD9FE4E4D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42277" t="5251" r="29708" b="78365"/>
              <a:stretch/>
            </p:blipFill>
            <p:spPr>
              <a:xfrm>
                <a:off x="6870700" y="1138941"/>
                <a:ext cx="2311400" cy="863849"/>
              </a:xfrm>
              <a:prstGeom prst="rect">
                <a:avLst/>
              </a:prstGeom>
            </p:spPr>
          </p:pic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550066B4-28AD-415F-9991-BB45B891D265}"/>
                  </a:ext>
                </a:extLst>
              </p:cNvPr>
              <p:cNvGrpSpPr/>
              <p:nvPr/>
            </p:nvGrpSpPr>
            <p:grpSpPr>
              <a:xfrm>
                <a:off x="4338320" y="1013460"/>
                <a:ext cx="3931920" cy="4564380"/>
                <a:chOff x="4541520" y="1013460"/>
                <a:chExt cx="3931920" cy="4564380"/>
              </a:xfrm>
            </p:grpSpPr>
            <p:sp>
              <p:nvSpPr>
                <p:cNvPr id="22" name="Freeform 3">
                  <a:extLst>
                    <a:ext uri="{FF2B5EF4-FFF2-40B4-BE49-F238E27FC236}">
                      <a16:creationId xmlns:a16="http://schemas.microsoft.com/office/drawing/2014/main" id="{2BA1EE67-6642-476A-8BFB-52F670913D99}"/>
                    </a:ext>
                  </a:extLst>
                </p:cNvPr>
                <p:cNvSpPr/>
                <p:nvPr/>
              </p:nvSpPr>
              <p:spPr>
                <a:xfrm>
                  <a:off x="4602480" y="1013460"/>
                  <a:ext cx="3870960" cy="3406140"/>
                </a:xfrm>
                <a:custGeom>
                  <a:avLst/>
                  <a:gdLst>
                    <a:gd name="connsiteX0" fmla="*/ 3870960 w 3870960"/>
                    <a:gd name="connsiteY0" fmla="*/ 129540 h 3406140"/>
                    <a:gd name="connsiteX1" fmla="*/ 3794760 w 3870960"/>
                    <a:gd name="connsiteY1" fmla="*/ 0 h 3406140"/>
                    <a:gd name="connsiteX2" fmla="*/ 1699260 w 3870960"/>
                    <a:gd name="connsiteY2" fmla="*/ 0 h 3406140"/>
                    <a:gd name="connsiteX3" fmla="*/ 1531620 w 3870960"/>
                    <a:gd name="connsiteY3" fmla="*/ 304800 h 3406140"/>
                    <a:gd name="connsiteX4" fmla="*/ 1188720 w 3870960"/>
                    <a:gd name="connsiteY4" fmla="*/ 304800 h 3406140"/>
                    <a:gd name="connsiteX5" fmla="*/ 1028700 w 3870960"/>
                    <a:gd name="connsiteY5" fmla="*/ 609600 h 3406140"/>
                    <a:gd name="connsiteX6" fmla="*/ 1181100 w 3870960"/>
                    <a:gd name="connsiteY6" fmla="*/ 899160 h 3406140"/>
                    <a:gd name="connsiteX7" fmla="*/ 1554480 w 3870960"/>
                    <a:gd name="connsiteY7" fmla="*/ 899160 h 3406140"/>
                    <a:gd name="connsiteX8" fmla="*/ 1706880 w 3870960"/>
                    <a:gd name="connsiteY8" fmla="*/ 594360 h 3406140"/>
                    <a:gd name="connsiteX9" fmla="*/ 2034540 w 3870960"/>
                    <a:gd name="connsiteY9" fmla="*/ 594360 h 3406140"/>
                    <a:gd name="connsiteX10" fmla="*/ 2217420 w 3870960"/>
                    <a:gd name="connsiteY10" fmla="*/ 777240 h 3406140"/>
                    <a:gd name="connsiteX11" fmla="*/ 2042160 w 3870960"/>
                    <a:gd name="connsiteY11" fmla="*/ 1226820 h 3406140"/>
                    <a:gd name="connsiteX12" fmla="*/ 1706880 w 3870960"/>
                    <a:gd name="connsiteY12" fmla="*/ 1226820 h 3406140"/>
                    <a:gd name="connsiteX13" fmla="*/ 1531620 w 3870960"/>
                    <a:gd name="connsiteY13" fmla="*/ 1524000 h 3406140"/>
                    <a:gd name="connsiteX14" fmla="*/ 1706880 w 3870960"/>
                    <a:gd name="connsiteY14" fmla="*/ 1821180 h 3406140"/>
                    <a:gd name="connsiteX15" fmla="*/ 1531620 w 3870960"/>
                    <a:gd name="connsiteY15" fmla="*/ 2118360 h 3406140"/>
                    <a:gd name="connsiteX16" fmla="*/ 1203960 w 3870960"/>
                    <a:gd name="connsiteY16" fmla="*/ 2118360 h 3406140"/>
                    <a:gd name="connsiteX17" fmla="*/ 1028700 w 3870960"/>
                    <a:gd name="connsiteY17" fmla="*/ 1828800 h 3406140"/>
                    <a:gd name="connsiteX18" fmla="*/ 1196340 w 3870960"/>
                    <a:gd name="connsiteY18" fmla="*/ 1524000 h 3406140"/>
                    <a:gd name="connsiteX19" fmla="*/ 1021080 w 3870960"/>
                    <a:gd name="connsiteY19" fmla="*/ 1211580 h 3406140"/>
                    <a:gd name="connsiteX20" fmla="*/ 670560 w 3870960"/>
                    <a:gd name="connsiteY20" fmla="*/ 1211580 h 3406140"/>
                    <a:gd name="connsiteX21" fmla="*/ 502920 w 3870960"/>
                    <a:gd name="connsiteY21" fmla="*/ 1516380 h 3406140"/>
                    <a:gd name="connsiteX22" fmla="*/ 670560 w 3870960"/>
                    <a:gd name="connsiteY22" fmla="*/ 1813560 h 3406140"/>
                    <a:gd name="connsiteX23" fmla="*/ 502920 w 3870960"/>
                    <a:gd name="connsiteY23" fmla="*/ 2125980 h 3406140"/>
                    <a:gd name="connsiteX24" fmla="*/ 167640 w 3870960"/>
                    <a:gd name="connsiteY24" fmla="*/ 2125980 h 3406140"/>
                    <a:gd name="connsiteX25" fmla="*/ 0 w 3870960"/>
                    <a:gd name="connsiteY25" fmla="*/ 2446020 h 3406140"/>
                    <a:gd name="connsiteX26" fmla="*/ 160020 w 3870960"/>
                    <a:gd name="connsiteY26" fmla="*/ 2743200 h 3406140"/>
                    <a:gd name="connsiteX27" fmla="*/ 533400 w 3870960"/>
                    <a:gd name="connsiteY27" fmla="*/ 2743200 h 3406140"/>
                    <a:gd name="connsiteX28" fmla="*/ 685800 w 3870960"/>
                    <a:gd name="connsiteY28" fmla="*/ 2430780 h 3406140"/>
                    <a:gd name="connsiteX29" fmla="*/ 1028700 w 3870960"/>
                    <a:gd name="connsiteY29" fmla="*/ 2438400 h 3406140"/>
                    <a:gd name="connsiteX30" fmla="*/ 1203960 w 3870960"/>
                    <a:gd name="connsiteY30" fmla="*/ 2735580 h 3406140"/>
                    <a:gd name="connsiteX31" fmla="*/ 1562100 w 3870960"/>
                    <a:gd name="connsiteY31" fmla="*/ 2735580 h 3406140"/>
                    <a:gd name="connsiteX32" fmla="*/ 1714500 w 3870960"/>
                    <a:gd name="connsiteY32" fmla="*/ 2438400 h 3406140"/>
                    <a:gd name="connsiteX33" fmla="*/ 2042160 w 3870960"/>
                    <a:gd name="connsiteY33" fmla="*/ 2438400 h 3406140"/>
                    <a:gd name="connsiteX34" fmla="*/ 2209800 w 3870960"/>
                    <a:gd name="connsiteY34" fmla="*/ 2750820 h 3406140"/>
                    <a:gd name="connsiteX35" fmla="*/ 2560320 w 3870960"/>
                    <a:gd name="connsiteY35" fmla="*/ 2743200 h 3406140"/>
                    <a:gd name="connsiteX36" fmla="*/ 2735580 w 3870960"/>
                    <a:gd name="connsiteY36" fmla="*/ 2438400 h 3406140"/>
                    <a:gd name="connsiteX37" fmla="*/ 2552700 w 3870960"/>
                    <a:gd name="connsiteY37" fmla="*/ 2118360 h 3406140"/>
                    <a:gd name="connsiteX38" fmla="*/ 2217420 w 3870960"/>
                    <a:gd name="connsiteY38" fmla="*/ 2118360 h 3406140"/>
                    <a:gd name="connsiteX39" fmla="*/ 2042160 w 3870960"/>
                    <a:gd name="connsiteY39" fmla="*/ 1828800 h 3406140"/>
                    <a:gd name="connsiteX40" fmla="*/ 2209800 w 3870960"/>
                    <a:gd name="connsiteY40" fmla="*/ 1531620 h 3406140"/>
                    <a:gd name="connsiteX41" fmla="*/ 2560320 w 3870960"/>
                    <a:gd name="connsiteY41" fmla="*/ 1524000 h 3406140"/>
                    <a:gd name="connsiteX42" fmla="*/ 3215640 w 3870960"/>
                    <a:gd name="connsiteY42" fmla="*/ 2727960 h 3406140"/>
                    <a:gd name="connsiteX43" fmla="*/ 3055620 w 3870960"/>
                    <a:gd name="connsiteY43" fmla="*/ 3040380 h 3406140"/>
                    <a:gd name="connsiteX44" fmla="*/ 2827020 w 3870960"/>
                    <a:gd name="connsiteY44" fmla="*/ 3040380 h 3406140"/>
                    <a:gd name="connsiteX45" fmla="*/ 2827020 w 3870960"/>
                    <a:gd name="connsiteY45" fmla="*/ 3406140 h 3406140"/>
                    <a:gd name="connsiteX46" fmla="*/ 3802380 w 3870960"/>
                    <a:gd name="connsiteY46" fmla="*/ 3406140 h 3406140"/>
                    <a:gd name="connsiteX0" fmla="*/ 3870960 w 3870960"/>
                    <a:gd name="connsiteY0" fmla="*/ 129540 h 3406140"/>
                    <a:gd name="connsiteX1" fmla="*/ 3794760 w 3870960"/>
                    <a:gd name="connsiteY1" fmla="*/ 0 h 3406140"/>
                    <a:gd name="connsiteX2" fmla="*/ 1699260 w 3870960"/>
                    <a:gd name="connsiteY2" fmla="*/ 0 h 3406140"/>
                    <a:gd name="connsiteX3" fmla="*/ 1531620 w 3870960"/>
                    <a:gd name="connsiteY3" fmla="*/ 304800 h 3406140"/>
                    <a:gd name="connsiteX4" fmla="*/ 1188720 w 3870960"/>
                    <a:gd name="connsiteY4" fmla="*/ 304800 h 3406140"/>
                    <a:gd name="connsiteX5" fmla="*/ 1028700 w 3870960"/>
                    <a:gd name="connsiteY5" fmla="*/ 609600 h 3406140"/>
                    <a:gd name="connsiteX6" fmla="*/ 1181100 w 3870960"/>
                    <a:gd name="connsiteY6" fmla="*/ 899160 h 3406140"/>
                    <a:gd name="connsiteX7" fmla="*/ 1554480 w 3870960"/>
                    <a:gd name="connsiteY7" fmla="*/ 899160 h 3406140"/>
                    <a:gd name="connsiteX8" fmla="*/ 1706880 w 3870960"/>
                    <a:gd name="connsiteY8" fmla="*/ 594360 h 3406140"/>
                    <a:gd name="connsiteX9" fmla="*/ 2034540 w 3870960"/>
                    <a:gd name="connsiteY9" fmla="*/ 594360 h 3406140"/>
                    <a:gd name="connsiteX10" fmla="*/ 2217420 w 3870960"/>
                    <a:gd name="connsiteY10" fmla="*/ 906780 h 3406140"/>
                    <a:gd name="connsiteX11" fmla="*/ 2042160 w 3870960"/>
                    <a:gd name="connsiteY11" fmla="*/ 1226820 h 3406140"/>
                    <a:gd name="connsiteX12" fmla="*/ 1706880 w 3870960"/>
                    <a:gd name="connsiteY12" fmla="*/ 1226820 h 3406140"/>
                    <a:gd name="connsiteX13" fmla="*/ 1531620 w 3870960"/>
                    <a:gd name="connsiteY13" fmla="*/ 1524000 h 3406140"/>
                    <a:gd name="connsiteX14" fmla="*/ 1706880 w 3870960"/>
                    <a:gd name="connsiteY14" fmla="*/ 1821180 h 3406140"/>
                    <a:gd name="connsiteX15" fmla="*/ 1531620 w 3870960"/>
                    <a:gd name="connsiteY15" fmla="*/ 2118360 h 3406140"/>
                    <a:gd name="connsiteX16" fmla="*/ 1203960 w 3870960"/>
                    <a:gd name="connsiteY16" fmla="*/ 2118360 h 3406140"/>
                    <a:gd name="connsiteX17" fmla="*/ 1028700 w 3870960"/>
                    <a:gd name="connsiteY17" fmla="*/ 1828800 h 3406140"/>
                    <a:gd name="connsiteX18" fmla="*/ 1196340 w 3870960"/>
                    <a:gd name="connsiteY18" fmla="*/ 1524000 h 3406140"/>
                    <a:gd name="connsiteX19" fmla="*/ 1021080 w 3870960"/>
                    <a:gd name="connsiteY19" fmla="*/ 1211580 h 3406140"/>
                    <a:gd name="connsiteX20" fmla="*/ 670560 w 3870960"/>
                    <a:gd name="connsiteY20" fmla="*/ 1211580 h 3406140"/>
                    <a:gd name="connsiteX21" fmla="*/ 502920 w 3870960"/>
                    <a:gd name="connsiteY21" fmla="*/ 1516380 h 3406140"/>
                    <a:gd name="connsiteX22" fmla="*/ 670560 w 3870960"/>
                    <a:gd name="connsiteY22" fmla="*/ 1813560 h 3406140"/>
                    <a:gd name="connsiteX23" fmla="*/ 502920 w 3870960"/>
                    <a:gd name="connsiteY23" fmla="*/ 2125980 h 3406140"/>
                    <a:gd name="connsiteX24" fmla="*/ 167640 w 3870960"/>
                    <a:gd name="connsiteY24" fmla="*/ 2125980 h 3406140"/>
                    <a:gd name="connsiteX25" fmla="*/ 0 w 3870960"/>
                    <a:gd name="connsiteY25" fmla="*/ 2446020 h 3406140"/>
                    <a:gd name="connsiteX26" fmla="*/ 160020 w 3870960"/>
                    <a:gd name="connsiteY26" fmla="*/ 2743200 h 3406140"/>
                    <a:gd name="connsiteX27" fmla="*/ 533400 w 3870960"/>
                    <a:gd name="connsiteY27" fmla="*/ 2743200 h 3406140"/>
                    <a:gd name="connsiteX28" fmla="*/ 685800 w 3870960"/>
                    <a:gd name="connsiteY28" fmla="*/ 2430780 h 3406140"/>
                    <a:gd name="connsiteX29" fmla="*/ 1028700 w 3870960"/>
                    <a:gd name="connsiteY29" fmla="*/ 2438400 h 3406140"/>
                    <a:gd name="connsiteX30" fmla="*/ 1203960 w 3870960"/>
                    <a:gd name="connsiteY30" fmla="*/ 2735580 h 3406140"/>
                    <a:gd name="connsiteX31" fmla="*/ 1562100 w 3870960"/>
                    <a:gd name="connsiteY31" fmla="*/ 2735580 h 3406140"/>
                    <a:gd name="connsiteX32" fmla="*/ 1714500 w 3870960"/>
                    <a:gd name="connsiteY32" fmla="*/ 2438400 h 3406140"/>
                    <a:gd name="connsiteX33" fmla="*/ 2042160 w 3870960"/>
                    <a:gd name="connsiteY33" fmla="*/ 2438400 h 3406140"/>
                    <a:gd name="connsiteX34" fmla="*/ 2209800 w 3870960"/>
                    <a:gd name="connsiteY34" fmla="*/ 2750820 h 3406140"/>
                    <a:gd name="connsiteX35" fmla="*/ 2560320 w 3870960"/>
                    <a:gd name="connsiteY35" fmla="*/ 2743200 h 3406140"/>
                    <a:gd name="connsiteX36" fmla="*/ 2735580 w 3870960"/>
                    <a:gd name="connsiteY36" fmla="*/ 2438400 h 3406140"/>
                    <a:gd name="connsiteX37" fmla="*/ 2552700 w 3870960"/>
                    <a:gd name="connsiteY37" fmla="*/ 2118360 h 3406140"/>
                    <a:gd name="connsiteX38" fmla="*/ 2217420 w 3870960"/>
                    <a:gd name="connsiteY38" fmla="*/ 2118360 h 3406140"/>
                    <a:gd name="connsiteX39" fmla="*/ 2042160 w 3870960"/>
                    <a:gd name="connsiteY39" fmla="*/ 1828800 h 3406140"/>
                    <a:gd name="connsiteX40" fmla="*/ 2209800 w 3870960"/>
                    <a:gd name="connsiteY40" fmla="*/ 1531620 h 3406140"/>
                    <a:gd name="connsiteX41" fmla="*/ 2560320 w 3870960"/>
                    <a:gd name="connsiteY41" fmla="*/ 1524000 h 3406140"/>
                    <a:gd name="connsiteX42" fmla="*/ 3215640 w 3870960"/>
                    <a:gd name="connsiteY42" fmla="*/ 2727960 h 3406140"/>
                    <a:gd name="connsiteX43" fmla="*/ 3055620 w 3870960"/>
                    <a:gd name="connsiteY43" fmla="*/ 3040380 h 3406140"/>
                    <a:gd name="connsiteX44" fmla="*/ 2827020 w 3870960"/>
                    <a:gd name="connsiteY44" fmla="*/ 3040380 h 3406140"/>
                    <a:gd name="connsiteX45" fmla="*/ 2827020 w 3870960"/>
                    <a:gd name="connsiteY45" fmla="*/ 3406140 h 3406140"/>
                    <a:gd name="connsiteX46" fmla="*/ 3802380 w 3870960"/>
                    <a:gd name="connsiteY46" fmla="*/ 3406140 h 34061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</a:cxnLst>
                  <a:rect l="l" t="t" r="r" b="b"/>
                  <a:pathLst>
                    <a:path w="3870960" h="3406140">
                      <a:moveTo>
                        <a:pt x="3870960" y="129540"/>
                      </a:moveTo>
                      <a:lnTo>
                        <a:pt x="3794760" y="0"/>
                      </a:lnTo>
                      <a:lnTo>
                        <a:pt x="1699260" y="0"/>
                      </a:lnTo>
                      <a:lnTo>
                        <a:pt x="1531620" y="304800"/>
                      </a:lnTo>
                      <a:lnTo>
                        <a:pt x="1188720" y="304800"/>
                      </a:lnTo>
                      <a:lnTo>
                        <a:pt x="1028700" y="609600"/>
                      </a:lnTo>
                      <a:lnTo>
                        <a:pt x="1181100" y="899160"/>
                      </a:lnTo>
                      <a:lnTo>
                        <a:pt x="1554480" y="899160"/>
                      </a:lnTo>
                      <a:lnTo>
                        <a:pt x="1706880" y="594360"/>
                      </a:lnTo>
                      <a:lnTo>
                        <a:pt x="2034540" y="594360"/>
                      </a:lnTo>
                      <a:lnTo>
                        <a:pt x="2217420" y="906780"/>
                      </a:lnTo>
                      <a:lnTo>
                        <a:pt x="2042160" y="1226820"/>
                      </a:lnTo>
                      <a:lnTo>
                        <a:pt x="1706880" y="1226820"/>
                      </a:lnTo>
                      <a:lnTo>
                        <a:pt x="1531620" y="1524000"/>
                      </a:lnTo>
                      <a:lnTo>
                        <a:pt x="1706880" y="1821180"/>
                      </a:lnTo>
                      <a:lnTo>
                        <a:pt x="1531620" y="2118360"/>
                      </a:lnTo>
                      <a:lnTo>
                        <a:pt x="1203960" y="2118360"/>
                      </a:lnTo>
                      <a:lnTo>
                        <a:pt x="1028700" y="1828800"/>
                      </a:lnTo>
                      <a:lnTo>
                        <a:pt x="1196340" y="1524000"/>
                      </a:lnTo>
                      <a:lnTo>
                        <a:pt x="1021080" y="1211580"/>
                      </a:lnTo>
                      <a:lnTo>
                        <a:pt x="670560" y="1211580"/>
                      </a:lnTo>
                      <a:lnTo>
                        <a:pt x="502920" y="1516380"/>
                      </a:lnTo>
                      <a:lnTo>
                        <a:pt x="670560" y="1813560"/>
                      </a:lnTo>
                      <a:lnTo>
                        <a:pt x="502920" y="2125980"/>
                      </a:lnTo>
                      <a:lnTo>
                        <a:pt x="167640" y="2125980"/>
                      </a:lnTo>
                      <a:lnTo>
                        <a:pt x="0" y="2446020"/>
                      </a:lnTo>
                      <a:lnTo>
                        <a:pt x="160020" y="2743200"/>
                      </a:lnTo>
                      <a:lnTo>
                        <a:pt x="533400" y="2743200"/>
                      </a:lnTo>
                      <a:lnTo>
                        <a:pt x="685800" y="2430780"/>
                      </a:lnTo>
                      <a:lnTo>
                        <a:pt x="1028700" y="2438400"/>
                      </a:lnTo>
                      <a:lnTo>
                        <a:pt x="1203960" y="2735580"/>
                      </a:lnTo>
                      <a:lnTo>
                        <a:pt x="1562100" y="2735580"/>
                      </a:lnTo>
                      <a:lnTo>
                        <a:pt x="1714500" y="2438400"/>
                      </a:lnTo>
                      <a:lnTo>
                        <a:pt x="2042160" y="2438400"/>
                      </a:lnTo>
                      <a:lnTo>
                        <a:pt x="2209800" y="2750820"/>
                      </a:lnTo>
                      <a:lnTo>
                        <a:pt x="2560320" y="2743200"/>
                      </a:lnTo>
                      <a:lnTo>
                        <a:pt x="2735580" y="2438400"/>
                      </a:lnTo>
                      <a:lnTo>
                        <a:pt x="2552700" y="2118360"/>
                      </a:lnTo>
                      <a:lnTo>
                        <a:pt x="2217420" y="2118360"/>
                      </a:lnTo>
                      <a:lnTo>
                        <a:pt x="2042160" y="1828800"/>
                      </a:lnTo>
                      <a:lnTo>
                        <a:pt x="2209800" y="1531620"/>
                      </a:lnTo>
                      <a:lnTo>
                        <a:pt x="2560320" y="1524000"/>
                      </a:lnTo>
                      <a:lnTo>
                        <a:pt x="3215640" y="2727960"/>
                      </a:lnTo>
                      <a:lnTo>
                        <a:pt x="3055620" y="3040380"/>
                      </a:lnTo>
                      <a:lnTo>
                        <a:pt x="2827020" y="3040380"/>
                      </a:lnTo>
                      <a:lnTo>
                        <a:pt x="2827020" y="3406140"/>
                      </a:lnTo>
                      <a:lnTo>
                        <a:pt x="3802380" y="3406140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3" name="Freeform 4">
                  <a:extLst>
                    <a:ext uri="{FF2B5EF4-FFF2-40B4-BE49-F238E27FC236}">
                      <a16:creationId xmlns:a16="http://schemas.microsoft.com/office/drawing/2014/main" id="{08322BE9-EB36-47EF-B33D-9F829848D26B}"/>
                    </a:ext>
                  </a:extLst>
                </p:cNvPr>
                <p:cNvSpPr/>
                <p:nvPr/>
              </p:nvSpPr>
              <p:spPr>
                <a:xfrm>
                  <a:off x="5943600" y="4053840"/>
                  <a:ext cx="1485900" cy="922020"/>
                </a:xfrm>
                <a:custGeom>
                  <a:avLst/>
                  <a:gdLst>
                    <a:gd name="connsiteX0" fmla="*/ 1485900 w 1485900"/>
                    <a:gd name="connsiteY0" fmla="*/ 0 h 922020"/>
                    <a:gd name="connsiteX1" fmla="*/ 1485900 w 1485900"/>
                    <a:gd name="connsiteY1" fmla="*/ 0 h 922020"/>
                    <a:gd name="connsiteX2" fmla="*/ 1386840 w 1485900"/>
                    <a:gd name="connsiteY2" fmla="*/ 7620 h 922020"/>
                    <a:gd name="connsiteX3" fmla="*/ 0 w 1485900"/>
                    <a:gd name="connsiteY3" fmla="*/ 0 h 922020"/>
                    <a:gd name="connsiteX4" fmla="*/ 0 w 1485900"/>
                    <a:gd name="connsiteY4" fmla="*/ 891540 h 922020"/>
                    <a:gd name="connsiteX5" fmla="*/ 815340 w 1485900"/>
                    <a:gd name="connsiteY5" fmla="*/ 891540 h 922020"/>
                    <a:gd name="connsiteX6" fmla="*/ 815340 w 1485900"/>
                    <a:gd name="connsiteY6" fmla="*/ 922020 h 922020"/>
                    <a:gd name="connsiteX7" fmla="*/ 838200 w 1485900"/>
                    <a:gd name="connsiteY7" fmla="*/ 922020 h 922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5900" h="922020">
                      <a:moveTo>
                        <a:pt x="1485900" y="0"/>
                      </a:moveTo>
                      <a:lnTo>
                        <a:pt x="1485900" y="0"/>
                      </a:lnTo>
                      <a:cubicBezTo>
                        <a:pt x="1452880" y="2540"/>
                        <a:pt x="1419958" y="7620"/>
                        <a:pt x="1386840" y="7620"/>
                      </a:cubicBezTo>
                      <a:lnTo>
                        <a:pt x="0" y="0"/>
                      </a:lnTo>
                      <a:lnTo>
                        <a:pt x="0" y="891540"/>
                      </a:lnTo>
                      <a:lnTo>
                        <a:pt x="815340" y="891540"/>
                      </a:lnTo>
                      <a:lnTo>
                        <a:pt x="815340" y="922020"/>
                      </a:lnTo>
                      <a:lnTo>
                        <a:pt x="838200" y="922020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Freeform 5">
                  <a:extLst>
                    <a:ext uri="{FF2B5EF4-FFF2-40B4-BE49-F238E27FC236}">
                      <a16:creationId xmlns:a16="http://schemas.microsoft.com/office/drawing/2014/main" id="{F2A61E5E-4214-4F4F-9526-58BD307C978B}"/>
                    </a:ext>
                  </a:extLst>
                </p:cNvPr>
                <p:cNvSpPr/>
                <p:nvPr/>
              </p:nvSpPr>
              <p:spPr>
                <a:xfrm>
                  <a:off x="4541520" y="4053840"/>
                  <a:ext cx="1394460" cy="1524000"/>
                </a:xfrm>
                <a:custGeom>
                  <a:avLst/>
                  <a:gdLst>
                    <a:gd name="connsiteX0" fmla="*/ 1394460 w 1394460"/>
                    <a:gd name="connsiteY0" fmla="*/ 0 h 1524000"/>
                    <a:gd name="connsiteX1" fmla="*/ 1394460 w 1394460"/>
                    <a:gd name="connsiteY1" fmla="*/ 0 h 1524000"/>
                    <a:gd name="connsiteX2" fmla="*/ 0 w 1394460"/>
                    <a:gd name="connsiteY2" fmla="*/ 7620 h 1524000"/>
                    <a:gd name="connsiteX3" fmla="*/ 0 w 1394460"/>
                    <a:gd name="connsiteY3" fmla="*/ 7620 h 1524000"/>
                    <a:gd name="connsiteX4" fmla="*/ 0 w 1394460"/>
                    <a:gd name="connsiteY4" fmla="*/ 1524000 h 1524000"/>
                    <a:gd name="connsiteX5" fmla="*/ 1097280 w 1394460"/>
                    <a:gd name="connsiteY5" fmla="*/ 1524000 h 1524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94460" h="1524000">
                      <a:moveTo>
                        <a:pt x="1394460" y="0"/>
                      </a:moveTo>
                      <a:lnTo>
                        <a:pt x="1394460" y="0"/>
                      </a:lnTo>
                      <a:lnTo>
                        <a:pt x="0" y="7620"/>
                      </a:lnTo>
                      <a:lnTo>
                        <a:pt x="0" y="7620"/>
                      </a:lnTo>
                      <a:lnTo>
                        <a:pt x="0" y="1524000"/>
                      </a:lnTo>
                      <a:lnTo>
                        <a:pt x="1097280" y="1524000"/>
                      </a:lnTo>
                    </a:path>
                  </a:pathLst>
                </a:custGeom>
                <a:noFill/>
                <a:ln w="285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13200CD0-67E6-45FB-B7F1-4ECC4992235A}"/>
                  </a:ext>
                </a:extLst>
              </p:cNvPr>
              <p:cNvGrpSpPr/>
              <p:nvPr/>
            </p:nvGrpSpPr>
            <p:grpSpPr>
              <a:xfrm>
                <a:off x="4277360" y="1043940"/>
                <a:ext cx="3924300" cy="4597717"/>
                <a:chOff x="4480560" y="1043940"/>
                <a:chExt cx="3924300" cy="4597717"/>
              </a:xfrm>
            </p:grpSpPr>
            <p:sp>
              <p:nvSpPr>
                <p:cNvPr id="19" name="Freeform 7">
                  <a:extLst>
                    <a:ext uri="{FF2B5EF4-FFF2-40B4-BE49-F238E27FC236}">
                      <a16:creationId xmlns:a16="http://schemas.microsoft.com/office/drawing/2014/main" id="{070335BB-2F30-4776-93A6-50CF3FDA432B}"/>
                    </a:ext>
                  </a:extLst>
                </p:cNvPr>
                <p:cNvSpPr/>
                <p:nvPr/>
              </p:nvSpPr>
              <p:spPr>
                <a:xfrm>
                  <a:off x="4632960" y="1043940"/>
                  <a:ext cx="3771900" cy="3429000"/>
                </a:xfrm>
                <a:custGeom>
                  <a:avLst/>
                  <a:gdLst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94360 w 3771900"/>
                    <a:gd name="connsiteY27" fmla="*/ 1996440 h 3429000"/>
                    <a:gd name="connsiteX28" fmla="*/ 571500 w 3771900"/>
                    <a:gd name="connsiteY28" fmla="*/ 2065020 h 3429000"/>
                    <a:gd name="connsiteX29" fmla="*/ 541020 w 3771900"/>
                    <a:gd name="connsiteY29" fmla="*/ 2110740 h 3429000"/>
                    <a:gd name="connsiteX30" fmla="*/ 502920 w 3771900"/>
                    <a:gd name="connsiteY30" fmla="*/ 21107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24840 w 3771900"/>
                    <a:gd name="connsiteY36" fmla="*/ 252984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94360 w 3771900"/>
                    <a:gd name="connsiteY27" fmla="*/ 1996440 h 3429000"/>
                    <a:gd name="connsiteX28" fmla="*/ 571500 w 3771900"/>
                    <a:gd name="connsiteY28" fmla="*/ 2065020 h 3429000"/>
                    <a:gd name="connsiteX29" fmla="*/ 541020 w 3771900"/>
                    <a:gd name="connsiteY29" fmla="*/ 2110740 h 3429000"/>
                    <a:gd name="connsiteX30" fmla="*/ 502920 w 3771900"/>
                    <a:gd name="connsiteY30" fmla="*/ 21107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94360 w 3771900"/>
                    <a:gd name="connsiteY27" fmla="*/ 1996440 h 3429000"/>
                    <a:gd name="connsiteX28" fmla="*/ 571500 w 3771900"/>
                    <a:gd name="connsiteY28" fmla="*/ 2065020 h 3429000"/>
                    <a:gd name="connsiteX29" fmla="*/ 524351 w 3771900"/>
                    <a:gd name="connsiteY29" fmla="*/ 2055971 h 3429000"/>
                    <a:gd name="connsiteX30" fmla="*/ 502920 w 3771900"/>
                    <a:gd name="connsiteY30" fmla="*/ 21107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94360 w 3771900"/>
                    <a:gd name="connsiteY27" fmla="*/ 1996440 h 3429000"/>
                    <a:gd name="connsiteX28" fmla="*/ 571500 w 3771900"/>
                    <a:gd name="connsiteY28" fmla="*/ 2065020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94360 w 3771900"/>
                    <a:gd name="connsiteY27" fmla="*/ 1996440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601980 w 3771900"/>
                    <a:gd name="connsiteY26" fmla="*/ 1958340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24840 w 3771900"/>
                    <a:gd name="connsiteY25" fmla="*/ 18973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55320 w 3771900"/>
                    <a:gd name="connsiteY23" fmla="*/ 1851660 h 3429000"/>
                    <a:gd name="connsiteX24" fmla="*/ 632460 w 3771900"/>
                    <a:gd name="connsiteY24" fmla="*/ 1859280 h 3429000"/>
                    <a:gd name="connsiteX25" fmla="*/ 615315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41033 w 3771900"/>
                    <a:gd name="connsiteY23" fmla="*/ 1820703 h 3429000"/>
                    <a:gd name="connsiteX24" fmla="*/ 632460 w 3771900"/>
                    <a:gd name="connsiteY24" fmla="*/ 1859280 h 3429000"/>
                    <a:gd name="connsiteX25" fmla="*/ 615315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41033 w 3771900"/>
                    <a:gd name="connsiteY23" fmla="*/ 1820703 h 3429000"/>
                    <a:gd name="connsiteX24" fmla="*/ 632460 w 3771900"/>
                    <a:gd name="connsiteY24" fmla="*/ 1859280 h 3429000"/>
                    <a:gd name="connsiteX25" fmla="*/ 605790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70560 w 3771900"/>
                    <a:gd name="connsiteY22" fmla="*/ 1783080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05790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05790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65785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05790 w 3771900"/>
                    <a:gd name="connsiteY25" fmla="*/ 1859280 h 3429000"/>
                    <a:gd name="connsiteX26" fmla="*/ 594837 w 3771900"/>
                    <a:gd name="connsiteY26" fmla="*/ 1898809 h 3429000"/>
                    <a:gd name="connsiteX27" fmla="*/ 580072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80072 w 3771900"/>
                    <a:gd name="connsiteY27" fmla="*/ 1944053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54831 w 3771900"/>
                    <a:gd name="connsiteY28" fmla="*/ 2012632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24351 w 3771900"/>
                    <a:gd name="connsiteY29" fmla="*/ 2055971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67877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485900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76400 w 3771900"/>
                    <a:gd name="connsiteY12" fmla="*/ 1203960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34540 w 3771900"/>
                    <a:gd name="connsiteY11" fmla="*/ 1203960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09800 w 3771900"/>
                    <a:gd name="connsiteY10" fmla="*/ 861060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34540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9260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4498 w 3771900"/>
                    <a:gd name="connsiteY14" fmla="*/ 1783080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694498 w 3771900"/>
                    <a:gd name="connsiteY14" fmla="*/ 1806893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16380 w 3771900"/>
                    <a:gd name="connsiteY15" fmla="*/ 2103120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50620 w 3771900"/>
                    <a:gd name="connsiteY16" fmla="*/ 2103120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50620 w 3771900"/>
                    <a:gd name="connsiteY16" fmla="*/ 2112645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50620 w 3771900"/>
                    <a:gd name="connsiteY16" fmla="*/ 2112645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6820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26820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72440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19300 w 3771900"/>
                    <a:gd name="connsiteY41" fmla="*/ 2377440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53540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0114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15427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1700 w 3771900"/>
                    <a:gd name="connsiteY46" fmla="*/ 2125980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56460 w 3771900"/>
                    <a:gd name="connsiteY48" fmla="*/ 1463040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5985 w 3771900"/>
                    <a:gd name="connsiteY48" fmla="*/ 1467803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80273 w 3771900"/>
                    <a:gd name="connsiteY48" fmla="*/ 1477328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70748 w 3771900"/>
                    <a:gd name="connsiteY48" fmla="*/ 1467803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22220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3174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63040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34365 w 3771900"/>
                    <a:gd name="connsiteY36" fmla="*/ 2374265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86727 w 3771900"/>
                    <a:gd name="connsiteY35" fmla="*/ 2682240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52400 w 3771900"/>
                    <a:gd name="connsiteY34" fmla="*/ 2682240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4780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25028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59067 w 3771900"/>
                    <a:gd name="connsiteY32" fmla="*/ 2101215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24087 w 3771900"/>
                    <a:gd name="connsiteY10" fmla="*/ 884873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75360 w 3771900"/>
                    <a:gd name="connsiteY19" fmla="*/ 1222058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2776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67740 w 3771900"/>
                    <a:gd name="connsiteY17" fmla="*/ 1790700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7265 w 3771900"/>
                    <a:gd name="connsiteY17" fmla="*/ 1785937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55320 w 3771900"/>
                    <a:gd name="connsiteY20" fmla="*/ 121729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45795 w 3771900"/>
                    <a:gd name="connsiteY20" fmla="*/ 1198245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55320 w 3771900"/>
                    <a:gd name="connsiteY20" fmla="*/ 1193482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80123 w 3771900"/>
                    <a:gd name="connsiteY19" fmla="*/ 1198245 h 3429000"/>
                    <a:gd name="connsiteX20" fmla="*/ 660082 w 3771900"/>
                    <a:gd name="connsiteY20" fmla="*/ 1203007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75361 w 3771900"/>
                    <a:gd name="connsiteY19" fmla="*/ 1203008 h 3429000"/>
                    <a:gd name="connsiteX20" fmla="*/ 660082 w 3771900"/>
                    <a:gd name="connsiteY20" fmla="*/ 1203007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49542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75361 w 3771900"/>
                    <a:gd name="connsiteY19" fmla="*/ 1203008 h 3429000"/>
                    <a:gd name="connsiteX20" fmla="*/ 660082 w 3771900"/>
                    <a:gd name="connsiteY20" fmla="*/ 1203007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59067 w 3771900"/>
                    <a:gd name="connsiteY32" fmla="*/ 2101215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  <a:gd name="connsiteX0" fmla="*/ 3169920 w 3771900"/>
                    <a:gd name="connsiteY0" fmla="*/ 99060 h 3429000"/>
                    <a:gd name="connsiteX1" fmla="*/ 3124200 w 3771900"/>
                    <a:gd name="connsiteY1" fmla="*/ 0 h 3429000"/>
                    <a:gd name="connsiteX2" fmla="*/ 1699260 w 3771900"/>
                    <a:gd name="connsiteY2" fmla="*/ 0 h 3429000"/>
                    <a:gd name="connsiteX3" fmla="*/ 1531620 w 3771900"/>
                    <a:gd name="connsiteY3" fmla="*/ 297180 h 3429000"/>
                    <a:gd name="connsiteX4" fmla="*/ 1181100 w 3771900"/>
                    <a:gd name="connsiteY4" fmla="*/ 297180 h 3429000"/>
                    <a:gd name="connsiteX5" fmla="*/ 1028700 w 3771900"/>
                    <a:gd name="connsiteY5" fmla="*/ 579120 h 3429000"/>
                    <a:gd name="connsiteX6" fmla="*/ 1173480 w 3771900"/>
                    <a:gd name="connsiteY6" fmla="*/ 838200 h 3429000"/>
                    <a:gd name="connsiteX7" fmla="*/ 1514475 w 3771900"/>
                    <a:gd name="connsiteY7" fmla="*/ 838200 h 3429000"/>
                    <a:gd name="connsiteX8" fmla="*/ 1653540 w 3771900"/>
                    <a:gd name="connsiteY8" fmla="*/ 541020 h 3429000"/>
                    <a:gd name="connsiteX9" fmla="*/ 2020252 w 3771900"/>
                    <a:gd name="connsiteY9" fmla="*/ 541020 h 3429000"/>
                    <a:gd name="connsiteX10" fmla="*/ 2219325 w 3771900"/>
                    <a:gd name="connsiteY10" fmla="*/ 875348 h 3429000"/>
                    <a:gd name="connsiteX11" fmla="*/ 2029778 w 3771900"/>
                    <a:gd name="connsiteY11" fmla="*/ 1218248 h 3429000"/>
                    <a:gd name="connsiteX12" fmla="*/ 1690688 w 3771900"/>
                    <a:gd name="connsiteY12" fmla="*/ 1213485 h 3429000"/>
                    <a:gd name="connsiteX13" fmla="*/ 1524000 w 3771900"/>
                    <a:gd name="connsiteY13" fmla="*/ 1493520 h 3429000"/>
                    <a:gd name="connsiteX14" fmla="*/ 1708786 w 3771900"/>
                    <a:gd name="connsiteY14" fmla="*/ 1797368 h 3429000"/>
                    <a:gd name="connsiteX15" fmla="*/ 1521143 w 3771900"/>
                    <a:gd name="connsiteY15" fmla="*/ 2112645 h 3429000"/>
                    <a:gd name="connsiteX16" fmla="*/ 1164908 w 3771900"/>
                    <a:gd name="connsiteY16" fmla="*/ 2107882 h 3429000"/>
                    <a:gd name="connsiteX17" fmla="*/ 972503 w 3771900"/>
                    <a:gd name="connsiteY17" fmla="*/ 1804987 h 3429000"/>
                    <a:gd name="connsiteX18" fmla="*/ 1146810 w 3771900"/>
                    <a:gd name="connsiteY18" fmla="*/ 1493520 h 3429000"/>
                    <a:gd name="connsiteX19" fmla="*/ 975361 w 3771900"/>
                    <a:gd name="connsiteY19" fmla="*/ 1203008 h 3429000"/>
                    <a:gd name="connsiteX20" fmla="*/ 660082 w 3771900"/>
                    <a:gd name="connsiteY20" fmla="*/ 1203007 h 3429000"/>
                    <a:gd name="connsiteX21" fmla="*/ 495300 w 3771900"/>
                    <a:gd name="connsiteY21" fmla="*/ 1485900 h 3429000"/>
                    <a:gd name="connsiteX22" fmla="*/ 658654 w 3771900"/>
                    <a:gd name="connsiteY22" fmla="*/ 1780699 h 3429000"/>
                    <a:gd name="connsiteX23" fmla="*/ 641033 w 3771900"/>
                    <a:gd name="connsiteY23" fmla="*/ 1820703 h 3429000"/>
                    <a:gd name="connsiteX24" fmla="*/ 627698 w 3771900"/>
                    <a:gd name="connsiteY24" fmla="*/ 1837849 h 3429000"/>
                    <a:gd name="connsiteX25" fmla="*/ 612933 w 3771900"/>
                    <a:gd name="connsiteY25" fmla="*/ 1866424 h 3429000"/>
                    <a:gd name="connsiteX26" fmla="*/ 594837 w 3771900"/>
                    <a:gd name="connsiteY26" fmla="*/ 1898809 h 3429000"/>
                    <a:gd name="connsiteX27" fmla="*/ 568165 w 3771900"/>
                    <a:gd name="connsiteY27" fmla="*/ 1941672 h 3429000"/>
                    <a:gd name="connsiteX28" fmla="*/ 540544 w 3771900"/>
                    <a:gd name="connsiteY28" fmla="*/ 1998345 h 3429000"/>
                    <a:gd name="connsiteX29" fmla="*/ 519589 w 3771900"/>
                    <a:gd name="connsiteY29" fmla="*/ 2039302 h 3429000"/>
                    <a:gd name="connsiteX30" fmla="*/ 505302 w 3771900"/>
                    <a:gd name="connsiteY30" fmla="*/ 2072640 h 3429000"/>
                    <a:gd name="connsiteX31" fmla="*/ 487680 w 3771900"/>
                    <a:gd name="connsiteY31" fmla="*/ 2110740 h 3429000"/>
                    <a:gd name="connsiteX32" fmla="*/ 159067 w 3771900"/>
                    <a:gd name="connsiteY32" fmla="*/ 2110740 h 3429000"/>
                    <a:gd name="connsiteX33" fmla="*/ 0 w 3771900"/>
                    <a:gd name="connsiteY33" fmla="*/ 2415540 h 3429000"/>
                    <a:gd name="connsiteX34" fmla="*/ 147638 w 3771900"/>
                    <a:gd name="connsiteY34" fmla="*/ 2696527 h 3429000"/>
                    <a:gd name="connsiteX35" fmla="*/ 491489 w 3771900"/>
                    <a:gd name="connsiteY35" fmla="*/ 2687003 h 3429000"/>
                    <a:gd name="connsiteX36" fmla="*/ 643890 w 3771900"/>
                    <a:gd name="connsiteY36" fmla="*/ 2383790 h 3429000"/>
                    <a:gd name="connsiteX37" fmla="*/ 1005840 w 3771900"/>
                    <a:gd name="connsiteY37" fmla="*/ 2385060 h 3429000"/>
                    <a:gd name="connsiteX38" fmla="*/ 1188720 w 3771900"/>
                    <a:gd name="connsiteY38" fmla="*/ 2682240 h 3429000"/>
                    <a:gd name="connsiteX39" fmla="*/ 1520190 w 3771900"/>
                    <a:gd name="connsiteY39" fmla="*/ 2682240 h 3429000"/>
                    <a:gd name="connsiteX40" fmla="*/ 1667828 w 3771900"/>
                    <a:gd name="connsiteY40" fmla="*/ 2392680 h 3429000"/>
                    <a:gd name="connsiteX41" fmla="*/ 2024063 w 3771900"/>
                    <a:gd name="connsiteY41" fmla="*/ 2386965 h 3429000"/>
                    <a:gd name="connsiteX42" fmla="*/ 2194560 w 3771900"/>
                    <a:gd name="connsiteY42" fmla="*/ 2705100 h 3429000"/>
                    <a:gd name="connsiteX43" fmla="*/ 2529840 w 3771900"/>
                    <a:gd name="connsiteY43" fmla="*/ 2689860 h 3429000"/>
                    <a:gd name="connsiteX44" fmla="*/ 2674620 w 3771900"/>
                    <a:gd name="connsiteY44" fmla="*/ 2415540 h 3429000"/>
                    <a:gd name="connsiteX45" fmla="*/ 2506980 w 3771900"/>
                    <a:gd name="connsiteY45" fmla="*/ 2118360 h 3429000"/>
                    <a:gd name="connsiteX46" fmla="*/ 2176463 w 3771900"/>
                    <a:gd name="connsiteY46" fmla="*/ 2116455 h 3429000"/>
                    <a:gd name="connsiteX47" fmla="*/ 1981200 w 3771900"/>
                    <a:gd name="connsiteY47" fmla="*/ 1798320 h 3429000"/>
                    <a:gd name="connsiteX48" fmla="*/ 2161223 w 3771900"/>
                    <a:gd name="connsiteY48" fmla="*/ 1477328 h 3429000"/>
                    <a:gd name="connsiteX49" fmla="*/ 2550795 w 3771900"/>
                    <a:gd name="connsiteY49" fmla="*/ 1472565 h 3429000"/>
                    <a:gd name="connsiteX50" fmla="*/ 3215640 w 3771900"/>
                    <a:gd name="connsiteY50" fmla="*/ 2689860 h 3429000"/>
                    <a:gd name="connsiteX51" fmla="*/ 3055620 w 3771900"/>
                    <a:gd name="connsiteY51" fmla="*/ 3017520 h 3429000"/>
                    <a:gd name="connsiteX52" fmla="*/ 2735580 w 3771900"/>
                    <a:gd name="connsiteY52" fmla="*/ 3025140 h 3429000"/>
                    <a:gd name="connsiteX53" fmla="*/ 2735580 w 3771900"/>
                    <a:gd name="connsiteY53" fmla="*/ 3429000 h 3429000"/>
                    <a:gd name="connsiteX54" fmla="*/ 3771900 w 3771900"/>
                    <a:gd name="connsiteY54" fmla="*/ 3429000 h 3429000"/>
                    <a:gd name="connsiteX55" fmla="*/ 3771900 w 3771900"/>
                    <a:gd name="connsiteY55" fmla="*/ 3429000 h 3429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3771900" h="3429000">
                      <a:moveTo>
                        <a:pt x="3169920" y="99060"/>
                      </a:moveTo>
                      <a:lnTo>
                        <a:pt x="3124200" y="0"/>
                      </a:lnTo>
                      <a:lnTo>
                        <a:pt x="1699260" y="0"/>
                      </a:lnTo>
                      <a:lnTo>
                        <a:pt x="1531620" y="297180"/>
                      </a:lnTo>
                      <a:lnTo>
                        <a:pt x="1181100" y="297180"/>
                      </a:lnTo>
                      <a:lnTo>
                        <a:pt x="1028700" y="579120"/>
                      </a:lnTo>
                      <a:lnTo>
                        <a:pt x="1173480" y="838200"/>
                      </a:lnTo>
                      <a:lnTo>
                        <a:pt x="1514475" y="838200"/>
                      </a:lnTo>
                      <a:lnTo>
                        <a:pt x="1653540" y="541020"/>
                      </a:lnTo>
                      <a:lnTo>
                        <a:pt x="2020252" y="541020"/>
                      </a:lnTo>
                      <a:lnTo>
                        <a:pt x="2219325" y="875348"/>
                      </a:lnTo>
                      <a:lnTo>
                        <a:pt x="2029778" y="1218248"/>
                      </a:lnTo>
                      <a:lnTo>
                        <a:pt x="1690688" y="1213485"/>
                      </a:lnTo>
                      <a:lnTo>
                        <a:pt x="1524000" y="1493520"/>
                      </a:lnTo>
                      <a:lnTo>
                        <a:pt x="1708786" y="1797368"/>
                      </a:lnTo>
                      <a:lnTo>
                        <a:pt x="1521143" y="2112645"/>
                      </a:lnTo>
                      <a:lnTo>
                        <a:pt x="1164908" y="2107882"/>
                      </a:lnTo>
                      <a:lnTo>
                        <a:pt x="972503" y="1804987"/>
                      </a:lnTo>
                      <a:lnTo>
                        <a:pt x="1146810" y="1493520"/>
                      </a:lnTo>
                      <a:lnTo>
                        <a:pt x="975361" y="1203008"/>
                      </a:lnTo>
                      <a:lnTo>
                        <a:pt x="660082" y="1203007"/>
                      </a:lnTo>
                      <a:lnTo>
                        <a:pt x="495300" y="1485900"/>
                      </a:lnTo>
                      <a:lnTo>
                        <a:pt x="658654" y="1780699"/>
                      </a:lnTo>
                      <a:cubicBezTo>
                        <a:pt x="653574" y="1803559"/>
                        <a:pt x="646192" y="1811178"/>
                        <a:pt x="641033" y="1820703"/>
                      </a:cubicBezTo>
                      <a:cubicBezTo>
                        <a:pt x="635874" y="1830228"/>
                        <a:pt x="632381" y="1830229"/>
                        <a:pt x="627698" y="1837849"/>
                      </a:cubicBezTo>
                      <a:cubicBezTo>
                        <a:pt x="623015" y="1845469"/>
                        <a:pt x="618410" y="1856264"/>
                        <a:pt x="612933" y="1866424"/>
                      </a:cubicBezTo>
                      <a:cubicBezTo>
                        <a:pt x="607456" y="1876584"/>
                        <a:pt x="602298" y="1886268"/>
                        <a:pt x="594837" y="1898809"/>
                      </a:cubicBezTo>
                      <a:cubicBezTo>
                        <a:pt x="587376" y="1911350"/>
                        <a:pt x="577214" y="1925083"/>
                        <a:pt x="568165" y="1941672"/>
                      </a:cubicBezTo>
                      <a:cubicBezTo>
                        <a:pt x="559116" y="1958261"/>
                        <a:pt x="548640" y="1982073"/>
                        <a:pt x="540544" y="1998345"/>
                      </a:cubicBezTo>
                      <a:cubicBezTo>
                        <a:pt x="532448" y="2014617"/>
                        <a:pt x="525463" y="2026920"/>
                        <a:pt x="519589" y="2039302"/>
                      </a:cubicBezTo>
                      <a:cubicBezTo>
                        <a:pt x="513715" y="2051684"/>
                        <a:pt x="510620" y="2060734"/>
                        <a:pt x="505302" y="2072640"/>
                      </a:cubicBezTo>
                      <a:cubicBezTo>
                        <a:pt x="499984" y="2084546"/>
                        <a:pt x="545386" y="2104390"/>
                        <a:pt x="487680" y="2110740"/>
                      </a:cubicBezTo>
                      <a:cubicBezTo>
                        <a:pt x="429974" y="2117090"/>
                        <a:pt x="273367" y="2110740"/>
                        <a:pt x="159067" y="2110740"/>
                      </a:cubicBezTo>
                      <a:lnTo>
                        <a:pt x="0" y="2415540"/>
                      </a:lnTo>
                      <a:lnTo>
                        <a:pt x="147638" y="2696527"/>
                      </a:lnTo>
                      <a:lnTo>
                        <a:pt x="491489" y="2687003"/>
                      </a:lnTo>
                      <a:lnTo>
                        <a:pt x="643890" y="2383790"/>
                      </a:lnTo>
                      <a:lnTo>
                        <a:pt x="1005840" y="2385060"/>
                      </a:lnTo>
                      <a:lnTo>
                        <a:pt x="1188720" y="2682240"/>
                      </a:lnTo>
                      <a:lnTo>
                        <a:pt x="1520190" y="2682240"/>
                      </a:lnTo>
                      <a:lnTo>
                        <a:pt x="1667828" y="2392680"/>
                      </a:lnTo>
                      <a:lnTo>
                        <a:pt x="2024063" y="2386965"/>
                      </a:lnTo>
                      <a:lnTo>
                        <a:pt x="2194560" y="2705100"/>
                      </a:lnTo>
                      <a:lnTo>
                        <a:pt x="2529840" y="2689860"/>
                      </a:lnTo>
                      <a:lnTo>
                        <a:pt x="2674620" y="2415540"/>
                      </a:lnTo>
                      <a:lnTo>
                        <a:pt x="2506980" y="2118360"/>
                      </a:lnTo>
                      <a:lnTo>
                        <a:pt x="2176463" y="2116455"/>
                      </a:lnTo>
                      <a:lnTo>
                        <a:pt x="1981200" y="1798320"/>
                      </a:lnTo>
                      <a:lnTo>
                        <a:pt x="2161223" y="1477328"/>
                      </a:lnTo>
                      <a:lnTo>
                        <a:pt x="2550795" y="1472565"/>
                      </a:lnTo>
                      <a:lnTo>
                        <a:pt x="3215640" y="2689860"/>
                      </a:lnTo>
                      <a:lnTo>
                        <a:pt x="3055620" y="3017520"/>
                      </a:lnTo>
                      <a:lnTo>
                        <a:pt x="2735580" y="3025140"/>
                      </a:lnTo>
                      <a:lnTo>
                        <a:pt x="2735580" y="3429000"/>
                      </a:lnTo>
                      <a:lnTo>
                        <a:pt x="3771900" y="3429000"/>
                      </a:lnTo>
                      <a:lnTo>
                        <a:pt x="3771900" y="3429000"/>
                      </a:lnTo>
                    </a:path>
                  </a:pathLst>
                </a:custGeom>
                <a:noFill/>
                <a:ln w="28575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Freeform 10">
                  <a:extLst>
                    <a:ext uri="{FF2B5EF4-FFF2-40B4-BE49-F238E27FC236}">
                      <a16:creationId xmlns:a16="http://schemas.microsoft.com/office/drawing/2014/main" id="{ABD4CFB8-4730-479D-8C8F-221721A5DA19}"/>
                    </a:ext>
                  </a:extLst>
                </p:cNvPr>
                <p:cNvSpPr/>
                <p:nvPr/>
              </p:nvSpPr>
              <p:spPr>
                <a:xfrm>
                  <a:off x="5890260" y="4068129"/>
                  <a:ext cx="1478280" cy="975360"/>
                </a:xfrm>
                <a:custGeom>
                  <a:avLst/>
                  <a:gdLst>
                    <a:gd name="connsiteX0" fmla="*/ 1478280 w 1478280"/>
                    <a:gd name="connsiteY0" fmla="*/ 0 h 975360"/>
                    <a:gd name="connsiteX1" fmla="*/ 0 w 1478280"/>
                    <a:gd name="connsiteY1" fmla="*/ 0 h 975360"/>
                    <a:gd name="connsiteX2" fmla="*/ 0 w 1478280"/>
                    <a:gd name="connsiteY2" fmla="*/ 944880 h 975360"/>
                    <a:gd name="connsiteX3" fmla="*/ 883920 w 1478280"/>
                    <a:gd name="connsiteY3" fmla="*/ 944880 h 975360"/>
                    <a:gd name="connsiteX4" fmla="*/ 883920 w 1478280"/>
                    <a:gd name="connsiteY4" fmla="*/ 975360 h 9753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280" h="975360">
                      <a:moveTo>
                        <a:pt x="1478280" y="0"/>
                      </a:moveTo>
                      <a:lnTo>
                        <a:pt x="0" y="0"/>
                      </a:lnTo>
                      <a:lnTo>
                        <a:pt x="0" y="944880"/>
                      </a:lnTo>
                      <a:lnTo>
                        <a:pt x="883920" y="944880"/>
                      </a:lnTo>
                      <a:lnTo>
                        <a:pt x="883920" y="975360"/>
                      </a:lnTo>
                    </a:path>
                  </a:pathLst>
                </a:custGeom>
                <a:noFill/>
                <a:ln w="28575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1" name="Freeform 11">
                  <a:extLst>
                    <a:ext uri="{FF2B5EF4-FFF2-40B4-BE49-F238E27FC236}">
                      <a16:creationId xmlns:a16="http://schemas.microsoft.com/office/drawing/2014/main" id="{7B823D4B-7190-4A2F-8D6C-B13363B14074}"/>
                    </a:ext>
                  </a:extLst>
                </p:cNvPr>
                <p:cNvSpPr/>
                <p:nvPr/>
              </p:nvSpPr>
              <p:spPr>
                <a:xfrm>
                  <a:off x="4480560" y="4056697"/>
                  <a:ext cx="1402080" cy="1584960"/>
                </a:xfrm>
                <a:custGeom>
                  <a:avLst/>
                  <a:gdLst>
                    <a:gd name="connsiteX0" fmla="*/ 1143000 w 1402080"/>
                    <a:gd name="connsiteY0" fmla="*/ 1584960 h 1584960"/>
                    <a:gd name="connsiteX1" fmla="*/ 0 w 1402080"/>
                    <a:gd name="connsiteY1" fmla="*/ 1584960 h 1584960"/>
                    <a:gd name="connsiteX2" fmla="*/ 0 w 1402080"/>
                    <a:gd name="connsiteY2" fmla="*/ 7620 h 1584960"/>
                    <a:gd name="connsiteX3" fmla="*/ 1402080 w 1402080"/>
                    <a:gd name="connsiteY3" fmla="*/ 7620 h 1584960"/>
                    <a:gd name="connsiteX4" fmla="*/ 1402080 w 1402080"/>
                    <a:gd name="connsiteY4" fmla="*/ 0 h 15849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02080" h="1584960">
                      <a:moveTo>
                        <a:pt x="1143000" y="1584960"/>
                      </a:moveTo>
                      <a:lnTo>
                        <a:pt x="0" y="1584960"/>
                      </a:lnTo>
                      <a:lnTo>
                        <a:pt x="0" y="7620"/>
                      </a:lnTo>
                      <a:lnTo>
                        <a:pt x="1402080" y="7620"/>
                      </a:lnTo>
                      <a:lnTo>
                        <a:pt x="1402080" y="0"/>
                      </a:lnTo>
                    </a:path>
                  </a:pathLst>
                </a:custGeom>
                <a:noFill/>
                <a:ln w="28575">
                  <a:solidFill>
                    <a:srgbClr val="0070C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16" name="Picture 15" descr="Screen Clipping">
                <a:extLst>
                  <a:ext uri="{FF2B5EF4-FFF2-40B4-BE49-F238E27FC236}">
                    <a16:creationId xmlns:a16="http://schemas.microsoft.com/office/drawing/2014/main" id="{DDC7743E-D5EA-4353-925B-40E3632B912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037" t="86738" r="69267" b="5795"/>
              <a:stretch/>
            </p:blipFill>
            <p:spPr>
              <a:xfrm>
                <a:off x="8126730" y="4222750"/>
                <a:ext cx="469900" cy="393700"/>
              </a:xfrm>
              <a:prstGeom prst="rect">
                <a:avLst/>
              </a:prstGeom>
            </p:spPr>
          </p:pic>
          <p:pic>
            <p:nvPicPr>
              <p:cNvPr id="17" name="Picture 16" descr="Screen Clipping">
                <a:extLst>
                  <a:ext uri="{FF2B5EF4-FFF2-40B4-BE49-F238E27FC236}">
                    <a16:creationId xmlns:a16="http://schemas.microsoft.com/office/drawing/2014/main" id="{54F3D6CF-14BB-4ABA-A6C6-6B2E736F811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037" t="86738" r="69267" b="5795"/>
              <a:stretch/>
            </p:blipFill>
            <p:spPr>
              <a:xfrm>
                <a:off x="6539230" y="4771391"/>
                <a:ext cx="469900" cy="393700"/>
              </a:xfrm>
              <a:prstGeom prst="rect">
                <a:avLst/>
              </a:prstGeom>
            </p:spPr>
          </p:pic>
          <p:pic>
            <p:nvPicPr>
              <p:cNvPr id="18" name="Picture 17" descr="Screen Clipping">
                <a:extLst>
                  <a:ext uri="{FF2B5EF4-FFF2-40B4-BE49-F238E27FC236}">
                    <a16:creationId xmlns:a16="http://schemas.microsoft.com/office/drawing/2014/main" id="{0E54F528-7B09-41EF-BC12-E31681173B0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sharpenSoften amount="50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5037" t="86738" r="69267" b="5795"/>
              <a:stretch/>
            </p:blipFill>
            <p:spPr>
              <a:xfrm>
                <a:off x="5377815" y="5415280"/>
                <a:ext cx="469900" cy="393700"/>
              </a:xfrm>
              <a:prstGeom prst="rect">
                <a:avLst/>
              </a:prstGeom>
            </p:spPr>
          </p:pic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AEF54259-611C-495F-B36A-40E5183D1EE4}"/>
                </a:ext>
              </a:extLst>
            </p:cNvPr>
            <p:cNvSpPr/>
            <p:nvPr/>
          </p:nvSpPr>
          <p:spPr>
            <a:xfrm>
              <a:off x="5880735" y="1211264"/>
              <a:ext cx="1819910" cy="512444"/>
            </a:xfrm>
            <a:prstGeom prst="rect">
              <a:avLst/>
            </a:prstGeom>
            <a:solidFill>
              <a:srgbClr val="D7EFF7"/>
            </a:solidFill>
            <a:ln>
              <a:solidFill>
                <a:srgbClr val="D7EFF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Sáu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trăm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linh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ba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1F1C86D5-B857-49C9-9404-805920E443A9}"/>
              </a:ext>
            </a:extLst>
          </p:cNvPr>
          <p:cNvSpPr txBox="1"/>
          <p:nvPr/>
        </p:nvSpPr>
        <p:spPr>
          <a:xfrm>
            <a:off x="8389776" y="4911862"/>
            <a:ext cx="911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639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10930D5-7B90-412C-8CA8-45B134BBE21E}"/>
              </a:ext>
            </a:extLst>
          </p:cNvPr>
          <p:cNvSpPr txBox="1"/>
          <p:nvPr/>
        </p:nvSpPr>
        <p:spPr>
          <a:xfrm>
            <a:off x="6807356" y="5481467"/>
            <a:ext cx="911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603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DF5457E-9705-493E-8F7B-B6BAA78729F5}"/>
              </a:ext>
            </a:extLst>
          </p:cNvPr>
          <p:cNvSpPr txBox="1"/>
          <p:nvPr/>
        </p:nvSpPr>
        <p:spPr>
          <a:xfrm>
            <a:off x="5623716" y="6116470"/>
            <a:ext cx="9118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593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A3A34319-6FA4-4F5C-AE14-3C70DAE12BE0}"/>
              </a:ext>
            </a:extLst>
          </p:cNvPr>
          <p:cNvGrpSpPr/>
          <p:nvPr/>
        </p:nvGrpSpPr>
        <p:grpSpPr>
          <a:xfrm>
            <a:off x="395739" y="70764"/>
            <a:ext cx="11512480" cy="1631216"/>
            <a:chOff x="1158088" y="1095682"/>
            <a:chExt cx="4453538" cy="163121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197FDC2-069E-4BFA-8C46-43E08BE60659}"/>
                </a:ext>
              </a:extLst>
            </p:cNvPr>
            <p:cNvSpPr txBox="1"/>
            <p:nvPr/>
          </p:nvSpPr>
          <p:spPr>
            <a:xfrm>
              <a:off x="1438567" y="1095682"/>
              <a:ext cx="4173059" cy="16312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Bóng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đèn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sẽ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sáng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khi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kết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quả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là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đọc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ở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nguồn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điện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 Quan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sát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tranh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cho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chiếc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bóng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đèn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nào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sẽ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60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sáng</a:t>
              </a:r>
              <a:r>
                <a:rPr lang="en-US" sz="360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AE191B53-78FA-4929-B369-1E0D81A979AF}"/>
                </a:ext>
              </a:extLst>
            </p:cNvPr>
            <p:cNvSpPr/>
            <p:nvPr/>
          </p:nvSpPr>
          <p:spPr>
            <a:xfrm>
              <a:off x="1158088" y="1219192"/>
              <a:ext cx="257564" cy="586020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8DF03EC1-7058-484A-B939-B910BA09F236}"/>
              </a:ext>
            </a:extLst>
          </p:cNvPr>
          <p:cNvGrpSpPr/>
          <p:nvPr/>
        </p:nvGrpSpPr>
        <p:grpSpPr>
          <a:xfrm>
            <a:off x="6993327" y="1414036"/>
            <a:ext cx="2851285" cy="3013337"/>
            <a:chOff x="7597998" y="653478"/>
            <a:chExt cx="2851285" cy="3013337"/>
          </a:xfrm>
        </p:grpSpPr>
        <p:pic>
          <p:nvPicPr>
            <p:cNvPr id="32" name="Picture 31" descr="Screen Clipping">
              <a:extLst>
                <a:ext uri="{FF2B5EF4-FFF2-40B4-BE49-F238E27FC236}">
                  <a16:creationId xmlns:a16="http://schemas.microsoft.com/office/drawing/2014/main" id="{A67D2E03-A7E4-44C9-9E36-5B53DC6F28F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86700" y="1189969"/>
              <a:ext cx="2562583" cy="2476846"/>
            </a:xfrm>
            <a:prstGeom prst="roundRect">
              <a:avLst>
                <a:gd name="adj" fmla="val 32049"/>
              </a:avLst>
            </a:prstGeom>
          </p:spPr>
        </p:pic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B2CC9D4-DE8B-48AA-A9F4-C16926F33C7C}"/>
                </a:ext>
              </a:extLst>
            </p:cNvPr>
            <p:cNvSpPr/>
            <p:nvPr/>
          </p:nvSpPr>
          <p:spPr>
            <a:xfrm rot="586468">
              <a:off x="7597998" y="653478"/>
              <a:ext cx="1134110" cy="1431165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" name="Arrow: Right 1">
            <a:hlinkClick r:id="rId5" action="ppaction://hlinksldjump"/>
            <a:extLst>
              <a:ext uri="{FF2B5EF4-FFF2-40B4-BE49-F238E27FC236}">
                <a16:creationId xmlns:a16="http://schemas.microsoft.com/office/drawing/2014/main" id="{7E3DF16C-6026-4187-8FDF-AF02A64C1436}"/>
              </a:ext>
            </a:extLst>
          </p:cNvPr>
          <p:cNvSpPr/>
          <p:nvPr/>
        </p:nvSpPr>
        <p:spPr>
          <a:xfrm>
            <a:off x="11270974" y="6189970"/>
            <a:ext cx="775252" cy="597266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522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3EE20"/>
                                      </p:to>
                                    </p:animClr>
                                    <p:set>
                                      <p:cBhvr>
                                        <p:cTn id="52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/>
      <p:bldP spid="8" grpId="0"/>
      <p:bldP spid="9" grpId="0"/>
      <p:bldP spid="25" grpId="0"/>
      <p:bldP spid="26" grpId="0"/>
      <p:bldP spid="2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b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0102AA9-B920-4AFA-A453-ABDCBA860A68}"/>
              </a:ext>
            </a:extLst>
          </p:cNvPr>
          <p:cNvSpPr/>
          <p:nvPr/>
        </p:nvSpPr>
        <p:spPr>
          <a:xfrm>
            <a:off x="2921893" y="2420797"/>
            <a:ext cx="6348213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66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Củng</a:t>
            </a:r>
            <a:r>
              <a:rPr lang="en-US" sz="66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cố</a:t>
            </a:r>
            <a:r>
              <a:rPr lang="en-US" sz="66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66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dặn</a:t>
            </a:r>
            <a:r>
              <a:rPr lang="en-US" sz="66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dò</a:t>
            </a:r>
            <a:r>
              <a:rPr lang="en-US" sz="66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rgbClr val="FF00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47687646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D89BA3C-CE71-44E2-A568-556BE5D24363}"/>
              </a:ext>
            </a:extLst>
          </p:cNvPr>
          <p:cNvSpPr/>
          <p:nvPr/>
        </p:nvSpPr>
        <p:spPr>
          <a:xfrm>
            <a:off x="987152" y="2133482"/>
            <a:ext cx="7096815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9600" b="1" cap="none" spc="0" dirty="0">
                <a:ln/>
                <a:solidFill>
                  <a:schemeClr val="accent3"/>
                </a:solidFill>
                <a:effectLst/>
              </a:rPr>
              <a:t>300 + 200 = 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E9FFCED-337E-40DC-818D-163809868ECD}"/>
              </a:ext>
            </a:extLst>
          </p:cNvPr>
          <p:cNvSpPr/>
          <p:nvPr/>
        </p:nvSpPr>
        <p:spPr>
          <a:xfrm>
            <a:off x="7991816" y="2113604"/>
            <a:ext cx="2238113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en-US" sz="9600" b="1" dirty="0">
                <a:ln/>
                <a:solidFill>
                  <a:srgbClr val="FF0000"/>
                </a:solidFill>
              </a:rPr>
              <a:t>5</a:t>
            </a:r>
            <a:r>
              <a:rPr lang="en-US" sz="9600" b="1" cap="none" spc="0" dirty="0">
                <a:ln/>
                <a:solidFill>
                  <a:srgbClr val="FF0000"/>
                </a:solidFill>
                <a:effectLst/>
              </a:rPr>
              <a:t>00</a:t>
            </a:r>
          </a:p>
        </p:txBody>
      </p:sp>
    </p:spTree>
    <p:extLst>
      <p:ext uri="{BB962C8B-B14F-4D97-AF65-F5344CB8AC3E}">
        <p14:creationId xmlns:p14="http://schemas.microsoft.com/office/powerpoint/2010/main" val="4147492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542" y="0"/>
            <a:ext cx="12192000" cy="6858000"/>
          </a:xfrm>
        </p:spPr>
      </p:pic>
      <p:grpSp>
        <p:nvGrpSpPr>
          <p:cNvPr id="5" name="Group 10">
            <a:extLst>
              <a:ext uri="{FF2B5EF4-FFF2-40B4-BE49-F238E27FC236}">
                <a16:creationId xmlns:a16="http://schemas.microsoft.com/office/drawing/2014/main" id="{22B575BC-18E3-4861-B2BB-AF694D1963F5}"/>
              </a:ext>
            </a:extLst>
          </p:cNvPr>
          <p:cNvGrpSpPr>
            <a:grpSpLocks/>
          </p:cNvGrpSpPr>
          <p:nvPr/>
        </p:nvGrpSpPr>
        <p:grpSpPr bwMode="auto">
          <a:xfrm>
            <a:off x="1391478" y="-549760"/>
            <a:ext cx="9144000" cy="6000750"/>
            <a:chOff x="0" y="0"/>
            <a:chExt cx="12192000" cy="6858000"/>
          </a:xfrm>
        </p:grpSpPr>
        <p:pic>
          <p:nvPicPr>
            <p:cNvPr id="6" name="bg">
              <a:extLst>
                <a:ext uri="{FF2B5EF4-FFF2-40B4-BE49-F238E27FC236}">
                  <a16:creationId xmlns:a16="http://schemas.microsoft.com/office/drawing/2014/main" id="{7E6E3452-AD83-44D2-BC7C-391F57AEF2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0"/>
              <a:ext cx="12192000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1">
              <a:extLst>
                <a:ext uri="{FF2B5EF4-FFF2-40B4-BE49-F238E27FC236}">
                  <a16:creationId xmlns:a16="http://schemas.microsoft.com/office/drawing/2014/main" id="{2D809A13-1CED-4E2A-BE97-B1409953AFB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540" t="35741" r="76042" b="33519"/>
            <a:stretch>
              <a:fillRect/>
            </a:stretch>
          </p:blipFill>
          <p:spPr bwMode="auto">
            <a:xfrm>
              <a:off x="1041400" y="2451100"/>
              <a:ext cx="1879600" cy="2108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2">
              <a:extLst>
                <a:ext uri="{FF2B5EF4-FFF2-40B4-BE49-F238E27FC236}">
                  <a16:creationId xmlns:a16="http://schemas.microsoft.com/office/drawing/2014/main" id="{C84B6B97-A589-4624-B92C-2A45FD60679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479" t="9259" r="56876" b="50555"/>
            <a:stretch>
              <a:fillRect/>
            </a:stretch>
          </p:blipFill>
          <p:spPr bwMode="auto">
            <a:xfrm>
              <a:off x="2374900" y="635000"/>
              <a:ext cx="2882900" cy="2755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3">
              <a:extLst>
                <a:ext uri="{FF2B5EF4-FFF2-40B4-BE49-F238E27FC236}">
                  <a16:creationId xmlns:a16="http://schemas.microsoft.com/office/drawing/2014/main" id="{992B3EB2-7D9A-4E44-BC58-464F84E5E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7500" t="7407" r="44479" b="52037"/>
            <a:stretch>
              <a:fillRect/>
            </a:stretch>
          </p:blipFill>
          <p:spPr bwMode="auto">
            <a:xfrm>
              <a:off x="4572000" y="508000"/>
              <a:ext cx="2197100" cy="278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4">
              <a:extLst>
                <a:ext uri="{FF2B5EF4-FFF2-40B4-BE49-F238E27FC236}">
                  <a16:creationId xmlns:a16="http://schemas.microsoft.com/office/drawing/2014/main" id="{A10EB83A-AA75-436E-ADFE-91E12F5C81B9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396" t="15926" r="33646" b="54630"/>
            <a:stretch>
              <a:fillRect/>
            </a:stretch>
          </p:blipFill>
          <p:spPr bwMode="auto">
            <a:xfrm>
              <a:off x="6388100" y="1092200"/>
              <a:ext cx="1701800" cy="2019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6">
              <a:extLst>
                <a:ext uri="{FF2B5EF4-FFF2-40B4-BE49-F238E27FC236}">
                  <a16:creationId xmlns:a16="http://schemas.microsoft.com/office/drawing/2014/main" id="{FA53A363-088A-4DE0-9C44-4C927ABBAD0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8333" t="27408" r="7709" b="42223"/>
            <a:stretch>
              <a:fillRect/>
            </a:stretch>
          </p:blipFill>
          <p:spPr bwMode="auto">
            <a:xfrm>
              <a:off x="9550400" y="1879600"/>
              <a:ext cx="1701800" cy="2082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5">
              <a:extLst>
                <a:ext uri="{FF2B5EF4-FFF2-40B4-BE49-F238E27FC236}">
                  <a16:creationId xmlns:a16="http://schemas.microsoft.com/office/drawing/2014/main" id="{4B4B972E-8766-4CE6-8FAD-E84C2BA16D81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3750" t="14444" r="19688" b="50000"/>
            <a:stretch>
              <a:fillRect/>
            </a:stretch>
          </p:blipFill>
          <p:spPr bwMode="auto">
            <a:xfrm>
              <a:off x="7772400" y="990600"/>
              <a:ext cx="2019300" cy="243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9E1F45EF-CF6E-4DA7-8E64-732CCBA1B65D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400" b="99600" l="9664" r="8991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146" y="3053123"/>
            <a:ext cx="2406492" cy="244244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FB937596-D5CF-4C91-ACCE-4104BF93D5F5}"/>
              </a:ext>
            </a:extLst>
          </p:cNvPr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551" b="97911" l="5556" r="91333">
                        <a14:foregroundMark x1="18000" y1="11175" x2="16222" y2="20627"/>
                        <a14:foregroundMark x1="13222" y1="14204" x2="12778" y2="19530"/>
                        <a14:foregroundMark x1="28778" y1="91123" x2="46778" y2="93368"/>
                        <a14:foregroundMark x1="70889" y1="93368" x2="89333" y2="9033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6370" t="3219" r="8518" b="3030"/>
          <a:stretch/>
        </p:blipFill>
        <p:spPr>
          <a:xfrm>
            <a:off x="1256471" y="3357373"/>
            <a:ext cx="1409701" cy="2066199"/>
          </a:xfrm>
          <a:prstGeom prst="rect">
            <a:avLst/>
          </a:prstGeom>
        </p:spPr>
      </p:pic>
      <p:pic>
        <p:nvPicPr>
          <p:cNvPr id="16" name="图片 4">
            <a:extLst>
              <a:ext uri="{FF2B5EF4-FFF2-40B4-BE49-F238E27FC236}">
                <a16:creationId xmlns:a16="http://schemas.microsoft.com/office/drawing/2014/main" id="{238B4327-BA63-471D-B76C-D870C79D890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34" y="1125561"/>
            <a:ext cx="786511" cy="584398"/>
          </a:xfrm>
          <a:prstGeom prst="rect">
            <a:avLst/>
          </a:prstGeom>
        </p:spPr>
      </p:pic>
      <p:pic>
        <p:nvPicPr>
          <p:cNvPr id="17" name="图片 5">
            <a:extLst>
              <a:ext uri="{FF2B5EF4-FFF2-40B4-BE49-F238E27FC236}">
                <a16:creationId xmlns:a16="http://schemas.microsoft.com/office/drawing/2014/main" id="{6C9996BC-F3A5-4F50-AFFC-AD89E2346AB6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10138" y="2378301"/>
            <a:ext cx="725465" cy="539039"/>
          </a:xfrm>
          <a:prstGeom prst="rect">
            <a:avLst/>
          </a:prstGeom>
        </p:spPr>
      </p:pic>
      <p:pic>
        <p:nvPicPr>
          <p:cNvPr id="18" name="图片 7">
            <a:extLst>
              <a:ext uri="{FF2B5EF4-FFF2-40B4-BE49-F238E27FC236}">
                <a16:creationId xmlns:a16="http://schemas.microsoft.com/office/drawing/2014/main" id="{9EA9D045-A4D0-4E97-91FD-594D0F10264D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203" y="2001960"/>
            <a:ext cx="1331922" cy="1020785"/>
          </a:xfrm>
          <a:prstGeom prst="rect">
            <a:avLst/>
          </a:prstGeom>
        </p:spPr>
      </p:pic>
      <p:pic>
        <p:nvPicPr>
          <p:cNvPr id="19" name="图片 8">
            <a:extLst>
              <a:ext uri="{FF2B5EF4-FFF2-40B4-BE49-F238E27FC236}">
                <a16:creationId xmlns:a16="http://schemas.microsoft.com/office/drawing/2014/main" id="{7EDEF64F-4E66-4E7B-B4A0-D7981E93B2BC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8318" y="179479"/>
            <a:ext cx="1535541" cy="1236541"/>
          </a:xfrm>
          <a:prstGeom prst="rect">
            <a:avLst/>
          </a:prstGeom>
        </p:spPr>
      </p:pic>
      <p:pic>
        <p:nvPicPr>
          <p:cNvPr id="20" name="图片 10">
            <a:extLst>
              <a:ext uri="{FF2B5EF4-FFF2-40B4-BE49-F238E27FC236}">
                <a16:creationId xmlns:a16="http://schemas.microsoft.com/office/drawing/2014/main" id="{61741F6A-1010-4EB7-A273-865FB0759DC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29161" y="2745634"/>
            <a:ext cx="823892" cy="1338169"/>
          </a:xfrm>
          <a:prstGeom prst="rect">
            <a:avLst/>
          </a:prstGeom>
        </p:spPr>
      </p:pic>
      <p:pic>
        <p:nvPicPr>
          <p:cNvPr id="21" name="图片 11">
            <a:extLst>
              <a:ext uri="{FF2B5EF4-FFF2-40B4-BE49-F238E27FC236}">
                <a16:creationId xmlns:a16="http://schemas.microsoft.com/office/drawing/2014/main" id="{7EC18197-485D-4F44-A7B8-01A4329A1A27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702" y="3311515"/>
            <a:ext cx="731361" cy="1180151"/>
          </a:xfrm>
          <a:prstGeom prst="rect">
            <a:avLst/>
          </a:prstGeom>
        </p:spPr>
      </p:pic>
      <p:sp>
        <p:nvSpPr>
          <p:cNvPr id="22" name="任意多边形: 形状 13">
            <a:extLst>
              <a:ext uri="{FF2B5EF4-FFF2-40B4-BE49-F238E27FC236}">
                <a16:creationId xmlns:a16="http://schemas.microsoft.com/office/drawing/2014/main" id="{44A91AA7-EDA9-42C7-BE12-D5CB1843CDE3}"/>
              </a:ext>
            </a:extLst>
          </p:cNvPr>
          <p:cNvSpPr/>
          <p:nvPr/>
        </p:nvSpPr>
        <p:spPr>
          <a:xfrm>
            <a:off x="10118553" y="1804872"/>
            <a:ext cx="268849" cy="232932"/>
          </a:xfrm>
          <a:custGeom>
            <a:avLst/>
            <a:gdLst>
              <a:gd name="connsiteX0" fmla="*/ 639965 w 1300668"/>
              <a:gd name="connsiteY0" fmla="*/ 295844 h 1024714"/>
              <a:gd name="connsiteX1" fmla="*/ 436765 w 1300668"/>
              <a:gd name="connsiteY1" fmla="*/ 29144 h 1024714"/>
              <a:gd name="connsiteX2" fmla="*/ 17665 w 1300668"/>
              <a:gd name="connsiteY2" fmla="*/ 143444 h 1024714"/>
              <a:gd name="connsiteX3" fmla="*/ 144665 w 1300668"/>
              <a:gd name="connsiteY3" fmla="*/ 511744 h 1024714"/>
              <a:gd name="connsiteX4" fmla="*/ 741565 w 1300668"/>
              <a:gd name="connsiteY4" fmla="*/ 1019744 h 1024714"/>
              <a:gd name="connsiteX5" fmla="*/ 1300365 w 1300668"/>
              <a:gd name="connsiteY5" fmla="*/ 181544 h 1024714"/>
              <a:gd name="connsiteX6" fmla="*/ 817765 w 1300668"/>
              <a:gd name="connsiteY6" fmla="*/ 3744 h 1024714"/>
              <a:gd name="connsiteX7" fmla="*/ 639965 w 1300668"/>
              <a:gd name="connsiteY7" fmla="*/ 295844 h 1024714"/>
              <a:gd name="connsiteX0-1" fmla="*/ 639965 w 1300768"/>
              <a:gd name="connsiteY0-2" fmla="*/ 272650 h 1001520"/>
              <a:gd name="connsiteX1-3" fmla="*/ 436765 w 1300768"/>
              <a:gd name="connsiteY1-4" fmla="*/ 5950 h 1001520"/>
              <a:gd name="connsiteX2-5" fmla="*/ 17665 w 1300768"/>
              <a:gd name="connsiteY2-6" fmla="*/ 120250 h 1001520"/>
              <a:gd name="connsiteX3-7" fmla="*/ 144665 w 1300768"/>
              <a:gd name="connsiteY3-8" fmla="*/ 488550 h 1001520"/>
              <a:gd name="connsiteX4-9" fmla="*/ 741565 w 1300768"/>
              <a:gd name="connsiteY4-10" fmla="*/ 996550 h 1001520"/>
              <a:gd name="connsiteX5-11" fmla="*/ 1300365 w 1300768"/>
              <a:gd name="connsiteY5-12" fmla="*/ 158350 h 1001520"/>
              <a:gd name="connsiteX6-13" fmla="*/ 916825 w 1300768"/>
              <a:gd name="connsiteY6-14" fmla="*/ 41510 h 1001520"/>
              <a:gd name="connsiteX7-15" fmla="*/ 639965 w 1300768"/>
              <a:gd name="connsiteY7-16" fmla="*/ 272650 h 1001520"/>
              <a:gd name="connsiteX0-17" fmla="*/ 639965 w 1255114"/>
              <a:gd name="connsiteY0-18" fmla="*/ 272650 h 999147"/>
              <a:gd name="connsiteX1-19" fmla="*/ 436765 w 1255114"/>
              <a:gd name="connsiteY1-20" fmla="*/ 5950 h 999147"/>
              <a:gd name="connsiteX2-21" fmla="*/ 17665 w 1255114"/>
              <a:gd name="connsiteY2-22" fmla="*/ 120250 h 999147"/>
              <a:gd name="connsiteX3-23" fmla="*/ 144665 w 1255114"/>
              <a:gd name="connsiteY3-24" fmla="*/ 488550 h 999147"/>
              <a:gd name="connsiteX4-25" fmla="*/ 741565 w 1255114"/>
              <a:gd name="connsiteY4-26" fmla="*/ 996550 h 999147"/>
              <a:gd name="connsiteX5-27" fmla="*/ 1254645 w 1255114"/>
              <a:gd name="connsiteY5-28" fmla="*/ 257410 h 999147"/>
              <a:gd name="connsiteX6-29" fmla="*/ 916825 w 1255114"/>
              <a:gd name="connsiteY6-30" fmla="*/ 41510 h 999147"/>
              <a:gd name="connsiteX7-31" fmla="*/ 639965 w 1255114"/>
              <a:gd name="connsiteY7-32" fmla="*/ 272650 h 999147"/>
              <a:gd name="connsiteX0-33" fmla="*/ 626545 w 1241694"/>
              <a:gd name="connsiteY0-34" fmla="*/ 274485 h 1006887"/>
              <a:gd name="connsiteX1-35" fmla="*/ 423345 w 1241694"/>
              <a:gd name="connsiteY1-36" fmla="*/ 7785 h 1006887"/>
              <a:gd name="connsiteX2-37" fmla="*/ 4245 w 1241694"/>
              <a:gd name="connsiteY2-38" fmla="*/ 122085 h 1006887"/>
              <a:gd name="connsiteX3-39" fmla="*/ 237925 w 1241694"/>
              <a:gd name="connsiteY3-40" fmla="*/ 627545 h 1006887"/>
              <a:gd name="connsiteX4-41" fmla="*/ 728145 w 1241694"/>
              <a:gd name="connsiteY4-42" fmla="*/ 998385 h 1006887"/>
              <a:gd name="connsiteX5-43" fmla="*/ 1241225 w 1241694"/>
              <a:gd name="connsiteY5-44" fmla="*/ 259245 h 1006887"/>
              <a:gd name="connsiteX6-45" fmla="*/ 903405 w 1241694"/>
              <a:gd name="connsiteY6-46" fmla="*/ 43345 h 1006887"/>
              <a:gd name="connsiteX7-47" fmla="*/ 626545 w 1241694"/>
              <a:gd name="connsiteY7-48" fmla="*/ 274485 h 1006887"/>
              <a:gd name="connsiteX0-49" fmla="*/ 538375 w 1153524"/>
              <a:gd name="connsiteY0-50" fmla="*/ 268848 h 1001039"/>
              <a:gd name="connsiteX1-51" fmla="*/ 335175 w 1153524"/>
              <a:gd name="connsiteY1-52" fmla="*/ 2148 h 1001039"/>
              <a:gd name="connsiteX2-53" fmla="*/ 7515 w 1153524"/>
              <a:gd name="connsiteY2-54" fmla="*/ 169788 h 1001039"/>
              <a:gd name="connsiteX3-55" fmla="*/ 149755 w 1153524"/>
              <a:gd name="connsiteY3-56" fmla="*/ 621908 h 1001039"/>
              <a:gd name="connsiteX4-57" fmla="*/ 639975 w 1153524"/>
              <a:gd name="connsiteY4-58" fmla="*/ 992748 h 1001039"/>
              <a:gd name="connsiteX5-59" fmla="*/ 1153055 w 1153524"/>
              <a:gd name="connsiteY5-60" fmla="*/ 253608 h 1001039"/>
              <a:gd name="connsiteX6-61" fmla="*/ 815235 w 1153524"/>
              <a:gd name="connsiteY6-62" fmla="*/ 37708 h 1001039"/>
              <a:gd name="connsiteX7-63" fmla="*/ 538375 w 1153524"/>
              <a:gd name="connsiteY7-64" fmla="*/ 268848 h 1001039"/>
              <a:gd name="connsiteX0-65" fmla="*/ 536664 w 1151813"/>
              <a:gd name="connsiteY0-66" fmla="*/ 231233 h 963424"/>
              <a:gd name="connsiteX1-67" fmla="*/ 302984 w 1151813"/>
              <a:gd name="connsiteY1-68" fmla="*/ 17873 h 963424"/>
              <a:gd name="connsiteX2-69" fmla="*/ 5804 w 1151813"/>
              <a:gd name="connsiteY2-70" fmla="*/ 132173 h 963424"/>
              <a:gd name="connsiteX3-71" fmla="*/ 148044 w 1151813"/>
              <a:gd name="connsiteY3-72" fmla="*/ 584293 h 963424"/>
              <a:gd name="connsiteX4-73" fmla="*/ 638264 w 1151813"/>
              <a:gd name="connsiteY4-74" fmla="*/ 955133 h 963424"/>
              <a:gd name="connsiteX5-75" fmla="*/ 1151344 w 1151813"/>
              <a:gd name="connsiteY5-76" fmla="*/ 215993 h 963424"/>
              <a:gd name="connsiteX6-77" fmla="*/ 813524 w 1151813"/>
              <a:gd name="connsiteY6-78" fmla="*/ 93 h 963424"/>
              <a:gd name="connsiteX7-79" fmla="*/ 536664 w 1151813"/>
              <a:gd name="connsiteY7-80" fmla="*/ 231233 h 963424"/>
              <a:gd name="connsiteX0-81" fmla="*/ 574764 w 1151802"/>
              <a:gd name="connsiteY0-82" fmla="*/ 254501 h 963832"/>
              <a:gd name="connsiteX1-83" fmla="*/ 302984 w 1151802"/>
              <a:gd name="connsiteY1-84" fmla="*/ 18281 h 963832"/>
              <a:gd name="connsiteX2-85" fmla="*/ 5804 w 1151802"/>
              <a:gd name="connsiteY2-86" fmla="*/ 132581 h 963832"/>
              <a:gd name="connsiteX3-87" fmla="*/ 148044 w 1151802"/>
              <a:gd name="connsiteY3-88" fmla="*/ 584701 h 963832"/>
              <a:gd name="connsiteX4-89" fmla="*/ 638264 w 1151802"/>
              <a:gd name="connsiteY4-90" fmla="*/ 955541 h 963832"/>
              <a:gd name="connsiteX5-91" fmla="*/ 1151344 w 1151802"/>
              <a:gd name="connsiteY5-92" fmla="*/ 216401 h 963832"/>
              <a:gd name="connsiteX6-93" fmla="*/ 813524 w 1151802"/>
              <a:gd name="connsiteY6-94" fmla="*/ 501 h 963832"/>
              <a:gd name="connsiteX7-95" fmla="*/ 574764 w 1151802"/>
              <a:gd name="connsiteY7-96" fmla="*/ 254501 h 963832"/>
              <a:gd name="connsiteX0-97" fmla="*/ 574764 w 1151816"/>
              <a:gd name="connsiteY0-98" fmla="*/ 241366 h 950697"/>
              <a:gd name="connsiteX1-99" fmla="*/ 302984 w 1151816"/>
              <a:gd name="connsiteY1-100" fmla="*/ 5146 h 950697"/>
              <a:gd name="connsiteX2-101" fmla="*/ 5804 w 1151816"/>
              <a:gd name="connsiteY2-102" fmla="*/ 119446 h 950697"/>
              <a:gd name="connsiteX3-103" fmla="*/ 148044 w 1151816"/>
              <a:gd name="connsiteY3-104" fmla="*/ 571566 h 950697"/>
              <a:gd name="connsiteX4-105" fmla="*/ 638264 w 1151816"/>
              <a:gd name="connsiteY4-106" fmla="*/ 942406 h 950697"/>
              <a:gd name="connsiteX5-107" fmla="*/ 1151344 w 1151816"/>
              <a:gd name="connsiteY5-108" fmla="*/ 203266 h 950697"/>
              <a:gd name="connsiteX6-109" fmla="*/ 821144 w 1151816"/>
              <a:gd name="connsiteY6-110" fmla="*/ 33086 h 950697"/>
              <a:gd name="connsiteX7-111" fmla="*/ 574764 w 1151816"/>
              <a:gd name="connsiteY7-112" fmla="*/ 241366 h 950697"/>
              <a:gd name="connsiteX0-113" fmla="*/ 574764 w 1098575"/>
              <a:gd name="connsiteY0-114" fmla="*/ 241366 h 949292"/>
              <a:gd name="connsiteX1-115" fmla="*/ 302984 w 1098575"/>
              <a:gd name="connsiteY1-116" fmla="*/ 5146 h 949292"/>
              <a:gd name="connsiteX2-117" fmla="*/ 5804 w 1098575"/>
              <a:gd name="connsiteY2-118" fmla="*/ 119446 h 949292"/>
              <a:gd name="connsiteX3-119" fmla="*/ 148044 w 1098575"/>
              <a:gd name="connsiteY3-120" fmla="*/ 571566 h 949292"/>
              <a:gd name="connsiteX4-121" fmla="*/ 638264 w 1098575"/>
              <a:gd name="connsiteY4-122" fmla="*/ 942406 h 949292"/>
              <a:gd name="connsiteX5-123" fmla="*/ 1098004 w 1098575"/>
              <a:gd name="connsiteY5-124" fmla="*/ 241366 h 949292"/>
              <a:gd name="connsiteX6-125" fmla="*/ 821144 w 1098575"/>
              <a:gd name="connsiteY6-126" fmla="*/ 33086 h 949292"/>
              <a:gd name="connsiteX7-127" fmla="*/ 574764 w 1098575"/>
              <a:gd name="connsiteY7-128" fmla="*/ 241366 h 949292"/>
              <a:gd name="connsiteX0-129" fmla="*/ 567144 w 1098578"/>
              <a:gd name="connsiteY0-130" fmla="*/ 225251 h 948417"/>
              <a:gd name="connsiteX1-131" fmla="*/ 302984 w 1098578"/>
              <a:gd name="connsiteY1-132" fmla="*/ 4271 h 948417"/>
              <a:gd name="connsiteX2-133" fmla="*/ 5804 w 1098578"/>
              <a:gd name="connsiteY2-134" fmla="*/ 118571 h 948417"/>
              <a:gd name="connsiteX3-135" fmla="*/ 148044 w 1098578"/>
              <a:gd name="connsiteY3-136" fmla="*/ 570691 h 948417"/>
              <a:gd name="connsiteX4-137" fmla="*/ 638264 w 1098578"/>
              <a:gd name="connsiteY4-138" fmla="*/ 941531 h 948417"/>
              <a:gd name="connsiteX5-139" fmla="*/ 1098004 w 1098578"/>
              <a:gd name="connsiteY5-140" fmla="*/ 240491 h 948417"/>
              <a:gd name="connsiteX6-141" fmla="*/ 821144 w 1098578"/>
              <a:gd name="connsiteY6-142" fmla="*/ 32211 h 948417"/>
              <a:gd name="connsiteX7-143" fmla="*/ 567144 w 1098578"/>
              <a:gd name="connsiteY7-144" fmla="*/ 225251 h 948417"/>
              <a:gd name="connsiteX0-145" fmla="*/ 566791 w 1098225"/>
              <a:gd name="connsiteY0-146" fmla="*/ 225251 h 940931"/>
              <a:gd name="connsiteX1-147" fmla="*/ 302631 w 1098225"/>
              <a:gd name="connsiteY1-148" fmla="*/ 4271 h 940931"/>
              <a:gd name="connsiteX2-149" fmla="*/ 5451 w 1098225"/>
              <a:gd name="connsiteY2-150" fmla="*/ 118571 h 940931"/>
              <a:gd name="connsiteX3-151" fmla="*/ 147691 w 1098225"/>
              <a:gd name="connsiteY3-152" fmla="*/ 570691 h 940931"/>
              <a:gd name="connsiteX4-153" fmla="*/ 599811 w 1098225"/>
              <a:gd name="connsiteY4-154" fmla="*/ 933911 h 940931"/>
              <a:gd name="connsiteX5-155" fmla="*/ 1097651 w 1098225"/>
              <a:gd name="connsiteY5-156" fmla="*/ 240491 h 940931"/>
              <a:gd name="connsiteX6-157" fmla="*/ 820791 w 1098225"/>
              <a:gd name="connsiteY6-158" fmla="*/ 32211 h 940931"/>
              <a:gd name="connsiteX7-159" fmla="*/ 566791 w 1098225"/>
              <a:gd name="connsiteY7-160" fmla="*/ 225251 h 940931"/>
              <a:gd name="connsiteX0-161" fmla="*/ 588748 w 1120182"/>
              <a:gd name="connsiteY0-162" fmla="*/ 227566 h 943300"/>
              <a:gd name="connsiteX1-163" fmla="*/ 324588 w 1120182"/>
              <a:gd name="connsiteY1-164" fmla="*/ 6586 h 943300"/>
              <a:gd name="connsiteX2-165" fmla="*/ 4548 w 1120182"/>
              <a:gd name="connsiteY2-166" fmla="*/ 105646 h 943300"/>
              <a:gd name="connsiteX3-167" fmla="*/ 169648 w 1120182"/>
              <a:gd name="connsiteY3-168" fmla="*/ 573006 h 943300"/>
              <a:gd name="connsiteX4-169" fmla="*/ 621768 w 1120182"/>
              <a:gd name="connsiteY4-170" fmla="*/ 936226 h 943300"/>
              <a:gd name="connsiteX5-171" fmla="*/ 1119608 w 1120182"/>
              <a:gd name="connsiteY5-172" fmla="*/ 242806 h 943300"/>
              <a:gd name="connsiteX6-173" fmla="*/ 842748 w 1120182"/>
              <a:gd name="connsiteY6-174" fmla="*/ 34526 h 943300"/>
              <a:gd name="connsiteX7-175" fmla="*/ 588748 w 1120182"/>
              <a:gd name="connsiteY7-176" fmla="*/ 227566 h 943300"/>
              <a:gd name="connsiteX0-177" fmla="*/ 596127 w 1127561"/>
              <a:gd name="connsiteY0-178" fmla="*/ 233015 h 948829"/>
              <a:gd name="connsiteX1-179" fmla="*/ 331967 w 1127561"/>
              <a:gd name="connsiteY1-180" fmla="*/ 12035 h 948829"/>
              <a:gd name="connsiteX2-181" fmla="*/ 4307 w 1127561"/>
              <a:gd name="connsiteY2-182" fmla="*/ 88235 h 948829"/>
              <a:gd name="connsiteX3-183" fmla="*/ 177027 w 1127561"/>
              <a:gd name="connsiteY3-184" fmla="*/ 578455 h 948829"/>
              <a:gd name="connsiteX4-185" fmla="*/ 629147 w 1127561"/>
              <a:gd name="connsiteY4-186" fmla="*/ 941675 h 948829"/>
              <a:gd name="connsiteX5-187" fmla="*/ 1126987 w 1127561"/>
              <a:gd name="connsiteY5-188" fmla="*/ 248255 h 948829"/>
              <a:gd name="connsiteX6-189" fmla="*/ 850127 w 1127561"/>
              <a:gd name="connsiteY6-190" fmla="*/ 39975 h 948829"/>
              <a:gd name="connsiteX7-191" fmla="*/ 596127 w 1127561"/>
              <a:gd name="connsiteY7-192" fmla="*/ 233015 h 948829"/>
              <a:gd name="connsiteX0-193" fmla="*/ 596471 w 1127905"/>
              <a:gd name="connsiteY0-194" fmla="*/ 287455 h 1003269"/>
              <a:gd name="connsiteX1-195" fmla="*/ 339931 w 1127905"/>
              <a:gd name="connsiteY1-196" fmla="*/ 5515 h 1003269"/>
              <a:gd name="connsiteX2-197" fmla="*/ 4651 w 1127905"/>
              <a:gd name="connsiteY2-198" fmla="*/ 142675 h 1003269"/>
              <a:gd name="connsiteX3-199" fmla="*/ 177371 w 1127905"/>
              <a:gd name="connsiteY3-200" fmla="*/ 632895 h 1003269"/>
              <a:gd name="connsiteX4-201" fmla="*/ 629491 w 1127905"/>
              <a:gd name="connsiteY4-202" fmla="*/ 996115 h 1003269"/>
              <a:gd name="connsiteX5-203" fmla="*/ 1127331 w 1127905"/>
              <a:gd name="connsiteY5-204" fmla="*/ 302695 h 1003269"/>
              <a:gd name="connsiteX6-205" fmla="*/ 850471 w 1127905"/>
              <a:gd name="connsiteY6-206" fmla="*/ 94415 h 1003269"/>
              <a:gd name="connsiteX7-207" fmla="*/ 596471 w 1127905"/>
              <a:gd name="connsiteY7-208" fmla="*/ 287455 h 1003269"/>
              <a:gd name="connsiteX0-209" fmla="*/ 596471 w 1128002"/>
              <a:gd name="connsiteY0-210" fmla="*/ 287455 h 1003269"/>
              <a:gd name="connsiteX1-211" fmla="*/ 339931 w 1128002"/>
              <a:gd name="connsiteY1-212" fmla="*/ 5515 h 1003269"/>
              <a:gd name="connsiteX2-213" fmla="*/ 4651 w 1128002"/>
              <a:gd name="connsiteY2-214" fmla="*/ 142675 h 1003269"/>
              <a:gd name="connsiteX3-215" fmla="*/ 177371 w 1128002"/>
              <a:gd name="connsiteY3-216" fmla="*/ 632895 h 1003269"/>
              <a:gd name="connsiteX4-217" fmla="*/ 629491 w 1128002"/>
              <a:gd name="connsiteY4-218" fmla="*/ 996115 h 1003269"/>
              <a:gd name="connsiteX5-219" fmla="*/ 1127331 w 1128002"/>
              <a:gd name="connsiteY5-220" fmla="*/ 302695 h 1003269"/>
              <a:gd name="connsiteX6-221" fmla="*/ 880951 w 1128002"/>
              <a:gd name="connsiteY6-222" fmla="*/ 56315 h 1003269"/>
              <a:gd name="connsiteX7-223" fmla="*/ 596471 w 1128002"/>
              <a:gd name="connsiteY7-224" fmla="*/ 287455 h 1003269"/>
              <a:gd name="connsiteX0-225" fmla="*/ 596471 w 1173605"/>
              <a:gd name="connsiteY0-226" fmla="*/ 287455 h 1003552"/>
              <a:gd name="connsiteX1-227" fmla="*/ 339931 w 1173605"/>
              <a:gd name="connsiteY1-228" fmla="*/ 5515 h 1003552"/>
              <a:gd name="connsiteX2-229" fmla="*/ 4651 w 1173605"/>
              <a:gd name="connsiteY2-230" fmla="*/ 142675 h 1003552"/>
              <a:gd name="connsiteX3-231" fmla="*/ 177371 w 1173605"/>
              <a:gd name="connsiteY3-232" fmla="*/ 632895 h 1003552"/>
              <a:gd name="connsiteX4-233" fmla="*/ 629491 w 1173605"/>
              <a:gd name="connsiteY4-234" fmla="*/ 996115 h 1003552"/>
              <a:gd name="connsiteX5-235" fmla="*/ 1173051 w 1173605"/>
              <a:gd name="connsiteY5-236" fmla="*/ 295075 h 1003552"/>
              <a:gd name="connsiteX6-237" fmla="*/ 880951 w 1173605"/>
              <a:gd name="connsiteY6-238" fmla="*/ 56315 h 1003552"/>
              <a:gd name="connsiteX7-239" fmla="*/ 596471 w 1173605"/>
              <a:gd name="connsiteY7-240" fmla="*/ 287455 h 1003552"/>
              <a:gd name="connsiteX0-241" fmla="*/ 603276 w 1180410"/>
              <a:gd name="connsiteY0-242" fmla="*/ 287693 h 1005272"/>
              <a:gd name="connsiteX1-243" fmla="*/ 346736 w 1180410"/>
              <a:gd name="connsiteY1-244" fmla="*/ 5753 h 1005272"/>
              <a:gd name="connsiteX2-245" fmla="*/ 11456 w 1180410"/>
              <a:gd name="connsiteY2-246" fmla="*/ 142913 h 1005272"/>
              <a:gd name="connsiteX3-247" fmla="*/ 130836 w 1180410"/>
              <a:gd name="connsiteY3-248" fmla="*/ 655993 h 1005272"/>
              <a:gd name="connsiteX4-249" fmla="*/ 636296 w 1180410"/>
              <a:gd name="connsiteY4-250" fmla="*/ 996353 h 1005272"/>
              <a:gd name="connsiteX5-251" fmla="*/ 1179856 w 1180410"/>
              <a:gd name="connsiteY5-252" fmla="*/ 295313 h 1005272"/>
              <a:gd name="connsiteX6-253" fmla="*/ 887756 w 1180410"/>
              <a:gd name="connsiteY6-254" fmla="*/ 56553 h 1005272"/>
              <a:gd name="connsiteX7-255" fmla="*/ 603276 w 1180410"/>
              <a:gd name="connsiteY7-256" fmla="*/ 287693 h 1005272"/>
              <a:gd name="connsiteX0-257" fmla="*/ 604313 w 1181447"/>
              <a:gd name="connsiteY0-258" fmla="*/ 287693 h 1027612"/>
              <a:gd name="connsiteX1-259" fmla="*/ 347773 w 1181447"/>
              <a:gd name="connsiteY1-260" fmla="*/ 5753 h 1027612"/>
              <a:gd name="connsiteX2-261" fmla="*/ 12493 w 1181447"/>
              <a:gd name="connsiteY2-262" fmla="*/ 142913 h 1027612"/>
              <a:gd name="connsiteX3-263" fmla="*/ 131873 w 1181447"/>
              <a:gd name="connsiteY3-264" fmla="*/ 655993 h 1027612"/>
              <a:gd name="connsiteX4-265" fmla="*/ 690673 w 1181447"/>
              <a:gd name="connsiteY4-266" fmla="*/ 1019213 h 1027612"/>
              <a:gd name="connsiteX5-267" fmla="*/ 1180893 w 1181447"/>
              <a:gd name="connsiteY5-268" fmla="*/ 295313 h 1027612"/>
              <a:gd name="connsiteX6-269" fmla="*/ 888793 w 1181447"/>
              <a:gd name="connsiteY6-270" fmla="*/ 56553 h 1027612"/>
              <a:gd name="connsiteX7-271" fmla="*/ 604313 w 1181447"/>
              <a:gd name="connsiteY7-272" fmla="*/ 287693 h 1027612"/>
              <a:gd name="connsiteX0-273" fmla="*/ 604313 w 1181465"/>
              <a:gd name="connsiteY0-274" fmla="*/ 287693 h 1027612"/>
              <a:gd name="connsiteX1-275" fmla="*/ 347773 w 1181465"/>
              <a:gd name="connsiteY1-276" fmla="*/ 5753 h 1027612"/>
              <a:gd name="connsiteX2-277" fmla="*/ 12493 w 1181465"/>
              <a:gd name="connsiteY2-278" fmla="*/ 142913 h 1027612"/>
              <a:gd name="connsiteX3-279" fmla="*/ 131873 w 1181465"/>
              <a:gd name="connsiteY3-280" fmla="*/ 655993 h 1027612"/>
              <a:gd name="connsiteX4-281" fmla="*/ 690673 w 1181465"/>
              <a:gd name="connsiteY4-282" fmla="*/ 1019213 h 1027612"/>
              <a:gd name="connsiteX5-283" fmla="*/ 1180893 w 1181465"/>
              <a:gd name="connsiteY5-284" fmla="*/ 295313 h 1027612"/>
              <a:gd name="connsiteX6-285" fmla="*/ 888793 w 1181465"/>
              <a:gd name="connsiteY6-286" fmla="*/ 56553 h 1027612"/>
              <a:gd name="connsiteX7-287" fmla="*/ 604313 w 1181465"/>
              <a:gd name="connsiteY7-288" fmla="*/ 287693 h 1027612"/>
              <a:gd name="connsiteX0-289" fmla="*/ 604313 w 1181465"/>
              <a:gd name="connsiteY0-290" fmla="*/ 288511 h 1028430"/>
              <a:gd name="connsiteX1-291" fmla="*/ 347773 w 1181465"/>
              <a:gd name="connsiteY1-292" fmla="*/ 6571 h 1028430"/>
              <a:gd name="connsiteX2-293" fmla="*/ 12493 w 1181465"/>
              <a:gd name="connsiteY2-294" fmla="*/ 143731 h 1028430"/>
              <a:gd name="connsiteX3-295" fmla="*/ 131873 w 1181465"/>
              <a:gd name="connsiteY3-296" fmla="*/ 656811 h 1028430"/>
              <a:gd name="connsiteX4-297" fmla="*/ 690673 w 1181465"/>
              <a:gd name="connsiteY4-298" fmla="*/ 1020031 h 1028430"/>
              <a:gd name="connsiteX5-299" fmla="*/ 1180893 w 1181465"/>
              <a:gd name="connsiteY5-300" fmla="*/ 296131 h 1028430"/>
              <a:gd name="connsiteX6-301" fmla="*/ 888793 w 1181465"/>
              <a:gd name="connsiteY6-302" fmla="*/ 57371 h 1028430"/>
              <a:gd name="connsiteX7-303" fmla="*/ 604313 w 1181465"/>
              <a:gd name="connsiteY7-304" fmla="*/ 288511 h 1028430"/>
              <a:gd name="connsiteX0-305" fmla="*/ 604313 w 1181465"/>
              <a:gd name="connsiteY0-306" fmla="*/ 270887 h 1010806"/>
              <a:gd name="connsiteX1-307" fmla="*/ 347773 w 1181465"/>
              <a:gd name="connsiteY1-308" fmla="*/ 7997 h 1010806"/>
              <a:gd name="connsiteX2-309" fmla="*/ 12493 w 1181465"/>
              <a:gd name="connsiteY2-310" fmla="*/ 126107 h 1010806"/>
              <a:gd name="connsiteX3-311" fmla="*/ 131873 w 1181465"/>
              <a:gd name="connsiteY3-312" fmla="*/ 639187 h 1010806"/>
              <a:gd name="connsiteX4-313" fmla="*/ 690673 w 1181465"/>
              <a:gd name="connsiteY4-314" fmla="*/ 1002407 h 1010806"/>
              <a:gd name="connsiteX5-315" fmla="*/ 1180893 w 1181465"/>
              <a:gd name="connsiteY5-316" fmla="*/ 278507 h 1010806"/>
              <a:gd name="connsiteX6-317" fmla="*/ 888793 w 1181465"/>
              <a:gd name="connsiteY6-318" fmla="*/ 39747 h 1010806"/>
              <a:gd name="connsiteX7-319" fmla="*/ 604313 w 1181465"/>
              <a:gd name="connsiteY7-320" fmla="*/ 270887 h 1010806"/>
              <a:gd name="connsiteX0-321" fmla="*/ 621462 w 1198614"/>
              <a:gd name="connsiteY0-322" fmla="*/ 289918 h 1029837"/>
              <a:gd name="connsiteX1-323" fmla="*/ 364922 w 1198614"/>
              <a:gd name="connsiteY1-324" fmla="*/ 27028 h 1029837"/>
              <a:gd name="connsiteX2-325" fmla="*/ 29642 w 1198614"/>
              <a:gd name="connsiteY2-326" fmla="*/ 145138 h 1029837"/>
              <a:gd name="connsiteX3-327" fmla="*/ 149022 w 1198614"/>
              <a:gd name="connsiteY3-328" fmla="*/ 658218 h 1029837"/>
              <a:gd name="connsiteX4-329" fmla="*/ 707822 w 1198614"/>
              <a:gd name="connsiteY4-330" fmla="*/ 1021438 h 1029837"/>
              <a:gd name="connsiteX5-331" fmla="*/ 1198042 w 1198614"/>
              <a:gd name="connsiteY5-332" fmla="*/ 297538 h 1029837"/>
              <a:gd name="connsiteX6-333" fmla="*/ 905942 w 1198614"/>
              <a:gd name="connsiteY6-334" fmla="*/ 58778 h 1029837"/>
              <a:gd name="connsiteX7-335" fmla="*/ 621462 w 1198614"/>
              <a:gd name="connsiteY7-336" fmla="*/ 289918 h 1029837"/>
              <a:gd name="connsiteX0-337" fmla="*/ 621462 w 1198614"/>
              <a:gd name="connsiteY0-338" fmla="*/ 309380 h 1049299"/>
              <a:gd name="connsiteX1-339" fmla="*/ 364922 w 1198614"/>
              <a:gd name="connsiteY1-340" fmla="*/ 46490 h 1049299"/>
              <a:gd name="connsiteX2-341" fmla="*/ 29642 w 1198614"/>
              <a:gd name="connsiteY2-342" fmla="*/ 164600 h 1049299"/>
              <a:gd name="connsiteX3-343" fmla="*/ 149022 w 1198614"/>
              <a:gd name="connsiteY3-344" fmla="*/ 677680 h 1049299"/>
              <a:gd name="connsiteX4-345" fmla="*/ 707822 w 1198614"/>
              <a:gd name="connsiteY4-346" fmla="*/ 1040900 h 1049299"/>
              <a:gd name="connsiteX5-347" fmla="*/ 1198042 w 1198614"/>
              <a:gd name="connsiteY5-348" fmla="*/ 317000 h 1049299"/>
              <a:gd name="connsiteX6-349" fmla="*/ 905942 w 1198614"/>
              <a:gd name="connsiteY6-350" fmla="*/ 78240 h 1049299"/>
              <a:gd name="connsiteX7-351" fmla="*/ 621462 w 1198614"/>
              <a:gd name="connsiteY7-352" fmla="*/ 309380 h 1049299"/>
              <a:gd name="connsiteX0-353" fmla="*/ 621462 w 1198614"/>
              <a:gd name="connsiteY0-354" fmla="*/ 305247 h 1045166"/>
              <a:gd name="connsiteX1-355" fmla="*/ 364922 w 1198614"/>
              <a:gd name="connsiteY1-356" fmla="*/ 42357 h 1045166"/>
              <a:gd name="connsiteX2-357" fmla="*/ 29642 w 1198614"/>
              <a:gd name="connsiteY2-358" fmla="*/ 160467 h 1045166"/>
              <a:gd name="connsiteX3-359" fmla="*/ 149022 w 1198614"/>
              <a:gd name="connsiteY3-360" fmla="*/ 673547 h 1045166"/>
              <a:gd name="connsiteX4-361" fmla="*/ 707822 w 1198614"/>
              <a:gd name="connsiteY4-362" fmla="*/ 1036767 h 1045166"/>
              <a:gd name="connsiteX5-363" fmla="*/ 1198042 w 1198614"/>
              <a:gd name="connsiteY5-364" fmla="*/ 312867 h 1045166"/>
              <a:gd name="connsiteX6-365" fmla="*/ 905942 w 1198614"/>
              <a:gd name="connsiteY6-366" fmla="*/ 74107 h 1045166"/>
              <a:gd name="connsiteX7-367" fmla="*/ 621462 w 1198614"/>
              <a:gd name="connsiteY7-368" fmla="*/ 305247 h 1045166"/>
              <a:gd name="connsiteX0-369" fmla="*/ 603989 w 1181141"/>
              <a:gd name="connsiteY0-370" fmla="*/ 283425 h 1023344"/>
              <a:gd name="connsiteX1-371" fmla="*/ 342687 w 1181141"/>
              <a:gd name="connsiteY1-372" fmla="*/ 22916 h 1023344"/>
              <a:gd name="connsiteX2-373" fmla="*/ 12169 w 1181141"/>
              <a:gd name="connsiteY2-374" fmla="*/ 138645 h 1023344"/>
              <a:gd name="connsiteX3-375" fmla="*/ 131549 w 1181141"/>
              <a:gd name="connsiteY3-376" fmla="*/ 651725 h 1023344"/>
              <a:gd name="connsiteX4-377" fmla="*/ 690349 w 1181141"/>
              <a:gd name="connsiteY4-378" fmla="*/ 1014945 h 1023344"/>
              <a:gd name="connsiteX5-379" fmla="*/ 1180569 w 1181141"/>
              <a:gd name="connsiteY5-380" fmla="*/ 291045 h 1023344"/>
              <a:gd name="connsiteX6-381" fmla="*/ 888469 w 1181141"/>
              <a:gd name="connsiteY6-382" fmla="*/ 52285 h 1023344"/>
              <a:gd name="connsiteX7-383" fmla="*/ 603989 w 1181141"/>
              <a:gd name="connsiteY7-384" fmla="*/ 283425 h 10233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181141" h="1023344">
                <a:moveTo>
                  <a:pt x="603989" y="283425"/>
                </a:moveTo>
                <a:cubicBezTo>
                  <a:pt x="513025" y="278530"/>
                  <a:pt x="457993" y="85147"/>
                  <a:pt x="342687" y="22916"/>
                </a:cubicBezTo>
                <a:cubicBezTo>
                  <a:pt x="227381" y="-39315"/>
                  <a:pt x="47359" y="33844"/>
                  <a:pt x="12169" y="138645"/>
                </a:cubicBezTo>
                <a:cubicBezTo>
                  <a:pt x="-23021" y="243447"/>
                  <a:pt x="18519" y="505675"/>
                  <a:pt x="131549" y="651725"/>
                </a:cubicBezTo>
                <a:cubicBezTo>
                  <a:pt x="244579" y="797775"/>
                  <a:pt x="515512" y="1075058"/>
                  <a:pt x="690349" y="1014945"/>
                </a:cubicBezTo>
                <a:cubicBezTo>
                  <a:pt x="865186" y="954832"/>
                  <a:pt x="1167869" y="460378"/>
                  <a:pt x="1180569" y="291045"/>
                </a:cubicBezTo>
                <a:cubicBezTo>
                  <a:pt x="1193269" y="121712"/>
                  <a:pt x="991710" y="10692"/>
                  <a:pt x="888469" y="52285"/>
                </a:cubicBezTo>
                <a:cubicBezTo>
                  <a:pt x="785228" y="93878"/>
                  <a:pt x="694953" y="288320"/>
                  <a:pt x="603989" y="283425"/>
                </a:cubicBezTo>
                <a:close/>
              </a:path>
            </a:pathLst>
          </a:custGeom>
          <a:solidFill>
            <a:srgbClr val="FCCCE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任意多边形: 形状 15">
            <a:extLst>
              <a:ext uri="{FF2B5EF4-FFF2-40B4-BE49-F238E27FC236}">
                <a16:creationId xmlns:a16="http://schemas.microsoft.com/office/drawing/2014/main" id="{4DD6E2A8-89AE-41D0-8D6C-415FB131EB54}"/>
              </a:ext>
            </a:extLst>
          </p:cNvPr>
          <p:cNvSpPr/>
          <p:nvPr/>
        </p:nvSpPr>
        <p:spPr>
          <a:xfrm>
            <a:off x="9306399" y="496309"/>
            <a:ext cx="268849" cy="232932"/>
          </a:xfrm>
          <a:custGeom>
            <a:avLst/>
            <a:gdLst>
              <a:gd name="connsiteX0" fmla="*/ 639965 w 1300668"/>
              <a:gd name="connsiteY0" fmla="*/ 295844 h 1024714"/>
              <a:gd name="connsiteX1" fmla="*/ 436765 w 1300668"/>
              <a:gd name="connsiteY1" fmla="*/ 29144 h 1024714"/>
              <a:gd name="connsiteX2" fmla="*/ 17665 w 1300668"/>
              <a:gd name="connsiteY2" fmla="*/ 143444 h 1024714"/>
              <a:gd name="connsiteX3" fmla="*/ 144665 w 1300668"/>
              <a:gd name="connsiteY3" fmla="*/ 511744 h 1024714"/>
              <a:gd name="connsiteX4" fmla="*/ 741565 w 1300668"/>
              <a:gd name="connsiteY4" fmla="*/ 1019744 h 1024714"/>
              <a:gd name="connsiteX5" fmla="*/ 1300365 w 1300668"/>
              <a:gd name="connsiteY5" fmla="*/ 181544 h 1024714"/>
              <a:gd name="connsiteX6" fmla="*/ 817765 w 1300668"/>
              <a:gd name="connsiteY6" fmla="*/ 3744 h 1024714"/>
              <a:gd name="connsiteX7" fmla="*/ 639965 w 1300668"/>
              <a:gd name="connsiteY7" fmla="*/ 295844 h 1024714"/>
              <a:gd name="connsiteX0-1" fmla="*/ 639965 w 1300768"/>
              <a:gd name="connsiteY0-2" fmla="*/ 272650 h 1001520"/>
              <a:gd name="connsiteX1-3" fmla="*/ 436765 w 1300768"/>
              <a:gd name="connsiteY1-4" fmla="*/ 5950 h 1001520"/>
              <a:gd name="connsiteX2-5" fmla="*/ 17665 w 1300768"/>
              <a:gd name="connsiteY2-6" fmla="*/ 120250 h 1001520"/>
              <a:gd name="connsiteX3-7" fmla="*/ 144665 w 1300768"/>
              <a:gd name="connsiteY3-8" fmla="*/ 488550 h 1001520"/>
              <a:gd name="connsiteX4-9" fmla="*/ 741565 w 1300768"/>
              <a:gd name="connsiteY4-10" fmla="*/ 996550 h 1001520"/>
              <a:gd name="connsiteX5-11" fmla="*/ 1300365 w 1300768"/>
              <a:gd name="connsiteY5-12" fmla="*/ 158350 h 1001520"/>
              <a:gd name="connsiteX6-13" fmla="*/ 916825 w 1300768"/>
              <a:gd name="connsiteY6-14" fmla="*/ 41510 h 1001520"/>
              <a:gd name="connsiteX7-15" fmla="*/ 639965 w 1300768"/>
              <a:gd name="connsiteY7-16" fmla="*/ 272650 h 1001520"/>
              <a:gd name="connsiteX0-17" fmla="*/ 639965 w 1255114"/>
              <a:gd name="connsiteY0-18" fmla="*/ 272650 h 999147"/>
              <a:gd name="connsiteX1-19" fmla="*/ 436765 w 1255114"/>
              <a:gd name="connsiteY1-20" fmla="*/ 5950 h 999147"/>
              <a:gd name="connsiteX2-21" fmla="*/ 17665 w 1255114"/>
              <a:gd name="connsiteY2-22" fmla="*/ 120250 h 999147"/>
              <a:gd name="connsiteX3-23" fmla="*/ 144665 w 1255114"/>
              <a:gd name="connsiteY3-24" fmla="*/ 488550 h 999147"/>
              <a:gd name="connsiteX4-25" fmla="*/ 741565 w 1255114"/>
              <a:gd name="connsiteY4-26" fmla="*/ 996550 h 999147"/>
              <a:gd name="connsiteX5-27" fmla="*/ 1254645 w 1255114"/>
              <a:gd name="connsiteY5-28" fmla="*/ 257410 h 999147"/>
              <a:gd name="connsiteX6-29" fmla="*/ 916825 w 1255114"/>
              <a:gd name="connsiteY6-30" fmla="*/ 41510 h 999147"/>
              <a:gd name="connsiteX7-31" fmla="*/ 639965 w 1255114"/>
              <a:gd name="connsiteY7-32" fmla="*/ 272650 h 999147"/>
              <a:gd name="connsiteX0-33" fmla="*/ 626545 w 1241694"/>
              <a:gd name="connsiteY0-34" fmla="*/ 274485 h 1006887"/>
              <a:gd name="connsiteX1-35" fmla="*/ 423345 w 1241694"/>
              <a:gd name="connsiteY1-36" fmla="*/ 7785 h 1006887"/>
              <a:gd name="connsiteX2-37" fmla="*/ 4245 w 1241694"/>
              <a:gd name="connsiteY2-38" fmla="*/ 122085 h 1006887"/>
              <a:gd name="connsiteX3-39" fmla="*/ 237925 w 1241694"/>
              <a:gd name="connsiteY3-40" fmla="*/ 627545 h 1006887"/>
              <a:gd name="connsiteX4-41" fmla="*/ 728145 w 1241694"/>
              <a:gd name="connsiteY4-42" fmla="*/ 998385 h 1006887"/>
              <a:gd name="connsiteX5-43" fmla="*/ 1241225 w 1241694"/>
              <a:gd name="connsiteY5-44" fmla="*/ 259245 h 1006887"/>
              <a:gd name="connsiteX6-45" fmla="*/ 903405 w 1241694"/>
              <a:gd name="connsiteY6-46" fmla="*/ 43345 h 1006887"/>
              <a:gd name="connsiteX7-47" fmla="*/ 626545 w 1241694"/>
              <a:gd name="connsiteY7-48" fmla="*/ 274485 h 1006887"/>
              <a:gd name="connsiteX0-49" fmla="*/ 538375 w 1153524"/>
              <a:gd name="connsiteY0-50" fmla="*/ 268848 h 1001039"/>
              <a:gd name="connsiteX1-51" fmla="*/ 335175 w 1153524"/>
              <a:gd name="connsiteY1-52" fmla="*/ 2148 h 1001039"/>
              <a:gd name="connsiteX2-53" fmla="*/ 7515 w 1153524"/>
              <a:gd name="connsiteY2-54" fmla="*/ 169788 h 1001039"/>
              <a:gd name="connsiteX3-55" fmla="*/ 149755 w 1153524"/>
              <a:gd name="connsiteY3-56" fmla="*/ 621908 h 1001039"/>
              <a:gd name="connsiteX4-57" fmla="*/ 639975 w 1153524"/>
              <a:gd name="connsiteY4-58" fmla="*/ 992748 h 1001039"/>
              <a:gd name="connsiteX5-59" fmla="*/ 1153055 w 1153524"/>
              <a:gd name="connsiteY5-60" fmla="*/ 253608 h 1001039"/>
              <a:gd name="connsiteX6-61" fmla="*/ 815235 w 1153524"/>
              <a:gd name="connsiteY6-62" fmla="*/ 37708 h 1001039"/>
              <a:gd name="connsiteX7-63" fmla="*/ 538375 w 1153524"/>
              <a:gd name="connsiteY7-64" fmla="*/ 268848 h 1001039"/>
              <a:gd name="connsiteX0-65" fmla="*/ 536664 w 1151813"/>
              <a:gd name="connsiteY0-66" fmla="*/ 231233 h 963424"/>
              <a:gd name="connsiteX1-67" fmla="*/ 302984 w 1151813"/>
              <a:gd name="connsiteY1-68" fmla="*/ 17873 h 963424"/>
              <a:gd name="connsiteX2-69" fmla="*/ 5804 w 1151813"/>
              <a:gd name="connsiteY2-70" fmla="*/ 132173 h 963424"/>
              <a:gd name="connsiteX3-71" fmla="*/ 148044 w 1151813"/>
              <a:gd name="connsiteY3-72" fmla="*/ 584293 h 963424"/>
              <a:gd name="connsiteX4-73" fmla="*/ 638264 w 1151813"/>
              <a:gd name="connsiteY4-74" fmla="*/ 955133 h 963424"/>
              <a:gd name="connsiteX5-75" fmla="*/ 1151344 w 1151813"/>
              <a:gd name="connsiteY5-76" fmla="*/ 215993 h 963424"/>
              <a:gd name="connsiteX6-77" fmla="*/ 813524 w 1151813"/>
              <a:gd name="connsiteY6-78" fmla="*/ 93 h 963424"/>
              <a:gd name="connsiteX7-79" fmla="*/ 536664 w 1151813"/>
              <a:gd name="connsiteY7-80" fmla="*/ 231233 h 963424"/>
              <a:gd name="connsiteX0-81" fmla="*/ 574764 w 1151802"/>
              <a:gd name="connsiteY0-82" fmla="*/ 254501 h 963832"/>
              <a:gd name="connsiteX1-83" fmla="*/ 302984 w 1151802"/>
              <a:gd name="connsiteY1-84" fmla="*/ 18281 h 963832"/>
              <a:gd name="connsiteX2-85" fmla="*/ 5804 w 1151802"/>
              <a:gd name="connsiteY2-86" fmla="*/ 132581 h 963832"/>
              <a:gd name="connsiteX3-87" fmla="*/ 148044 w 1151802"/>
              <a:gd name="connsiteY3-88" fmla="*/ 584701 h 963832"/>
              <a:gd name="connsiteX4-89" fmla="*/ 638264 w 1151802"/>
              <a:gd name="connsiteY4-90" fmla="*/ 955541 h 963832"/>
              <a:gd name="connsiteX5-91" fmla="*/ 1151344 w 1151802"/>
              <a:gd name="connsiteY5-92" fmla="*/ 216401 h 963832"/>
              <a:gd name="connsiteX6-93" fmla="*/ 813524 w 1151802"/>
              <a:gd name="connsiteY6-94" fmla="*/ 501 h 963832"/>
              <a:gd name="connsiteX7-95" fmla="*/ 574764 w 1151802"/>
              <a:gd name="connsiteY7-96" fmla="*/ 254501 h 963832"/>
              <a:gd name="connsiteX0-97" fmla="*/ 574764 w 1151816"/>
              <a:gd name="connsiteY0-98" fmla="*/ 241366 h 950697"/>
              <a:gd name="connsiteX1-99" fmla="*/ 302984 w 1151816"/>
              <a:gd name="connsiteY1-100" fmla="*/ 5146 h 950697"/>
              <a:gd name="connsiteX2-101" fmla="*/ 5804 w 1151816"/>
              <a:gd name="connsiteY2-102" fmla="*/ 119446 h 950697"/>
              <a:gd name="connsiteX3-103" fmla="*/ 148044 w 1151816"/>
              <a:gd name="connsiteY3-104" fmla="*/ 571566 h 950697"/>
              <a:gd name="connsiteX4-105" fmla="*/ 638264 w 1151816"/>
              <a:gd name="connsiteY4-106" fmla="*/ 942406 h 950697"/>
              <a:gd name="connsiteX5-107" fmla="*/ 1151344 w 1151816"/>
              <a:gd name="connsiteY5-108" fmla="*/ 203266 h 950697"/>
              <a:gd name="connsiteX6-109" fmla="*/ 821144 w 1151816"/>
              <a:gd name="connsiteY6-110" fmla="*/ 33086 h 950697"/>
              <a:gd name="connsiteX7-111" fmla="*/ 574764 w 1151816"/>
              <a:gd name="connsiteY7-112" fmla="*/ 241366 h 950697"/>
              <a:gd name="connsiteX0-113" fmla="*/ 574764 w 1098575"/>
              <a:gd name="connsiteY0-114" fmla="*/ 241366 h 949292"/>
              <a:gd name="connsiteX1-115" fmla="*/ 302984 w 1098575"/>
              <a:gd name="connsiteY1-116" fmla="*/ 5146 h 949292"/>
              <a:gd name="connsiteX2-117" fmla="*/ 5804 w 1098575"/>
              <a:gd name="connsiteY2-118" fmla="*/ 119446 h 949292"/>
              <a:gd name="connsiteX3-119" fmla="*/ 148044 w 1098575"/>
              <a:gd name="connsiteY3-120" fmla="*/ 571566 h 949292"/>
              <a:gd name="connsiteX4-121" fmla="*/ 638264 w 1098575"/>
              <a:gd name="connsiteY4-122" fmla="*/ 942406 h 949292"/>
              <a:gd name="connsiteX5-123" fmla="*/ 1098004 w 1098575"/>
              <a:gd name="connsiteY5-124" fmla="*/ 241366 h 949292"/>
              <a:gd name="connsiteX6-125" fmla="*/ 821144 w 1098575"/>
              <a:gd name="connsiteY6-126" fmla="*/ 33086 h 949292"/>
              <a:gd name="connsiteX7-127" fmla="*/ 574764 w 1098575"/>
              <a:gd name="connsiteY7-128" fmla="*/ 241366 h 949292"/>
              <a:gd name="connsiteX0-129" fmla="*/ 567144 w 1098578"/>
              <a:gd name="connsiteY0-130" fmla="*/ 225251 h 948417"/>
              <a:gd name="connsiteX1-131" fmla="*/ 302984 w 1098578"/>
              <a:gd name="connsiteY1-132" fmla="*/ 4271 h 948417"/>
              <a:gd name="connsiteX2-133" fmla="*/ 5804 w 1098578"/>
              <a:gd name="connsiteY2-134" fmla="*/ 118571 h 948417"/>
              <a:gd name="connsiteX3-135" fmla="*/ 148044 w 1098578"/>
              <a:gd name="connsiteY3-136" fmla="*/ 570691 h 948417"/>
              <a:gd name="connsiteX4-137" fmla="*/ 638264 w 1098578"/>
              <a:gd name="connsiteY4-138" fmla="*/ 941531 h 948417"/>
              <a:gd name="connsiteX5-139" fmla="*/ 1098004 w 1098578"/>
              <a:gd name="connsiteY5-140" fmla="*/ 240491 h 948417"/>
              <a:gd name="connsiteX6-141" fmla="*/ 821144 w 1098578"/>
              <a:gd name="connsiteY6-142" fmla="*/ 32211 h 948417"/>
              <a:gd name="connsiteX7-143" fmla="*/ 567144 w 1098578"/>
              <a:gd name="connsiteY7-144" fmla="*/ 225251 h 948417"/>
              <a:gd name="connsiteX0-145" fmla="*/ 566791 w 1098225"/>
              <a:gd name="connsiteY0-146" fmla="*/ 225251 h 940931"/>
              <a:gd name="connsiteX1-147" fmla="*/ 302631 w 1098225"/>
              <a:gd name="connsiteY1-148" fmla="*/ 4271 h 940931"/>
              <a:gd name="connsiteX2-149" fmla="*/ 5451 w 1098225"/>
              <a:gd name="connsiteY2-150" fmla="*/ 118571 h 940931"/>
              <a:gd name="connsiteX3-151" fmla="*/ 147691 w 1098225"/>
              <a:gd name="connsiteY3-152" fmla="*/ 570691 h 940931"/>
              <a:gd name="connsiteX4-153" fmla="*/ 599811 w 1098225"/>
              <a:gd name="connsiteY4-154" fmla="*/ 933911 h 940931"/>
              <a:gd name="connsiteX5-155" fmla="*/ 1097651 w 1098225"/>
              <a:gd name="connsiteY5-156" fmla="*/ 240491 h 940931"/>
              <a:gd name="connsiteX6-157" fmla="*/ 820791 w 1098225"/>
              <a:gd name="connsiteY6-158" fmla="*/ 32211 h 940931"/>
              <a:gd name="connsiteX7-159" fmla="*/ 566791 w 1098225"/>
              <a:gd name="connsiteY7-160" fmla="*/ 225251 h 940931"/>
              <a:gd name="connsiteX0-161" fmla="*/ 588748 w 1120182"/>
              <a:gd name="connsiteY0-162" fmla="*/ 227566 h 943300"/>
              <a:gd name="connsiteX1-163" fmla="*/ 324588 w 1120182"/>
              <a:gd name="connsiteY1-164" fmla="*/ 6586 h 943300"/>
              <a:gd name="connsiteX2-165" fmla="*/ 4548 w 1120182"/>
              <a:gd name="connsiteY2-166" fmla="*/ 105646 h 943300"/>
              <a:gd name="connsiteX3-167" fmla="*/ 169648 w 1120182"/>
              <a:gd name="connsiteY3-168" fmla="*/ 573006 h 943300"/>
              <a:gd name="connsiteX4-169" fmla="*/ 621768 w 1120182"/>
              <a:gd name="connsiteY4-170" fmla="*/ 936226 h 943300"/>
              <a:gd name="connsiteX5-171" fmla="*/ 1119608 w 1120182"/>
              <a:gd name="connsiteY5-172" fmla="*/ 242806 h 943300"/>
              <a:gd name="connsiteX6-173" fmla="*/ 842748 w 1120182"/>
              <a:gd name="connsiteY6-174" fmla="*/ 34526 h 943300"/>
              <a:gd name="connsiteX7-175" fmla="*/ 588748 w 1120182"/>
              <a:gd name="connsiteY7-176" fmla="*/ 227566 h 943300"/>
              <a:gd name="connsiteX0-177" fmla="*/ 596127 w 1127561"/>
              <a:gd name="connsiteY0-178" fmla="*/ 233015 h 948829"/>
              <a:gd name="connsiteX1-179" fmla="*/ 331967 w 1127561"/>
              <a:gd name="connsiteY1-180" fmla="*/ 12035 h 948829"/>
              <a:gd name="connsiteX2-181" fmla="*/ 4307 w 1127561"/>
              <a:gd name="connsiteY2-182" fmla="*/ 88235 h 948829"/>
              <a:gd name="connsiteX3-183" fmla="*/ 177027 w 1127561"/>
              <a:gd name="connsiteY3-184" fmla="*/ 578455 h 948829"/>
              <a:gd name="connsiteX4-185" fmla="*/ 629147 w 1127561"/>
              <a:gd name="connsiteY4-186" fmla="*/ 941675 h 948829"/>
              <a:gd name="connsiteX5-187" fmla="*/ 1126987 w 1127561"/>
              <a:gd name="connsiteY5-188" fmla="*/ 248255 h 948829"/>
              <a:gd name="connsiteX6-189" fmla="*/ 850127 w 1127561"/>
              <a:gd name="connsiteY6-190" fmla="*/ 39975 h 948829"/>
              <a:gd name="connsiteX7-191" fmla="*/ 596127 w 1127561"/>
              <a:gd name="connsiteY7-192" fmla="*/ 233015 h 948829"/>
              <a:gd name="connsiteX0-193" fmla="*/ 596471 w 1127905"/>
              <a:gd name="connsiteY0-194" fmla="*/ 287455 h 1003269"/>
              <a:gd name="connsiteX1-195" fmla="*/ 339931 w 1127905"/>
              <a:gd name="connsiteY1-196" fmla="*/ 5515 h 1003269"/>
              <a:gd name="connsiteX2-197" fmla="*/ 4651 w 1127905"/>
              <a:gd name="connsiteY2-198" fmla="*/ 142675 h 1003269"/>
              <a:gd name="connsiteX3-199" fmla="*/ 177371 w 1127905"/>
              <a:gd name="connsiteY3-200" fmla="*/ 632895 h 1003269"/>
              <a:gd name="connsiteX4-201" fmla="*/ 629491 w 1127905"/>
              <a:gd name="connsiteY4-202" fmla="*/ 996115 h 1003269"/>
              <a:gd name="connsiteX5-203" fmla="*/ 1127331 w 1127905"/>
              <a:gd name="connsiteY5-204" fmla="*/ 302695 h 1003269"/>
              <a:gd name="connsiteX6-205" fmla="*/ 850471 w 1127905"/>
              <a:gd name="connsiteY6-206" fmla="*/ 94415 h 1003269"/>
              <a:gd name="connsiteX7-207" fmla="*/ 596471 w 1127905"/>
              <a:gd name="connsiteY7-208" fmla="*/ 287455 h 1003269"/>
              <a:gd name="connsiteX0-209" fmla="*/ 596471 w 1128002"/>
              <a:gd name="connsiteY0-210" fmla="*/ 287455 h 1003269"/>
              <a:gd name="connsiteX1-211" fmla="*/ 339931 w 1128002"/>
              <a:gd name="connsiteY1-212" fmla="*/ 5515 h 1003269"/>
              <a:gd name="connsiteX2-213" fmla="*/ 4651 w 1128002"/>
              <a:gd name="connsiteY2-214" fmla="*/ 142675 h 1003269"/>
              <a:gd name="connsiteX3-215" fmla="*/ 177371 w 1128002"/>
              <a:gd name="connsiteY3-216" fmla="*/ 632895 h 1003269"/>
              <a:gd name="connsiteX4-217" fmla="*/ 629491 w 1128002"/>
              <a:gd name="connsiteY4-218" fmla="*/ 996115 h 1003269"/>
              <a:gd name="connsiteX5-219" fmla="*/ 1127331 w 1128002"/>
              <a:gd name="connsiteY5-220" fmla="*/ 302695 h 1003269"/>
              <a:gd name="connsiteX6-221" fmla="*/ 880951 w 1128002"/>
              <a:gd name="connsiteY6-222" fmla="*/ 56315 h 1003269"/>
              <a:gd name="connsiteX7-223" fmla="*/ 596471 w 1128002"/>
              <a:gd name="connsiteY7-224" fmla="*/ 287455 h 1003269"/>
              <a:gd name="connsiteX0-225" fmla="*/ 596471 w 1173605"/>
              <a:gd name="connsiteY0-226" fmla="*/ 287455 h 1003552"/>
              <a:gd name="connsiteX1-227" fmla="*/ 339931 w 1173605"/>
              <a:gd name="connsiteY1-228" fmla="*/ 5515 h 1003552"/>
              <a:gd name="connsiteX2-229" fmla="*/ 4651 w 1173605"/>
              <a:gd name="connsiteY2-230" fmla="*/ 142675 h 1003552"/>
              <a:gd name="connsiteX3-231" fmla="*/ 177371 w 1173605"/>
              <a:gd name="connsiteY3-232" fmla="*/ 632895 h 1003552"/>
              <a:gd name="connsiteX4-233" fmla="*/ 629491 w 1173605"/>
              <a:gd name="connsiteY4-234" fmla="*/ 996115 h 1003552"/>
              <a:gd name="connsiteX5-235" fmla="*/ 1173051 w 1173605"/>
              <a:gd name="connsiteY5-236" fmla="*/ 295075 h 1003552"/>
              <a:gd name="connsiteX6-237" fmla="*/ 880951 w 1173605"/>
              <a:gd name="connsiteY6-238" fmla="*/ 56315 h 1003552"/>
              <a:gd name="connsiteX7-239" fmla="*/ 596471 w 1173605"/>
              <a:gd name="connsiteY7-240" fmla="*/ 287455 h 1003552"/>
              <a:gd name="connsiteX0-241" fmla="*/ 603276 w 1180410"/>
              <a:gd name="connsiteY0-242" fmla="*/ 287693 h 1005272"/>
              <a:gd name="connsiteX1-243" fmla="*/ 346736 w 1180410"/>
              <a:gd name="connsiteY1-244" fmla="*/ 5753 h 1005272"/>
              <a:gd name="connsiteX2-245" fmla="*/ 11456 w 1180410"/>
              <a:gd name="connsiteY2-246" fmla="*/ 142913 h 1005272"/>
              <a:gd name="connsiteX3-247" fmla="*/ 130836 w 1180410"/>
              <a:gd name="connsiteY3-248" fmla="*/ 655993 h 1005272"/>
              <a:gd name="connsiteX4-249" fmla="*/ 636296 w 1180410"/>
              <a:gd name="connsiteY4-250" fmla="*/ 996353 h 1005272"/>
              <a:gd name="connsiteX5-251" fmla="*/ 1179856 w 1180410"/>
              <a:gd name="connsiteY5-252" fmla="*/ 295313 h 1005272"/>
              <a:gd name="connsiteX6-253" fmla="*/ 887756 w 1180410"/>
              <a:gd name="connsiteY6-254" fmla="*/ 56553 h 1005272"/>
              <a:gd name="connsiteX7-255" fmla="*/ 603276 w 1180410"/>
              <a:gd name="connsiteY7-256" fmla="*/ 287693 h 1005272"/>
              <a:gd name="connsiteX0-257" fmla="*/ 604313 w 1181447"/>
              <a:gd name="connsiteY0-258" fmla="*/ 287693 h 1027612"/>
              <a:gd name="connsiteX1-259" fmla="*/ 347773 w 1181447"/>
              <a:gd name="connsiteY1-260" fmla="*/ 5753 h 1027612"/>
              <a:gd name="connsiteX2-261" fmla="*/ 12493 w 1181447"/>
              <a:gd name="connsiteY2-262" fmla="*/ 142913 h 1027612"/>
              <a:gd name="connsiteX3-263" fmla="*/ 131873 w 1181447"/>
              <a:gd name="connsiteY3-264" fmla="*/ 655993 h 1027612"/>
              <a:gd name="connsiteX4-265" fmla="*/ 690673 w 1181447"/>
              <a:gd name="connsiteY4-266" fmla="*/ 1019213 h 1027612"/>
              <a:gd name="connsiteX5-267" fmla="*/ 1180893 w 1181447"/>
              <a:gd name="connsiteY5-268" fmla="*/ 295313 h 1027612"/>
              <a:gd name="connsiteX6-269" fmla="*/ 888793 w 1181447"/>
              <a:gd name="connsiteY6-270" fmla="*/ 56553 h 1027612"/>
              <a:gd name="connsiteX7-271" fmla="*/ 604313 w 1181447"/>
              <a:gd name="connsiteY7-272" fmla="*/ 287693 h 1027612"/>
              <a:gd name="connsiteX0-273" fmla="*/ 604313 w 1181465"/>
              <a:gd name="connsiteY0-274" fmla="*/ 287693 h 1027612"/>
              <a:gd name="connsiteX1-275" fmla="*/ 347773 w 1181465"/>
              <a:gd name="connsiteY1-276" fmla="*/ 5753 h 1027612"/>
              <a:gd name="connsiteX2-277" fmla="*/ 12493 w 1181465"/>
              <a:gd name="connsiteY2-278" fmla="*/ 142913 h 1027612"/>
              <a:gd name="connsiteX3-279" fmla="*/ 131873 w 1181465"/>
              <a:gd name="connsiteY3-280" fmla="*/ 655993 h 1027612"/>
              <a:gd name="connsiteX4-281" fmla="*/ 690673 w 1181465"/>
              <a:gd name="connsiteY4-282" fmla="*/ 1019213 h 1027612"/>
              <a:gd name="connsiteX5-283" fmla="*/ 1180893 w 1181465"/>
              <a:gd name="connsiteY5-284" fmla="*/ 295313 h 1027612"/>
              <a:gd name="connsiteX6-285" fmla="*/ 888793 w 1181465"/>
              <a:gd name="connsiteY6-286" fmla="*/ 56553 h 1027612"/>
              <a:gd name="connsiteX7-287" fmla="*/ 604313 w 1181465"/>
              <a:gd name="connsiteY7-288" fmla="*/ 287693 h 1027612"/>
              <a:gd name="connsiteX0-289" fmla="*/ 604313 w 1181465"/>
              <a:gd name="connsiteY0-290" fmla="*/ 288511 h 1028430"/>
              <a:gd name="connsiteX1-291" fmla="*/ 347773 w 1181465"/>
              <a:gd name="connsiteY1-292" fmla="*/ 6571 h 1028430"/>
              <a:gd name="connsiteX2-293" fmla="*/ 12493 w 1181465"/>
              <a:gd name="connsiteY2-294" fmla="*/ 143731 h 1028430"/>
              <a:gd name="connsiteX3-295" fmla="*/ 131873 w 1181465"/>
              <a:gd name="connsiteY3-296" fmla="*/ 656811 h 1028430"/>
              <a:gd name="connsiteX4-297" fmla="*/ 690673 w 1181465"/>
              <a:gd name="connsiteY4-298" fmla="*/ 1020031 h 1028430"/>
              <a:gd name="connsiteX5-299" fmla="*/ 1180893 w 1181465"/>
              <a:gd name="connsiteY5-300" fmla="*/ 296131 h 1028430"/>
              <a:gd name="connsiteX6-301" fmla="*/ 888793 w 1181465"/>
              <a:gd name="connsiteY6-302" fmla="*/ 57371 h 1028430"/>
              <a:gd name="connsiteX7-303" fmla="*/ 604313 w 1181465"/>
              <a:gd name="connsiteY7-304" fmla="*/ 288511 h 1028430"/>
              <a:gd name="connsiteX0-305" fmla="*/ 604313 w 1181465"/>
              <a:gd name="connsiteY0-306" fmla="*/ 270887 h 1010806"/>
              <a:gd name="connsiteX1-307" fmla="*/ 347773 w 1181465"/>
              <a:gd name="connsiteY1-308" fmla="*/ 7997 h 1010806"/>
              <a:gd name="connsiteX2-309" fmla="*/ 12493 w 1181465"/>
              <a:gd name="connsiteY2-310" fmla="*/ 126107 h 1010806"/>
              <a:gd name="connsiteX3-311" fmla="*/ 131873 w 1181465"/>
              <a:gd name="connsiteY3-312" fmla="*/ 639187 h 1010806"/>
              <a:gd name="connsiteX4-313" fmla="*/ 690673 w 1181465"/>
              <a:gd name="connsiteY4-314" fmla="*/ 1002407 h 1010806"/>
              <a:gd name="connsiteX5-315" fmla="*/ 1180893 w 1181465"/>
              <a:gd name="connsiteY5-316" fmla="*/ 278507 h 1010806"/>
              <a:gd name="connsiteX6-317" fmla="*/ 888793 w 1181465"/>
              <a:gd name="connsiteY6-318" fmla="*/ 39747 h 1010806"/>
              <a:gd name="connsiteX7-319" fmla="*/ 604313 w 1181465"/>
              <a:gd name="connsiteY7-320" fmla="*/ 270887 h 1010806"/>
              <a:gd name="connsiteX0-321" fmla="*/ 621462 w 1198614"/>
              <a:gd name="connsiteY0-322" fmla="*/ 289918 h 1029837"/>
              <a:gd name="connsiteX1-323" fmla="*/ 364922 w 1198614"/>
              <a:gd name="connsiteY1-324" fmla="*/ 27028 h 1029837"/>
              <a:gd name="connsiteX2-325" fmla="*/ 29642 w 1198614"/>
              <a:gd name="connsiteY2-326" fmla="*/ 145138 h 1029837"/>
              <a:gd name="connsiteX3-327" fmla="*/ 149022 w 1198614"/>
              <a:gd name="connsiteY3-328" fmla="*/ 658218 h 1029837"/>
              <a:gd name="connsiteX4-329" fmla="*/ 707822 w 1198614"/>
              <a:gd name="connsiteY4-330" fmla="*/ 1021438 h 1029837"/>
              <a:gd name="connsiteX5-331" fmla="*/ 1198042 w 1198614"/>
              <a:gd name="connsiteY5-332" fmla="*/ 297538 h 1029837"/>
              <a:gd name="connsiteX6-333" fmla="*/ 905942 w 1198614"/>
              <a:gd name="connsiteY6-334" fmla="*/ 58778 h 1029837"/>
              <a:gd name="connsiteX7-335" fmla="*/ 621462 w 1198614"/>
              <a:gd name="connsiteY7-336" fmla="*/ 289918 h 1029837"/>
              <a:gd name="connsiteX0-337" fmla="*/ 621462 w 1198614"/>
              <a:gd name="connsiteY0-338" fmla="*/ 309380 h 1049299"/>
              <a:gd name="connsiteX1-339" fmla="*/ 364922 w 1198614"/>
              <a:gd name="connsiteY1-340" fmla="*/ 46490 h 1049299"/>
              <a:gd name="connsiteX2-341" fmla="*/ 29642 w 1198614"/>
              <a:gd name="connsiteY2-342" fmla="*/ 164600 h 1049299"/>
              <a:gd name="connsiteX3-343" fmla="*/ 149022 w 1198614"/>
              <a:gd name="connsiteY3-344" fmla="*/ 677680 h 1049299"/>
              <a:gd name="connsiteX4-345" fmla="*/ 707822 w 1198614"/>
              <a:gd name="connsiteY4-346" fmla="*/ 1040900 h 1049299"/>
              <a:gd name="connsiteX5-347" fmla="*/ 1198042 w 1198614"/>
              <a:gd name="connsiteY5-348" fmla="*/ 317000 h 1049299"/>
              <a:gd name="connsiteX6-349" fmla="*/ 905942 w 1198614"/>
              <a:gd name="connsiteY6-350" fmla="*/ 78240 h 1049299"/>
              <a:gd name="connsiteX7-351" fmla="*/ 621462 w 1198614"/>
              <a:gd name="connsiteY7-352" fmla="*/ 309380 h 1049299"/>
              <a:gd name="connsiteX0-353" fmla="*/ 621462 w 1198614"/>
              <a:gd name="connsiteY0-354" fmla="*/ 305247 h 1045166"/>
              <a:gd name="connsiteX1-355" fmla="*/ 364922 w 1198614"/>
              <a:gd name="connsiteY1-356" fmla="*/ 42357 h 1045166"/>
              <a:gd name="connsiteX2-357" fmla="*/ 29642 w 1198614"/>
              <a:gd name="connsiteY2-358" fmla="*/ 160467 h 1045166"/>
              <a:gd name="connsiteX3-359" fmla="*/ 149022 w 1198614"/>
              <a:gd name="connsiteY3-360" fmla="*/ 673547 h 1045166"/>
              <a:gd name="connsiteX4-361" fmla="*/ 707822 w 1198614"/>
              <a:gd name="connsiteY4-362" fmla="*/ 1036767 h 1045166"/>
              <a:gd name="connsiteX5-363" fmla="*/ 1198042 w 1198614"/>
              <a:gd name="connsiteY5-364" fmla="*/ 312867 h 1045166"/>
              <a:gd name="connsiteX6-365" fmla="*/ 905942 w 1198614"/>
              <a:gd name="connsiteY6-366" fmla="*/ 74107 h 1045166"/>
              <a:gd name="connsiteX7-367" fmla="*/ 621462 w 1198614"/>
              <a:gd name="connsiteY7-368" fmla="*/ 305247 h 1045166"/>
              <a:gd name="connsiteX0-369" fmla="*/ 603989 w 1181141"/>
              <a:gd name="connsiteY0-370" fmla="*/ 283425 h 1023344"/>
              <a:gd name="connsiteX1-371" fmla="*/ 342687 w 1181141"/>
              <a:gd name="connsiteY1-372" fmla="*/ 22916 h 1023344"/>
              <a:gd name="connsiteX2-373" fmla="*/ 12169 w 1181141"/>
              <a:gd name="connsiteY2-374" fmla="*/ 138645 h 1023344"/>
              <a:gd name="connsiteX3-375" fmla="*/ 131549 w 1181141"/>
              <a:gd name="connsiteY3-376" fmla="*/ 651725 h 1023344"/>
              <a:gd name="connsiteX4-377" fmla="*/ 690349 w 1181141"/>
              <a:gd name="connsiteY4-378" fmla="*/ 1014945 h 1023344"/>
              <a:gd name="connsiteX5-379" fmla="*/ 1180569 w 1181141"/>
              <a:gd name="connsiteY5-380" fmla="*/ 291045 h 1023344"/>
              <a:gd name="connsiteX6-381" fmla="*/ 888469 w 1181141"/>
              <a:gd name="connsiteY6-382" fmla="*/ 52285 h 1023344"/>
              <a:gd name="connsiteX7-383" fmla="*/ 603989 w 1181141"/>
              <a:gd name="connsiteY7-384" fmla="*/ 283425 h 10233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181141" h="1023344">
                <a:moveTo>
                  <a:pt x="603989" y="283425"/>
                </a:moveTo>
                <a:cubicBezTo>
                  <a:pt x="513025" y="278530"/>
                  <a:pt x="457993" y="85147"/>
                  <a:pt x="342687" y="22916"/>
                </a:cubicBezTo>
                <a:cubicBezTo>
                  <a:pt x="227381" y="-39315"/>
                  <a:pt x="47359" y="33844"/>
                  <a:pt x="12169" y="138645"/>
                </a:cubicBezTo>
                <a:cubicBezTo>
                  <a:pt x="-23021" y="243447"/>
                  <a:pt x="18519" y="505675"/>
                  <a:pt x="131549" y="651725"/>
                </a:cubicBezTo>
                <a:cubicBezTo>
                  <a:pt x="244579" y="797775"/>
                  <a:pt x="515512" y="1075058"/>
                  <a:pt x="690349" y="1014945"/>
                </a:cubicBezTo>
                <a:cubicBezTo>
                  <a:pt x="865186" y="954832"/>
                  <a:pt x="1167869" y="460378"/>
                  <a:pt x="1180569" y="291045"/>
                </a:cubicBezTo>
                <a:cubicBezTo>
                  <a:pt x="1193269" y="121712"/>
                  <a:pt x="991710" y="10692"/>
                  <a:pt x="888469" y="52285"/>
                </a:cubicBezTo>
                <a:cubicBezTo>
                  <a:pt x="785228" y="93878"/>
                  <a:pt x="694953" y="288320"/>
                  <a:pt x="603989" y="283425"/>
                </a:cubicBezTo>
                <a:close/>
              </a:path>
            </a:pathLst>
          </a:custGeom>
          <a:solidFill>
            <a:srgbClr val="7FD1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4" name="任意多边形: 形状 15">
            <a:extLst>
              <a:ext uri="{FF2B5EF4-FFF2-40B4-BE49-F238E27FC236}">
                <a16:creationId xmlns:a16="http://schemas.microsoft.com/office/drawing/2014/main" id="{B0FFC7D5-7752-4ECF-91EC-60301105559D}"/>
              </a:ext>
            </a:extLst>
          </p:cNvPr>
          <p:cNvSpPr/>
          <p:nvPr/>
        </p:nvSpPr>
        <p:spPr>
          <a:xfrm>
            <a:off x="6689175" y="2514029"/>
            <a:ext cx="268849" cy="232932"/>
          </a:xfrm>
          <a:custGeom>
            <a:avLst/>
            <a:gdLst>
              <a:gd name="connsiteX0" fmla="*/ 639965 w 1300668"/>
              <a:gd name="connsiteY0" fmla="*/ 295844 h 1024714"/>
              <a:gd name="connsiteX1" fmla="*/ 436765 w 1300668"/>
              <a:gd name="connsiteY1" fmla="*/ 29144 h 1024714"/>
              <a:gd name="connsiteX2" fmla="*/ 17665 w 1300668"/>
              <a:gd name="connsiteY2" fmla="*/ 143444 h 1024714"/>
              <a:gd name="connsiteX3" fmla="*/ 144665 w 1300668"/>
              <a:gd name="connsiteY3" fmla="*/ 511744 h 1024714"/>
              <a:gd name="connsiteX4" fmla="*/ 741565 w 1300668"/>
              <a:gd name="connsiteY4" fmla="*/ 1019744 h 1024714"/>
              <a:gd name="connsiteX5" fmla="*/ 1300365 w 1300668"/>
              <a:gd name="connsiteY5" fmla="*/ 181544 h 1024714"/>
              <a:gd name="connsiteX6" fmla="*/ 817765 w 1300668"/>
              <a:gd name="connsiteY6" fmla="*/ 3744 h 1024714"/>
              <a:gd name="connsiteX7" fmla="*/ 639965 w 1300668"/>
              <a:gd name="connsiteY7" fmla="*/ 295844 h 1024714"/>
              <a:gd name="connsiteX0-1" fmla="*/ 639965 w 1300768"/>
              <a:gd name="connsiteY0-2" fmla="*/ 272650 h 1001520"/>
              <a:gd name="connsiteX1-3" fmla="*/ 436765 w 1300768"/>
              <a:gd name="connsiteY1-4" fmla="*/ 5950 h 1001520"/>
              <a:gd name="connsiteX2-5" fmla="*/ 17665 w 1300768"/>
              <a:gd name="connsiteY2-6" fmla="*/ 120250 h 1001520"/>
              <a:gd name="connsiteX3-7" fmla="*/ 144665 w 1300768"/>
              <a:gd name="connsiteY3-8" fmla="*/ 488550 h 1001520"/>
              <a:gd name="connsiteX4-9" fmla="*/ 741565 w 1300768"/>
              <a:gd name="connsiteY4-10" fmla="*/ 996550 h 1001520"/>
              <a:gd name="connsiteX5-11" fmla="*/ 1300365 w 1300768"/>
              <a:gd name="connsiteY5-12" fmla="*/ 158350 h 1001520"/>
              <a:gd name="connsiteX6-13" fmla="*/ 916825 w 1300768"/>
              <a:gd name="connsiteY6-14" fmla="*/ 41510 h 1001520"/>
              <a:gd name="connsiteX7-15" fmla="*/ 639965 w 1300768"/>
              <a:gd name="connsiteY7-16" fmla="*/ 272650 h 1001520"/>
              <a:gd name="connsiteX0-17" fmla="*/ 639965 w 1255114"/>
              <a:gd name="connsiteY0-18" fmla="*/ 272650 h 999147"/>
              <a:gd name="connsiteX1-19" fmla="*/ 436765 w 1255114"/>
              <a:gd name="connsiteY1-20" fmla="*/ 5950 h 999147"/>
              <a:gd name="connsiteX2-21" fmla="*/ 17665 w 1255114"/>
              <a:gd name="connsiteY2-22" fmla="*/ 120250 h 999147"/>
              <a:gd name="connsiteX3-23" fmla="*/ 144665 w 1255114"/>
              <a:gd name="connsiteY3-24" fmla="*/ 488550 h 999147"/>
              <a:gd name="connsiteX4-25" fmla="*/ 741565 w 1255114"/>
              <a:gd name="connsiteY4-26" fmla="*/ 996550 h 999147"/>
              <a:gd name="connsiteX5-27" fmla="*/ 1254645 w 1255114"/>
              <a:gd name="connsiteY5-28" fmla="*/ 257410 h 999147"/>
              <a:gd name="connsiteX6-29" fmla="*/ 916825 w 1255114"/>
              <a:gd name="connsiteY6-30" fmla="*/ 41510 h 999147"/>
              <a:gd name="connsiteX7-31" fmla="*/ 639965 w 1255114"/>
              <a:gd name="connsiteY7-32" fmla="*/ 272650 h 999147"/>
              <a:gd name="connsiteX0-33" fmla="*/ 626545 w 1241694"/>
              <a:gd name="connsiteY0-34" fmla="*/ 274485 h 1006887"/>
              <a:gd name="connsiteX1-35" fmla="*/ 423345 w 1241694"/>
              <a:gd name="connsiteY1-36" fmla="*/ 7785 h 1006887"/>
              <a:gd name="connsiteX2-37" fmla="*/ 4245 w 1241694"/>
              <a:gd name="connsiteY2-38" fmla="*/ 122085 h 1006887"/>
              <a:gd name="connsiteX3-39" fmla="*/ 237925 w 1241694"/>
              <a:gd name="connsiteY3-40" fmla="*/ 627545 h 1006887"/>
              <a:gd name="connsiteX4-41" fmla="*/ 728145 w 1241694"/>
              <a:gd name="connsiteY4-42" fmla="*/ 998385 h 1006887"/>
              <a:gd name="connsiteX5-43" fmla="*/ 1241225 w 1241694"/>
              <a:gd name="connsiteY5-44" fmla="*/ 259245 h 1006887"/>
              <a:gd name="connsiteX6-45" fmla="*/ 903405 w 1241694"/>
              <a:gd name="connsiteY6-46" fmla="*/ 43345 h 1006887"/>
              <a:gd name="connsiteX7-47" fmla="*/ 626545 w 1241694"/>
              <a:gd name="connsiteY7-48" fmla="*/ 274485 h 1006887"/>
              <a:gd name="connsiteX0-49" fmla="*/ 538375 w 1153524"/>
              <a:gd name="connsiteY0-50" fmla="*/ 268848 h 1001039"/>
              <a:gd name="connsiteX1-51" fmla="*/ 335175 w 1153524"/>
              <a:gd name="connsiteY1-52" fmla="*/ 2148 h 1001039"/>
              <a:gd name="connsiteX2-53" fmla="*/ 7515 w 1153524"/>
              <a:gd name="connsiteY2-54" fmla="*/ 169788 h 1001039"/>
              <a:gd name="connsiteX3-55" fmla="*/ 149755 w 1153524"/>
              <a:gd name="connsiteY3-56" fmla="*/ 621908 h 1001039"/>
              <a:gd name="connsiteX4-57" fmla="*/ 639975 w 1153524"/>
              <a:gd name="connsiteY4-58" fmla="*/ 992748 h 1001039"/>
              <a:gd name="connsiteX5-59" fmla="*/ 1153055 w 1153524"/>
              <a:gd name="connsiteY5-60" fmla="*/ 253608 h 1001039"/>
              <a:gd name="connsiteX6-61" fmla="*/ 815235 w 1153524"/>
              <a:gd name="connsiteY6-62" fmla="*/ 37708 h 1001039"/>
              <a:gd name="connsiteX7-63" fmla="*/ 538375 w 1153524"/>
              <a:gd name="connsiteY7-64" fmla="*/ 268848 h 1001039"/>
              <a:gd name="connsiteX0-65" fmla="*/ 536664 w 1151813"/>
              <a:gd name="connsiteY0-66" fmla="*/ 231233 h 963424"/>
              <a:gd name="connsiteX1-67" fmla="*/ 302984 w 1151813"/>
              <a:gd name="connsiteY1-68" fmla="*/ 17873 h 963424"/>
              <a:gd name="connsiteX2-69" fmla="*/ 5804 w 1151813"/>
              <a:gd name="connsiteY2-70" fmla="*/ 132173 h 963424"/>
              <a:gd name="connsiteX3-71" fmla="*/ 148044 w 1151813"/>
              <a:gd name="connsiteY3-72" fmla="*/ 584293 h 963424"/>
              <a:gd name="connsiteX4-73" fmla="*/ 638264 w 1151813"/>
              <a:gd name="connsiteY4-74" fmla="*/ 955133 h 963424"/>
              <a:gd name="connsiteX5-75" fmla="*/ 1151344 w 1151813"/>
              <a:gd name="connsiteY5-76" fmla="*/ 215993 h 963424"/>
              <a:gd name="connsiteX6-77" fmla="*/ 813524 w 1151813"/>
              <a:gd name="connsiteY6-78" fmla="*/ 93 h 963424"/>
              <a:gd name="connsiteX7-79" fmla="*/ 536664 w 1151813"/>
              <a:gd name="connsiteY7-80" fmla="*/ 231233 h 963424"/>
              <a:gd name="connsiteX0-81" fmla="*/ 574764 w 1151802"/>
              <a:gd name="connsiteY0-82" fmla="*/ 254501 h 963832"/>
              <a:gd name="connsiteX1-83" fmla="*/ 302984 w 1151802"/>
              <a:gd name="connsiteY1-84" fmla="*/ 18281 h 963832"/>
              <a:gd name="connsiteX2-85" fmla="*/ 5804 w 1151802"/>
              <a:gd name="connsiteY2-86" fmla="*/ 132581 h 963832"/>
              <a:gd name="connsiteX3-87" fmla="*/ 148044 w 1151802"/>
              <a:gd name="connsiteY3-88" fmla="*/ 584701 h 963832"/>
              <a:gd name="connsiteX4-89" fmla="*/ 638264 w 1151802"/>
              <a:gd name="connsiteY4-90" fmla="*/ 955541 h 963832"/>
              <a:gd name="connsiteX5-91" fmla="*/ 1151344 w 1151802"/>
              <a:gd name="connsiteY5-92" fmla="*/ 216401 h 963832"/>
              <a:gd name="connsiteX6-93" fmla="*/ 813524 w 1151802"/>
              <a:gd name="connsiteY6-94" fmla="*/ 501 h 963832"/>
              <a:gd name="connsiteX7-95" fmla="*/ 574764 w 1151802"/>
              <a:gd name="connsiteY7-96" fmla="*/ 254501 h 963832"/>
              <a:gd name="connsiteX0-97" fmla="*/ 574764 w 1151816"/>
              <a:gd name="connsiteY0-98" fmla="*/ 241366 h 950697"/>
              <a:gd name="connsiteX1-99" fmla="*/ 302984 w 1151816"/>
              <a:gd name="connsiteY1-100" fmla="*/ 5146 h 950697"/>
              <a:gd name="connsiteX2-101" fmla="*/ 5804 w 1151816"/>
              <a:gd name="connsiteY2-102" fmla="*/ 119446 h 950697"/>
              <a:gd name="connsiteX3-103" fmla="*/ 148044 w 1151816"/>
              <a:gd name="connsiteY3-104" fmla="*/ 571566 h 950697"/>
              <a:gd name="connsiteX4-105" fmla="*/ 638264 w 1151816"/>
              <a:gd name="connsiteY4-106" fmla="*/ 942406 h 950697"/>
              <a:gd name="connsiteX5-107" fmla="*/ 1151344 w 1151816"/>
              <a:gd name="connsiteY5-108" fmla="*/ 203266 h 950697"/>
              <a:gd name="connsiteX6-109" fmla="*/ 821144 w 1151816"/>
              <a:gd name="connsiteY6-110" fmla="*/ 33086 h 950697"/>
              <a:gd name="connsiteX7-111" fmla="*/ 574764 w 1151816"/>
              <a:gd name="connsiteY7-112" fmla="*/ 241366 h 950697"/>
              <a:gd name="connsiteX0-113" fmla="*/ 574764 w 1098575"/>
              <a:gd name="connsiteY0-114" fmla="*/ 241366 h 949292"/>
              <a:gd name="connsiteX1-115" fmla="*/ 302984 w 1098575"/>
              <a:gd name="connsiteY1-116" fmla="*/ 5146 h 949292"/>
              <a:gd name="connsiteX2-117" fmla="*/ 5804 w 1098575"/>
              <a:gd name="connsiteY2-118" fmla="*/ 119446 h 949292"/>
              <a:gd name="connsiteX3-119" fmla="*/ 148044 w 1098575"/>
              <a:gd name="connsiteY3-120" fmla="*/ 571566 h 949292"/>
              <a:gd name="connsiteX4-121" fmla="*/ 638264 w 1098575"/>
              <a:gd name="connsiteY4-122" fmla="*/ 942406 h 949292"/>
              <a:gd name="connsiteX5-123" fmla="*/ 1098004 w 1098575"/>
              <a:gd name="connsiteY5-124" fmla="*/ 241366 h 949292"/>
              <a:gd name="connsiteX6-125" fmla="*/ 821144 w 1098575"/>
              <a:gd name="connsiteY6-126" fmla="*/ 33086 h 949292"/>
              <a:gd name="connsiteX7-127" fmla="*/ 574764 w 1098575"/>
              <a:gd name="connsiteY7-128" fmla="*/ 241366 h 949292"/>
              <a:gd name="connsiteX0-129" fmla="*/ 567144 w 1098578"/>
              <a:gd name="connsiteY0-130" fmla="*/ 225251 h 948417"/>
              <a:gd name="connsiteX1-131" fmla="*/ 302984 w 1098578"/>
              <a:gd name="connsiteY1-132" fmla="*/ 4271 h 948417"/>
              <a:gd name="connsiteX2-133" fmla="*/ 5804 w 1098578"/>
              <a:gd name="connsiteY2-134" fmla="*/ 118571 h 948417"/>
              <a:gd name="connsiteX3-135" fmla="*/ 148044 w 1098578"/>
              <a:gd name="connsiteY3-136" fmla="*/ 570691 h 948417"/>
              <a:gd name="connsiteX4-137" fmla="*/ 638264 w 1098578"/>
              <a:gd name="connsiteY4-138" fmla="*/ 941531 h 948417"/>
              <a:gd name="connsiteX5-139" fmla="*/ 1098004 w 1098578"/>
              <a:gd name="connsiteY5-140" fmla="*/ 240491 h 948417"/>
              <a:gd name="connsiteX6-141" fmla="*/ 821144 w 1098578"/>
              <a:gd name="connsiteY6-142" fmla="*/ 32211 h 948417"/>
              <a:gd name="connsiteX7-143" fmla="*/ 567144 w 1098578"/>
              <a:gd name="connsiteY7-144" fmla="*/ 225251 h 948417"/>
              <a:gd name="connsiteX0-145" fmla="*/ 566791 w 1098225"/>
              <a:gd name="connsiteY0-146" fmla="*/ 225251 h 940931"/>
              <a:gd name="connsiteX1-147" fmla="*/ 302631 w 1098225"/>
              <a:gd name="connsiteY1-148" fmla="*/ 4271 h 940931"/>
              <a:gd name="connsiteX2-149" fmla="*/ 5451 w 1098225"/>
              <a:gd name="connsiteY2-150" fmla="*/ 118571 h 940931"/>
              <a:gd name="connsiteX3-151" fmla="*/ 147691 w 1098225"/>
              <a:gd name="connsiteY3-152" fmla="*/ 570691 h 940931"/>
              <a:gd name="connsiteX4-153" fmla="*/ 599811 w 1098225"/>
              <a:gd name="connsiteY4-154" fmla="*/ 933911 h 940931"/>
              <a:gd name="connsiteX5-155" fmla="*/ 1097651 w 1098225"/>
              <a:gd name="connsiteY5-156" fmla="*/ 240491 h 940931"/>
              <a:gd name="connsiteX6-157" fmla="*/ 820791 w 1098225"/>
              <a:gd name="connsiteY6-158" fmla="*/ 32211 h 940931"/>
              <a:gd name="connsiteX7-159" fmla="*/ 566791 w 1098225"/>
              <a:gd name="connsiteY7-160" fmla="*/ 225251 h 940931"/>
              <a:gd name="connsiteX0-161" fmla="*/ 588748 w 1120182"/>
              <a:gd name="connsiteY0-162" fmla="*/ 227566 h 943300"/>
              <a:gd name="connsiteX1-163" fmla="*/ 324588 w 1120182"/>
              <a:gd name="connsiteY1-164" fmla="*/ 6586 h 943300"/>
              <a:gd name="connsiteX2-165" fmla="*/ 4548 w 1120182"/>
              <a:gd name="connsiteY2-166" fmla="*/ 105646 h 943300"/>
              <a:gd name="connsiteX3-167" fmla="*/ 169648 w 1120182"/>
              <a:gd name="connsiteY3-168" fmla="*/ 573006 h 943300"/>
              <a:gd name="connsiteX4-169" fmla="*/ 621768 w 1120182"/>
              <a:gd name="connsiteY4-170" fmla="*/ 936226 h 943300"/>
              <a:gd name="connsiteX5-171" fmla="*/ 1119608 w 1120182"/>
              <a:gd name="connsiteY5-172" fmla="*/ 242806 h 943300"/>
              <a:gd name="connsiteX6-173" fmla="*/ 842748 w 1120182"/>
              <a:gd name="connsiteY6-174" fmla="*/ 34526 h 943300"/>
              <a:gd name="connsiteX7-175" fmla="*/ 588748 w 1120182"/>
              <a:gd name="connsiteY7-176" fmla="*/ 227566 h 943300"/>
              <a:gd name="connsiteX0-177" fmla="*/ 596127 w 1127561"/>
              <a:gd name="connsiteY0-178" fmla="*/ 233015 h 948829"/>
              <a:gd name="connsiteX1-179" fmla="*/ 331967 w 1127561"/>
              <a:gd name="connsiteY1-180" fmla="*/ 12035 h 948829"/>
              <a:gd name="connsiteX2-181" fmla="*/ 4307 w 1127561"/>
              <a:gd name="connsiteY2-182" fmla="*/ 88235 h 948829"/>
              <a:gd name="connsiteX3-183" fmla="*/ 177027 w 1127561"/>
              <a:gd name="connsiteY3-184" fmla="*/ 578455 h 948829"/>
              <a:gd name="connsiteX4-185" fmla="*/ 629147 w 1127561"/>
              <a:gd name="connsiteY4-186" fmla="*/ 941675 h 948829"/>
              <a:gd name="connsiteX5-187" fmla="*/ 1126987 w 1127561"/>
              <a:gd name="connsiteY5-188" fmla="*/ 248255 h 948829"/>
              <a:gd name="connsiteX6-189" fmla="*/ 850127 w 1127561"/>
              <a:gd name="connsiteY6-190" fmla="*/ 39975 h 948829"/>
              <a:gd name="connsiteX7-191" fmla="*/ 596127 w 1127561"/>
              <a:gd name="connsiteY7-192" fmla="*/ 233015 h 948829"/>
              <a:gd name="connsiteX0-193" fmla="*/ 596471 w 1127905"/>
              <a:gd name="connsiteY0-194" fmla="*/ 287455 h 1003269"/>
              <a:gd name="connsiteX1-195" fmla="*/ 339931 w 1127905"/>
              <a:gd name="connsiteY1-196" fmla="*/ 5515 h 1003269"/>
              <a:gd name="connsiteX2-197" fmla="*/ 4651 w 1127905"/>
              <a:gd name="connsiteY2-198" fmla="*/ 142675 h 1003269"/>
              <a:gd name="connsiteX3-199" fmla="*/ 177371 w 1127905"/>
              <a:gd name="connsiteY3-200" fmla="*/ 632895 h 1003269"/>
              <a:gd name="connsiteX4-201" fmla="*/ 629491 w 1127905"/>
              <a:gd name="connsiteY4-202" fmla="*/ 996115 h 1003269"/>
              <a:gd name="connsiteX5-203" fmla="*/ 1127331 w 1127905"/>
              <a:gd name="connsiteY5-204" fmla="*/ 302695 h 1003269"/>
              <a:gd name="connsiteX6-205" fmla="*/ 850471 w 1127905"/>
              <a:gd name="connsiteY6-206" fmla="*/ 94415 h 1003269"/>
              <a:gd name="connsiteX7-207" fmla="*/ 596471 w 1127905"/>
              <a:gd name="connsiteY7-208" fmla="*/ 287455 h 1003269"/>
              <a:gd name="connsiteX0-209" fmla="*/ 596471 w 1128002"/>
              <a:gd name="connsiteY0-210" fmla="*/ 287455 h 1003269"/>
              <a:gd name="connsiteX1-211" fmla="*/ 339931 w 1128002"/>
              <a:gd name="connsiteY1-212" fmla="*/ 5515 h 1003269"/>
              <a:gd name="connsiteX2-213" fmla="*/ 4651 w 1128002"/>
              <a:gd name="connsiteY2-214" fmla="*/ 142675 h 1003269"/>
              <a:gd name="connsiteX3-215" fmla="*/ 177371 w 1128002"/>
              <a:gd name="connsiteY3-216" fmla="*/ 632895 h 1003269"/>
              <a:gd name="connsiteX4-217" fmla="*/ 629491 w 1128002"/>
              <a:gd name="connsiteY4-218" fmla="*/ 996115 h 1003269"/>
              <a:gd name="connsiteX5-219" fmla="*/ 1127331 w 1128002"/>
              <a:gd name="connsiteY5-220" fmla="*/ 302695 h 1003269"/>
              <a:gd name="connsiteX6-221" fmla="*/ 880951 w 1128002"/>
              <a:gd name="connsiteY6-222" fmla="*/ 56315 h 1003269"/>
              <a:gd name="connsiteX7-223" fmla="*/ 596471 w 1128002"/>
              <a:gd name="connsiteY7-224" fmla="*/ 287455 h 1003269"/>
              <a:gd name="connsiteX0-225" fmla="*/ 596471 w 1173605"/>
              <a:gd name="connsiteY0-226" fmla="*/ 287455 h 1003552"/>
              <a:gd name="connsiteX1-227" fmla="*/ 339931 w 1173605"/>
              <a:gd name="connsiteY1-228" fmla="*/ 5515 h 1003552"/>
              <a:gd name="connsiteX2-229" fmla="*/ 4651 w 1173605"/>
              <a:gd name="connsiteY2-230" fmla="*/ 142675 h 1003552"/>
              <a:gd name="connsiteX3-231" fmla="*/ 177371 w 1173605"/>
              <a:gd name="connsiteY3-232" fmla="*/ 632895 h 1003552"/>
              <a:gd name="connsiteX4-233" fmla="*/ 629491 w 1173605"/>
              <a:gd name="connsiteY4-234" fmla="*/ 996115 h 1003552"/>
              <a:gd name="connsiteX5-235" fmla="*/ 1173051 w 1173605"/>
              <a:gd name="connsiteY5-236" fmla="*/ 295075 h 1003552"/>
              <a:gd name="connsiteX6-237" fmla="*/ 880951 w 1173605"/>
              <a:gd name="connsiteY6-238" fmla="*/ 56315 h 1003552"/>
              <a:gd name="connsiteX7-239" fmla="*/ 596471 w 1173605"/>
              <a:gd name="connsiteY7-240" fmla="*/ 287455 h 1003552"/>
              <a:gd name="connsiteX0-241" fmla="*/ 603276 w 1180410"/>
              <a:gd name="connsiteY0-242" fmla="*/ 287693 h 1005272"/>
              <a:gd name="connsiteX1-243" fmla="*/ 346736 w 1180410"/>
              <a:gd name="connsiteY1-244" fmla="*/ 5753 h 1005272"/>
              <a:gd name="connsiteX2-245" fmla="*/ 11456 w 1180410"/>
              <a:gd name="connsiteY2-246" fmla="*/ 142913 h 1005272"/>
              <a:gd name="connsiteX3-247" fmla="*/ 130836 w 1180410"/>
              <a:gd name="connsiteY3-248" fmla="*/ 655993 h 1005272"/>
              <a:gd name="connsiteX4-249" fmla="*/ 636296 w 1180410"/>
              <a:gd name="connsiteY4-250" fmla="*/ 996353 h 1005272"/>
              <a:gd name="connsiteX5-251" fmla="*/ 1179856 w 1180410"/>
              <a:gd name="connsiteY5-252" fmla="*/ 295313 h 1005272"/>
              <a:gd name="connsiteX6-253" fmla="*/ 887756 w 1180410"/>
              <a:gd name="connsiteY6-254" fmla="*/ 56553 h 1005272"/>
              <a:gd name="connsiteX7-255" fmla="*/ 603276 w 1180410"/>
              <a:gd name="connsiteY7-256" fmla="*/ 287693 h 1005272"/>
              <a:gd name="connsiteX0-257" fmla="*/ 604313 w 1181447"/>
              <a:gd name="connsiteY0-258" fmla="*/ 287693 h 1027612"/>
              <a:gd name="connsiteX1-259" fmla="*/ 347773 w 1181447"/>
              <a:gd name="connsiteY1-260" fmla="*/ 5753 h 1027612"/>
              <a:gd name="connsiteX2-261" fmla="*/ 12493 w 1181447"/>
              <a:gd name="connsiteY2-262" fmla="*/ 142913 h 1027612"/>
              <a:gd name="connsiteX3-263" fmla="*/ 131873 w 1181447"/>
              <a:gd name="connsiteY3-264" fmla="*/ 655993 h 1027612"/>
              <a:gd name="connsiteX4-265" fmla="*/ 690673 w 1181447"/>
              <a:gd name="connsiteY4-266" fmla="*/ 1019213 h 1027612"/>
              <a:gd name="connsiteX5-267" fmla="*/ 1180893 w 1181447"/>
              <a:gd name="connsiteY5-268" fmla="*/ 295313 h 1027612"/>
              <a:gd name="connsiteX6-269" fmla="*/ 888793 w 1181447"/>
              <a:gd name="connsiteY6-270" fmla="*/ 56553 h 1027612"/>
              <a:gd name="connsiteX7-271" fmla="*/ 604313 w 1181447"/>
              <a:gd name="connsiteY7-272" fmla="*/ 287693 h 1027612"/>
              <a:gd name="connsiteX0-273" fmla="*/ 604313 w 1181465"/>
              <a:gd name="connsiteY0-274" fmla="*/ 287693 h 1027612"/>
              <a:gd name="connsiteX1-275" fmla="*/ 347773 w 1181465"/>
              <a:gd name="connsiteY1-276" fmla="*/ 5753 h 1027612"/>
              <a:gd name="connsiteX2-277" fmla="*/ 12493 w 1181465"/>
              <a:gd name="connsiteY2-278" fmla="*/ 142913 h 1027612"/>
              <a:gd name="connsiteX3-279" fmla="*/ 131873 w 1181465"/>
              <a:gd name="connsiteY3-280" fmla="*/ 655993 h 1027612"/>
              <a:gd name="connsiteX4-281" fmla="*/ 690673 w 1181465"/>
              <a:gd name="connsiteY4-282" fmla="*/ 1019213 h 1027612"/>
              <a:gd name="connsiteX5-283" fmla="*/ 1180893 w 1181465"/>
              <a:gd name="connsiteY5-284" fmla="*/ 295313 h 1027612"/>
              <a:gd name="connsiteX6-285" fmla="*/ 888793 w 1181465"/>
              <a:gd name="connsiteY6-286" fmla="*/ 56553 h 1027612"/>
              <a:gd name="connsiteX7-287" fmla="*/ 604313 w 1181465"/>
              <a:gd name="connsiteY7-288" fmla="*/ 287693 h 1027612"/>
              <a:gd name="connsiteX0-289" fmla="*/ 604313 w 1181465"/>
              <a:gd name="connsiteY0-290" fmla="*/ 288511 h 1028430"/>
              <a:gd name="connsiteX1-291" fmla="*/ 347773 w 1181465"/>
              <a:gd name="connsiteY1-292" fmla="*/ 6571 h 1028430"/>
              <a:gd name="connsiteX2-293" fmla="*/ 12493 w 1181465"/>
              <a:gd name="connsiteY2-294" fmla="*/ 143731 h 1028430"/>
              <a:gd name="connsiteX3-295" fmla="*/ 131873 w 1181465"/>
              <a:gd name="connsiteY3-296" fmla="*/ 656811 h 1028430"/>
              <a:gd name="connsiteX4-297" fmla="*/ 690673 w 1181465"/>
              <a:gd name="connsiteY4-298" fmla="*/ 1020031 h 1028430"/>
              <a:gd name="connsiteX5-299" fmla="*/ 1180893 w 1181465"/>
              <a:gd name="connsiteY5-300" fmla="*/ 296131 h 1028430"/>
              <a:gd name="connsiteX6-301" fmla="*/ 888793 w 1181465"/>
              <a:gd name="connsiteY6-302" fmla="*/ 57371 h 1028430"/>
              <a:gd name="connsiteX7-303" fmla="*/ 604313 w 1181465"/>
              <a:gd name="connsiteY7-304" fmla="*/ 288511 h 1028430"/>
              <a:gd name="connsiteX0-305" fmla="*/ 604313 w 1181465"/>
              <a:gd name="connsiteY0-306" fmla="*/ 270887 h 1010806"/>
              <a:gd name="connsiteX1-307" fmla="*/ 347773 w 1181465"/>
              <a:gd name="connsiteY1-308" fmla="*/ 7997 h 1010806"/>
              <a:gd name="connsiteX2-309" fmla="*/ 12493 w 1181465"/>
              <a:gd name="connsiteY2-310" fmla="*/ 126107 h 1010806"/>
              <a:gd name="connsiteX3-311" fmla="*/ 131873 w 1181465"/>
              <a:gd name="connsiteY3-312" fmla="*/ 639187 h 1010806"/>
              <a:gd name="connsiteX4-313" fmla="*/ 690673 w 1181465"/>
              <a:gd name="connsiteY4-314" fmla="*/ 1002407 h 1010806"/>
              <a:gd name="connsiteX5-315" fmla="*/ 1180893 w 1181465"/>
              <a:gd name="connsiteY5-316" fmla="*/ 278507 h 1010806"/>
              <a:gd name="connsiteX6-317" fmla="*/ 888793 w 1181465"/>
              <a:gd name="connsiteY6-318" fmla="*/ 39747 h 1010806"/>
              <a:gd name="connsiteX7-319" fmla="*/ 604313 w 1181465"/>
              <a:gd name="connsiteY7-320" fmla="*/ 270887 h 1010806"/>
              <a:gd name="connsiteX0-321" fmla="*/ 621462 w 1198614"/>
              <a:gd name="connsiteY0-322" fmla="*/ 289918 h 1029837"/>
              <a:gd name="connsiteX1-323" fmla="*/ 364922 w 1198614"/>
              <a:gd name="connsiteY1-324" fmla="*/ 27028 h 1029837"/>
              <a:gd name="connsiteX2-325" fmla="*/ 29642 w 1198614"/>
              <a:gd name="connsiteY2-326" fmla="*/ 145138 h 1029837"/>
              <a:gd name="connsiteX3-327" fmla="*/ 149022 w 1198614"/>
              <a:gd name="connsiteY3-328" fmla="*/ 658218 h 1029837"/>
              <a:gd name="connsiteX4-329" fmla="*/ 707822 w 1198614"/>
              <a:gd name="connsiteY4-330" fmla="*/ 1021438 h 1029837"/>
              <a:gd name="connsiteX5-331" fmla="*/ 1198042 w 1198614"/>
              <a:gd name="connsiteY5-332" fmla="*/ 297538 h 1029837"/>
              <a:gd name="connsiteX6-333" fmla="*/ 905942 w 1198614"/>
              <a:gd name="connsiteY6-334" fmla="*/ 58778 h 1029837"/>
              <a:gd name="connsiteX7-335" fmla="*/ 621462 w 1198614"/>
              <a:gd name="connsiteY7-336" fmla="*/ 289918 h 1029837"/>
              <a:gd name="connsiteX0-337" fmla="*/ 621462 w 1198614"/>
              <a:gd name="connsiteY0-338" fmla="*/ 309380 h 1049299"/>
              <a:gd name="connsiteX1-339" fmla="*/ 364922 w 1198614"/>
              <a:gd name="connsiteY1-340" fmla="*/ 46490 h 1049299"/>
              <a:gd name="connsiteX2-341" fmla="*/ 29642 w 1198614"/>
              <a:gd name="connsiteY2-342" fmla="*/ 164600 h 1049299"/>
              <a:gd name="connsiteX3-343" fmla="*/ 149022 w 1198614"/>
              <a:gd name="connsiteY3-344" fmla="*/ 677680 h 1049299"/>
              <a:gd name="connsiteX4-345" fmla="*/ 707822 w 1198614"/>
              <a:gd name="connsiteY4-346" fmla="*/ 1040900 h 1049299"/>
              <a:gd name="connsiteX5-347" fmla="*/ 1198042 w 1198614"/>
              <a:gd name="connsiteY5-348" fmla="*/ 317000 h 1049299"/>
              <a:gd name="connsiteX6-349" fmla="*/ 905942 w 1198614"/>
              <a:gd name="connsiteY6-350" fmla="*/ 78240 h 1049299"/>
              <a:gd name="connsiteX7-351" fmla="*/ 621462 w 1198614"/>
              <a:gd name="connsiteY7-352" fmla="*/ 309380 h 1049299"/>
              <a:gd name="connsiteX0-353" fmla="*/ 621462 w 1198614"/>
              <a:gd name="connsiteY0-354" fmla="*/ 305247 h 1045166"/>
              <a:gd name="connsiteX1-355" fmla="*/ 364922 w 1198614"/>
              <a:gd name="connsiteY1-356" fmla="*/ 42357 h 1045166"/>
              <a:gd name="connsiteX2-357" fmla="*/ 29642 w 1198614"/>
              <a:gd name="connsiteY2-358" fmla="*/ 160467 h 1045166"/>
              <a:gd name="connsiteX3-359" fmla="*/ 149022 w 1198614"/>
              <a:gd name="connsiteY3-360" fmla="*/ 673547 h 1045166"/>
              <a:gd name="connsiteX4-361" fmla="*/ 707822 w 1198614"/>
              <a:gd name="connsiteY4-362" fmla="*/ 1036767 h 1045166"/>
              <a:gd name="connsiteX5-363" fmla="*/ 1198042 w 1198614"/>
              <a:gd name="connsiteY5-364" fmla="*/ 312867 h 1045166"/>
              <a:gd name="connsiteX6-365" fmla="*/ 905942 w 1198614"/>
              <a:gd name="connsiteY6-366" fmla="*/ 74107 h 1045166"/>
              <a:gd name="connsiteX7-367" fmla="*/ 621462 w 1198614"/>
              <a:gd name="connsiteY7-368" fmla="*/ 305247 h 1045166"/>
              <a:gd name="connsiteX0-369" fmla="*/ 603989 w 1181141"/>
              <a:gd name="connsiteY0-370" fmla="*/ 283425 h 1023344"/>
              <a:gd name="connsiteX1-371" fmla="*/ 342687 w 1181141"/>
              <a:gd name="connsiteY1-372" fmla="*/ 22916 h 1023344"/>
              <a:gd name="connsiteX2-373" fmla="*/ 12169 w 1181141"/>
              <a:gd name="connsiteY2-374" fmla="*/ 138645 h 1023344"/>
              <a:gd name="connsiteX3-375" fmla="*/ 131549 w 1181141"/>
              <a:gd name="connsiteY3-376" fmla="*/ 651725 h 1023344"/>
              <a:gd name="connsiteX4-377" fmla="*/ 690349 w 1181141"/>
              <a:gd name="connsiteY4-378" fmla="*/ 1014945 h 1023344"/>
              <a:gd name="connsiteX5-379" fmla="*/ 1180569 w 1181141"/>
              <a:gd name="connsiteY5-380" fmla="*/ 291045 h 1023344"/>
              <a:gd name="connsiteX6-381" fmla="*/ 888469 w 1181141"/>
              <a:gd name="connsiteY6-382" fmla="*/ 52285 h 1023344"/>
              <a:gd name="connsiteX7-383" fmla="*/ 603989 w 1181141"/>
              <a:gd name="connsiteY7-384" fmla="*/ 283425 h 10233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181141" h="1023344">
                <a:moveTo>
                  <a:pt x="603989" y="283425"/>
                </a:moveTo>
                <a:cubicBezTo>
                  <a:pt x="513025" y="278530"/>
                  <a:pt x="457993" y="85147"/>
                  <a:pt x="342687" y="22916"/>
                </a:cubicBezTo>
                <a:cubicBezTo>
                  <a:pt x="227381" y="-39315"/>
                  <a:pt x="47359" y="33844"/>
                  <a:pt x="12169" y="138645"/>
                </a:cubicBezTo>
                <a:cubicBezTo>
                  <a:pt x="-23021" y="243447"/>
                  <a:pt x="18519" y="505675"/>
                  <a:pt x="131549" y="651725"/>
                </a:cubicBezTo>
                <a:cubicBezTo>
                  <a:pt x="244579" y="797775"/>
                  <a:pt x="515512" y="1075058"/>
                  <a:pt x="690349" y="1014945"/>
                </a:cubicBezTo>
                <a:cubicBezTo>
                  <a:pt x="865186" y="954832"/>
                  <a:pt x="1167869" y="460378"/>
                  <a:pt x="1180569" y="291045"/>
                </a:cubicBezTo>
                <a:cubicBezTo>
                  <a:pt x="1193269" y="121712"/>
                  <a:pt x="991710" y="10692"/>
                  <a:pt x="888469" y="52285"/>
                </a:cubicBezTo>
                <a:cubicBezTo>
                  <a:pt x="785228" y="93878"/>
                  <a:pt x="694953" y="288320"/>
                  <a:pt x="603989" y="283425"/>
                </a:cubicBezTo>
                <a:close/>
              </a:path>
            </a:pathLst>
          </a:custGeom>
          <a:solidFill>
            <a:srgbClr val="7FD1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5" name="任意多边形: 形状 15">
            <a:extLst>
              <a:ext uri="{FF2B5EF4-FFF2-40B4-BE49-F238E27FC236}">
                <a16:creationId xmlns:a16="http://schemas.microsoft.com/office/drawing/2014/main" id="{668579F0-F676-45F3-9699-121E16C3FC00}"/>
              </a:ext>
            </a:extLst>
          </p:cNvPr>
          <p:cNvSpPr/>
          <p:nvPr/>
        </p:nvSpPr>
        <p:spPr>
          <a:xfrm>
            <a:off x="4289100" y="4104328"/>
            <a:ext cx="268849" cy="232932"/>
          </a:xfrm>
          <a:custGeom>
            <a:avLst/>
            <a:gdLst>
              <a:gd name="connsiteX0" fmla="*/ 639965 w 1300668"/>
              <a:gd name="connsiteY0" fmla="*/ 295844 h 1024714"/>
              <a:gd name="connsiteX1" fmla="*/ 436765 w 1300668"/>
              <a:gd name="connsiteY1" fmla="*/ 29144 h 1024714"/>
              <a:gd name="connsiteX2" fmla="*/ 17665 w 1300668"/>
              <a:gd name="connsiteY2" fmla="*/ 143444 h 1024714"/>
              <a:gd name="connsiteX3" fmla="*/ 144665 w 1300668"/>
              <a:gd name="connsiteY3" fmla="*/ 511744 h 1024714"/>
              <a:gd name="connsiteX4" fmla="*/ 741565 w 1300668"/>
              <a:gd name="connsiteY4" fmla="*/ 1019744 h 1024714"/>
              <a:gd name="connsiteX5" fmla="*/ 1300365 w 1300668"/>
              <a:gd name="connsiteY5" fmla="*/ 181544 h 1024714"/>
              <a:gd name="connsiteX6" fmla="*/ 817765 w 1300668"/>
              <a:gd name="connsiteY6" fmla="*/ 3744 h 1024714"/>
              <a:gd name="connsiteX7" fmla="*/ 639965 w 1300668"/>
              <a:gd name="connsiteY7" fmla="*/ 295844 h 1024714"/>
              <a:gd name="connsiteX0-1" fmla="*/ 639965 w 1300768"/>
              <a:gd name="connsiteY0-2" fmla="*/ 272650 h 1001520"/>
              <a:gd name="connsiteX1-3" fmla="*/ 436765 w 1300768"/>
              <a:gd name="connsiteY1-4" fmla="*/ 5950 h 1001520"/>
              <a:gd name="connsiteX2-5" fmla="*/ 17665 w 1300768"/>
              <a:gd name="connsiteY2-6" fmla="*/ 120250 h 1001520"/>
              <a:gd name="connsiteX3-7" fmla="*/ 144665 w 1300768"/>
              <a:gd name="connsiteY3-8" fmla="*/ 488550 h 1001520"/>
              <a:gd name="connsiteX4-9" fmla="*/ 741565 w 1300768"/>
              <a:gd name="connsiteY4-10" fmla="*/ 996550 h 1001520"/>
              <a:gd name="connsiteX5-11" fmla="*/ 1300365 w 1300768"/>
              <a:gd name="connsiteY5-12" fmla="*/ 158350 h 1001520"/>
              <a:gd name="connsiteX6-13" fmla="*/ 916825 w 1300768"/>
              <a:gd name="connsiteY6-14" fmla="*/ 41510 h 1001520"/>
              <a:gd name="connsiteX7-15" fmla="*/ 639965 w 1300768"/>
              <a:gd name="connsiteY7-16" fmla="*/ 272650 h 1001520"/>
              <a:gd name="connsiteX0-17" fmla="*/ 639965 w 1255114"/>
              <a:gd name="connsiteY0-18" fmla="*/ 272650 h 999147"/>
              <a:gd name="connsiteX1-19" fmla="*/ 436765 w 1255114"/>
              <a:gd name="connsiteY1-20" fmla="*/ 5950 h 999147"/>
              <a:gd name="connsiteX2-21" fmla="*/ 17665 w 1255114"/>
              <a:gd name="connsiteY2-22" fmla="*/ 120250 h 999147"/>
              <a:gd name="connsiteX3-23" fmla="*/ 144665 w 1255114"/>
              <a:gd name="connsiteY3-24" fmla="*/ 488550 h 999147"/>
              <a:gd name="connsiteX4-25" fmla="*/ 741565 w 1255114"/>
              <a:gd name="connsiteY4-26" fmla="*/ 996550 h 999147"/>
              <a:gd name="connsiteX5-27" fmla="*/ 1254645 w 1255114"/>
              <a:gd name="connsiteY5-28" fmla="*/ 257410 h 999147"/>
              <a:gd name="connsiteX6-29" fmla="*/ 916825 w 1255114"/>
              <a:gd name="connsiteY6-30" fmla="*/ 41510 h 999147"/>
              <a:gd name="connsiteX7-31" fmla="*/ 639965 w 1255114"/>
              <a:gd name="connsiteY7-32" fmla="*/ 272650 h 999147"/>
              <a:gd name="connsiteX0-33" fmla="*/ 626545 w 1241694"/>
              <a:gd name="connsiteY0-34" fmla="*/ 274485 h 1006887"/>
              <a:gd name="connsiteX1-35" fmla="*/ 423345 w 1241694"/>
              <a:gd name="connsiteY1-36" fmla="*/ 7785 h 1006887"/>
              <a:gd name="connsiteX2-37" fmla="*/ 4245 w 1241694"/>
              <a:gd name="connsiteY2-38" fmla="*/ 122085 h 1006887"/>
              <a:gd name="connsiteX3-39" fmla="*/ 237925 w 1241694"/>
              <a:gd name="connsiteY3-40" fmla="*/ 627545 h 1006887"/>
              <a:gd name="connsiteX4-41" fmla="*/ 728145 w 1241694"/>
              <a:gd name="connsiteY4-42" fmla="*/ 998385 h 1006887"/>
              <a:gd name="connsiteX5-43" fmla="*/ 1241225 w 1241694"/>
              <a:gd name="connsiteY5-44" fmla="*/ 259245 h 1006887"/>
              <a:gd name="connsiteX6-45" fmla="*/ 903405 w 1241694"/>
              <a:gd name="connsiteY6-46" fmla="*/ 43345 h 1006887"/>
              <a:gd name="connsiteX7-47" fmla="*/ 626545 w 1241694"/>
              <a:gd name="connsiteY7-48" fmla="*/ 274485 h 1006887"/>
              <a:gd name="connsiteX0-49" fmla="*/ 538375 w 1153524"/>
              <a:gd name="connsiteY0-50" fmla="*/ 268848 h 1001039"/>
              <a:gd name="connsiteX1-51" fmla="*/ 335175 w 1153524"/>
              <a:gd name="connsiteY1-52" fmla="*/ 2148 h 1001039"/>
              <a:gd name="connsiteX2-53" fmla="*/ 7515 w 1153524"/>
              <a:gd name="connsiteY2-54" fmla="*/ 169788 h 1001039"/>
              <a:gd name="connsiteX3-55" fmla="*/ 149755 w 1153524"/>
              <a:gd name="connsiteY3-56" fmla="*/ 621908 h 1001039"/>
              <a:gd name="connsiteX4-57" fmla="*/ 639975 w 1153524"/>
              <a:gd name="connsiteY4-58" fmla="*/ 992748 h 1001039"/>
              <a:gd name="connsiteX5-59" fmla="*/ 1153055 w 1153524"/>
              <a:gd name="connsiteY5-60" fmla="*/ 253608 h 1001039"/>
              <a:gd name="connsiteX6-61" fmla="*/ 815235 w 1153524"/>
              <a:gd name="connsiteY6-62" fmla="*/ 37708 h 1001039"/>
              <a:gd name="connsiteX7-63" fmla="*/ 538375 w 1153524"/>
              <a:gd name="connsiteY7-64" fmla="*/ 268848 h 1001039"/>
              <a:gd name="connsiteX0-65" fmla="*/ 536664 w 1151813"/>
              <a:gd name="connsiteY0-66" fmla="*/ 231233 h 963424"/>
              <a:gd name="connsiteX1-67" fmla="*/ 302984 w 1151813"/>
              <a:gd name="connsiteY1-68" fmla="*/ 17873 h 963424"/>
              <a:gd name="connsiteX2-69" fmla="*/ 5804 w 1151813"/>
              <a:gd name="connsiteY2-70" fmla="*/ 132173 h 963424"/>
              <a:gd name="connsiteX3-71" fmla="*/ 148044 w 1151813"/>
              <a:gd name="connsiteY3-72" fmla="*/ 584293 h 963424"/>
              <a:gd name="connsiteX4-73" fmla="*/ 638264 w 1151813"/>
              <a:gd name="connsiteY4-74" fmla="*/ 955133 h 963424"/>
              <a:gd name="connsiteX5-75" fmla="*/ 1151344 w 1151813"/>
              <a:gd name="connsiteY5-76" fmla="*/ 215993 h 963424"/>
              <a:gd name="connsiteX6-77" fmla="*/ 813524 w 1151813"/>
              <a:gd name="connsiteY6-78" fmla="*/ 93 h 963424"/>
              <a:gd name="connsiteX7-79" fmla="*/ 536664 w 1151813"/>
              <a:gd name="connsiteY7-80" fmla="*/ 231233 h 963424"/>
              <a:gd name="connsiteX0-81" fmla="*/ 574764 w 1151802"/>
              <a:gd name="connsiteY0-82" fmla="*/ 254501 h 963832"/>
              <a:gd name="connsiteX1-83" fmla="*/ 302984 w 1151802"/>
              <a:gd name="connsiteY1-84" fmla="*/ 18281 h 963832"/>
              <a:gd name="connsiteX2-85" fmla="*/ 5804 w 1151802"/>
              <a:gd name="connsiteY2-86" fmla="*/ 132581 h 963832"/>
              <a:gd name="connsiteX3-87" fmla="*/ 148044 w 1151802"/>
              <a:gd name="connsiteY3-88" fmla="*/ 584701 h 963832"/>
              <a:gd name="connsiteX4-89" fmla="*/ 638264 w 1151802"/>
              <a:gd name="connsiteY4-90" fmla="*/ 955541 h 963832"/>
              <a:gd name="connsiteX5-91" fmla="*/ 1151344 w 1151802"/>
              <a:gd name="connsiteY5-92" fmla="*/ 216401 h 963832"/>
              <a:gd name="connsiteX6-93" fmla="*/ 813524 w 1151802"/>
              <a:gd name="connsiteY6-94" fmla="*/ 501 h 963832"/>
              <a:gd name="connsiteX7-95" fmla="*/ 574764 w 1151802"/>
              <a:gd name="connsiteY7-96" fmla="*/ 254501 h 963832"/>
              <a:gd name="connsiteX0-97" fmla="*/ 574764 w 1151816"/>
              <a:gd name="connsiteY0-98" fmla="*/ 241366 h 950697"/>
              <a:gd name="connsiteX1-99" fmla="*/ 302984 w 1151816"/>
              <a:gd name="connsiteY1-100" fmla="*/ 5146 h 950697"/>
              <a:gd name="connsiteX2-101" fmla="*/ 5804 w 1151816"/>
              <a:gd name="connsiteY2-102" fmla="*/ 119446 h 950697"/>
              <a:gd name="connsiteX3-103" fmla="*/ 148044 w 1151816"/>
              <a:gd name="connsiteY3-104" fmla="*/ 571566 h 950697"/>
              <a:gd name="connsiteX4-105" fmla="*/ 638264 w 1151816"/>
              <a:gd name="connsiteY4-106" fmla="*/ 942406 h 950697"/>
              <a:gd name="connsiteX5-107" fmla="*/ 1151344 w 1151816"/>
              <a:gd name="connsiteY5-108" fmla="*/ 203266 h 950697"/>
              <a:gd name="connsiteX6-109" fmla="*/ 821144 w 1151816"/>
              <a:gd name="connsiteY6-110" fmla="*/ 33086 h 950697"/>
              <a:gd name="connsiteX7-111" fmla="*/ 574764 w 1151816"/>
              <a:gd name="connsiteY7-112" fmla="*/ 241366 h 950697"/>
              <a:gd name="connsiteX0-113" fmla="*/ 574764 w 1098575"/>
              <a:gd name="connsiteY0-114" fmla="*/ 241366 h 949292"/>
              <a:gd name="connsiteX1-115" fmla="*/ 302984 w 1098575"/>
              <a:gd name="connsiteY1-116" fmla="*/ 5146 h 949292"/>
              <a:gd name="connsiteX2-117" fmla="*/ 5804 w 1098575"/>
              <a:gd name="connsiteY2-118" fmla="*/ 119446 h 949292"/>
              <a:gd name="connsiteX3-119" fmla="*/ 148044 w 1098575"/>
              <a:gd name="connsiteY3-120" fmla="*/ 571566 h 949292"/>
              <a:gd name="connsiteX4-121" fmla="*/ 638264 w 1098575"/>
              <a:gd name="connsiteY4-122" fmla="*/ 942406 h 949292"/>
              <a:gd name="connsiteX5-123" fmla="*/ 1098004 w 1098575"/>
              <a:gd name="connsiteY5-124" fmla="*/ 241366 h 949292"/>
              <a:gd name="connsiteX6-125" fmla="*/ 821144 w 1098575"/>
              <a:gd name="connsiteY6-126" fmla="*/ 33086 h 949292"/>
              <a:gd name="connsiteX7-127" fmla="*/ 574764 w 1098575"/>
              <a:gd name="connsiteY7-128" fmla="*/ 241366 h 949292"/>
              <a:gd name="connsiteX0-129" fmla="*/ 567144 w 1098578"/>
              <a:gd name="connsiteY0-130" fmla="*/ 225251 h 948417"/>
              <a:gd name="connsiteX1-131" fmla="*/ 302984 w 1098578"/>
              <a:gd name="connsiteY1-132" fmla="*/ 4271 h 948417"/>
              <a:gd name="connsiteX2-133" fmla="*/ 5804 w 1098578"/>
              <a:gd name="connsiteY2-134" fmla="*/ 118571 h 948417"/>
              <a:gd name="connsiteX3-135" fmla="*/ 148044 w 1098578"/>
              <a:gd name="connsiteY3-136" fmla="*/ 570691 h 948417"/>
              <a:gd name="connsiteX4-137" fmla="*/ 638264 w 1098578"/>
              <a:gd name="connsiteY4-138" fmla="*/ 941531 h 948417"/>
              <a:gd name="connsiteX5-139" fmla="*/ 1098004 w 1098578"/>
              <a:gd name="connsiteY5-140" fmla="*/ 240491 h 948417"/>
              <a:gd name="connsiteX6-141" fmla="*/ 821144 w 1098578"/>
              <a:gd name="connsiteY6-142" fmla="*/ 32211 h 948417"/>
              <a:gd name="connsiteX7-143" fmla="*/ 567144 w 1098578"/>
              <a:gd name="connsiteY7-144" fmla="*/ 225251 h 948417"/>
              <a:gd name="connsiteX0-145" fmla="*/ 566791 w 1098225"/>
              <a:gd name="connsiteY0-146" fmla="*/ 225251 h 940931"/>
              <a:gd name="connsiteX1-147" fmla="*/ 302631 w 1098225"/>
              <a:gd name="connsiteY1-148" fmla="*/ 4271 h 940931"/>
              <a:gd name="connsiteX2-149" fmla="*/ 5451 w 1098225"/>
              <a:gd name="connsiteY2-150" fmla="*/ 118571 h 940931"/>
              <a:gd name="connsiteX3-151" fmla="*/ 147691 w 1098225"/>
              <a:gd name="connsiteY3-152" fmla="*/ 570691 h 940931"/>
              <a:gd name="connsiteX4-153" fmla="*/ 599811 w 1098225"/>
              <a:gd name="connsiteY4-154" fmla="*/ 933911 h 940931"/>
              <a:gd name="connsiteX5-155" fmla="*/ 1097651 w 1098225"/>
              <a:gd name="connsiteY5-156" fmla="*/ 240491 h 940931"/>
              <a:gd name="connsiteX6-157" fmla="*/ 820791 w 1098225"/>
              <a:gd name="connsiteY6-158" fmla="*/ 32211 h 940931"/>
              <a:gd name="connsiteX7-159" fmla="*/ 566791 w 1098225"/>
              <a:gd name="connsiteY7-160" fmla="*/ 225251 h 940931"/>
              <a:gd name="connsiteX0-161" fmla="*/ 588748 w 1120182"/>
              <a:gd name="connsiteY0-162" fmla="*/ 227566 h 943300"/>
              <a:gd name="connsiteX1-163" fmla="*/ 324588 w 1120182"/>
              <a:gd name="connsiteY1-164" fmla="*/ 6586 h 943300"/>
              <a:gd name="connsiteX2-165" fmla="*/ 4548 w 1120182"/>
              <a:gd name="connsiteY2-166" fmla="*/ 105646 h 943300"/>
              <a:gd name="connsiteX3-167" fmla="*/ 169648 w 1120182"/>
              <a:gd name="connsiteY3-168" fmla="*/ 573006 h 943300"/>
              <a:gd name="connsiteX4-169" fmla="*/ 621768 w 1120182"/>
              <a:gd name="connsiteY4-170" fmla="*/ 936226 h 943300"/>
              <a:gd name="connsiteX5-171" fmla="*/ 1119608 w 1120182"/>
              <a:gd name="connsiteY5-172" fmla="*/ 242806 h 943300"/>
              <a:gd name="connsiteX6-173" fmla="*/ 842748 w 1120182"/>
              <a:gd name="connsiteY6-174" fmla="*/ 34526 h 943300"/>
              <a:gd name="connsiteX7-175" fmla="*/ 588748 w 1120182"/>
              <a:gd name="connsiteY7-176" fmla="*/ 227566 h 943300"/>
              <a:gd name="connsiteX0-177" fmla="*/ 596127 w 1127561"/>
              <a:gd name="connsiteY0-178" fmla="*/ 233015 h 948829"/>
              <a:gd name="connsiteX1-179" fmla="*/ 331967 w 1127561"/>
              <a:gd name="connsiteY1-180" fmla="*/ 12035 h 948829"/>
              <a:gd name="connsiteX2-181" fmla="*/ 4307 w 1127561"/>
              <a:gd name="connsiteY2-182" fmla="*/ 88235 h 948829"/>
              <a:gd name="connsiteX3-183" fmla="*/ 177027 w 1127561"/>
              <a:gd name="connsiteY3-184" fmla="*/ 578455 h 948829"/>
              <a:gd name="connsiteX4-185" fmla="*/ 629147 w 1127561"/>
              <a:gd name="connsiteY4-186" fmla="*/ 941675 h 948829"/>
              <a:gd name="connsiteX5-187" fmla="*/ 1126987 w 1127561"/>
              <a:gd name="connsiteY5-188" fmla="*/ 248255 h 948829"/>
              <a:gd name="connsiteX6-189" fmla="*/ 850127 w 1127561"/>
              <a:gd name="connsiteY6-190" fmla="*/ 39975 h 948829"/>
              <a:gd name="connsiteX7-191" fmla="*/ 596127 w 1127561"/>
              <a:gd name="connsiteY7-192" fmla="*/ 233015 h 948829"/>
              <a:gd name="connsiteX0-193" fmla="*/ 596471 w 1127905"/>
              <a:gd name="connsiteY0-194" fmla="*/ 287455 h 1003269"/>
              <a:gd name="connsiteX1-195" fmla="*/ 339931 w 1127905"/>
              <a:gd name="connsiteY1-196" fmla="*/ 5515 h 1003269"/>
              <a:gd name="connsiteX2-197" fmla="*/ 4651 w 1127905"/>
              <a:gd name="connsiteY2-198" fmla="*/ 142675 h 1003269"/>
              <a:gd name="connsiteX3-199" fmla="*/ 177371 w 1127905"/>
              <a:gd name="connsiteY3-200" fmla="*/ 632895 h 1003269"/>
              <a:gd name="connsiteX4-201" fmla="*/ 629491 w 1127905"/>
              <a:gd name="connsiteY4-202" fmla="*/ 996115 h 1003269"/>
              <a:gd name="connsiteX5-203" fmla="*/ 1127331 w 1127905"/>
              <a:gd name="connsiteY5-204" fmla="*/ 302695 h 1003269"/>
              <a:gd name="connsiteX6-205" fmla="*/ 850471 w 1127905"/>
              <a:gd name="connsiteY6-206" fmla="*/ 94415 h 1003269"/>
              <a:gd name="connsiteX7-207" fmla="*/ 596471 w 1127905"/>
              <a:gd name="connsiteY7-208" fmla="*/ 287455 h 1003269"/>
              <a:gd name="connsiteX0-209" fmla="*/ 596471 w 1128002"/>
              <a:gd name="connsiteY0-210" fmla="*/ 287455 h 1003269"/>
              <a:gd name="connsiteX1-211" fmla="*/ 339931 w 1128002"/>
              <a:gd name="connsiteY1-212" fmla="*/ 5515 h 1003269"/>
              <a:gd name="connsiteX2-213" fmla="*/ 4651 w 1128002"/>
              <a:gd name="connsiteY2-214" fmla="*/ 142675 h 1003269"/>
              <a:gd name="connsiteX3-215" fmla="*/ 177371 w 1128002"/>
              <a:gd name="connsiteY3-216" fmla="*/ 632895 h 1003269"/>
              <a:gd name="connsiteX4-217" fmla="*/ 629491 w 1128002"/>
              <a:gd name="connsiteY4-218" fmla="*/ 996115 h 1003269"/>
              <a:gd name="connsiteX5-219" fmla="*/ 1127331 w 1128002"/>
              <a:gd name="connsiteY5-220" fmla="*/ 302695 h 1003269"/>
              <a:gd name="connsiteX6-221" fmla="*/ 880951 w 1128002"/>
              <a:gd name="connsiteY6-222" fmla="*/ 56315 h 1003269"/>
              <a:gd name="connsiteX7-223" fmla="*/ 596471 w 1128002"/>
              <a:gd name="connsiteY7-224" fmla="*/ 287455 h 1003269"/>
              <a:gd name="connsiteX0-225" fmla="*/ 596471 w 1173605"/>
              <a:gd name="connsiteY0-226" fmla="*/ 287455 h 1003552"/>
              <a:gd name="connsiteX1-227" fmla="*/ 339931 w 1173605"/>
              <a:gd name="connsiteY1-228" fmla="*/ 5515 h 1003552"/>
              <a:gd name="connsiteX2-229" fmla="*/ 4651 w 1173605"/>
              <a:gd name="connsiteY2-230" fmla="*/ 142675 h 1003552"/>
              <a:gd name="connsiteX3-231" fmla="*/ 177371 w 1173605"/>
              <a:gd name="connsiteY3-232" fmla="*/ 632895 h 1003552"/>
              <a:gd name="connsiteX4-233" fmla="*/ 629491 w 1173605"/>
              <a:gd name="connsiteY4-234" fmla="*/ 996115 h 1003552"/>
              <a:gd name="connsiteX5-235" fmla="*/ 1173051 w 1173605"/>
              <a:gd name="connsiteY5-236" fmla="*/ 295075 h 1003552"/>
              <a:gd name="connsiteX6-237" fmla="*/ 880951 w 1173605"/>
              <a:gd name="connsiteY6-238" fmla="*/ 56315 h 1003552"/>
              <a:gd name="connsiteX7-239" fmla="*/ 596471 w 1173605"/>
              <a:gd name="connsiteY7-240" fmla="*/ 287455 h 1003552"/>
              <a:gd name="connsiteX0-241" fmla="*/ 603276 w 1180410"/>
              <a:gd name="connsiteY0-242" fmla="*/ 287693 h 1005272"/>
              <a:gd name="connsiteX1-243" fmla="*/ 346736 w 1180410"/>
              <a:gd name="connsiteY1-244" fmla="*/ 5753 h 1005272"/>
              <a:gd name="connsiteX2-245" fmla="*/ 11456 w 1180410"/>
              <a:gd name="connsiteY2-246" fmla="*/ 142913 h 1005272"/>
              <a:gd name="connsiteX3-247" fmla="*/ 130836 w 1180410"/>
              <a:gd name="connsiteY3-248" fmla="*/ 655993 h 1005272"/>
              <a:gd name="connsiteX4-249" fmla="*/ 636296 w 1180410"/>
              <a:gd name="connsiteY4-250" fmla="*/ 996353 h 1005272"/>
              <a:gd name="connsiteX5-251" fmla="*/ 1179856 w 1180410"/>
              <a:gd name="connsiteY5-252" fmla="*/ 295313 h 1005272"/>
              <a:gd name="connsiteX6-253" fmla="*/ 887756 w 1180410"/>
              <a:gd name="connsiteY6-254" fmla="*/ 56553 h 1005272"/>
              <a:gd name="connsiteX7-255" fmla="*/ 603276 w 1180410"/>
              <a:gd name="connsiteY7-256" fmla="*/ 287693 h 1005272"/>
              <a:gd name="connsiteX0-257" fmla="*/ 604313 w 1181447"/>
              <a:gd name="connsiteY0-258" fmla="*/ 287693 h 1027612"/>
              <a:gd name="connsiteX1-259" fmla="*/ 347773 w 1181447"/>
              <a:gd name="connsiteY1-260" fmla="*/ 5753 h 1027612"/>
              <a:gd name="connsiteX2-261" fmla="*/ 12493 w 1181447"/>
              <a:gd name="connsiteY2-262" fmla="*/ 142913 h 1027612"/>
              <a:gd name="connsiteX3-263" fmla="*/ 131873 w 1181447"/>
              <a:gd name="connsiteY3-264" fmla="*/ 655993 h 1027612"/>
              <a:gd name="connsiteX4-265" fmla="*/ 690673 w 1181447"/>
              <a:gd name="connsiteY4-266" fmla="*/ 1019213 h 1027612"/>
              <a:gd name="connsiteX5-267" fmla="*/ 1180893 w 1181447"/>
              <a:gd name="connsiteY5-268" fmla="*/ 295313 h 1027612"/>
              <a:gd name="connsiteX6-269" fmla="*/ 888793 w 1181447"/>
              <a:gd name="connsiteY6-270" fmla="*/ 56553 h 1027612"/>
              <a:gd name="connsiteX7-271" fmla="*/ 604313 w 1181447"/>
              <a:gd name="connsiteY7-272" fmla="*/ 287693 h 1027612"/>
              <a:gd name="connsiteX0-273" fmla="*/ 604313 w 1181465"/>
              <a:gd name="connsiteY0-274" fmla="*/ 287693 h 1027612"/>
              <a:gd name="connsiteX1-275" fmla="*/ 347773 w 1181465"/>
              <a:gd name="connsiteY1-276" fmla="*/ 5753 h 1027612"/>
              <a:gd name="connsiteX2-277" fmla="*/ 12493 w 1181465"/>
              <a:gd name="connsiteY2-278" fmla="*/ 142913 h 1027612"/>
              <a:gd name="connsiteX3-279" fmla="*/ 131873 w 1181465"/>
              <a:gd name="connsiteY3-280" fmla="*/ 655993 h 1027612"/>
              <a:gd name="connsiteX4-281" fmla="*/ 690673 w 1181465"/>
              <a:gd name="connsiteY4-282" fmla="*/ 1019213 h 1027612"/>
              <a:gd name="connsiteX5-283" fmla="*/ 1180893 w 1181465"/>
              <a:gd name="connsiteY5-284" fmla="*/ 295313 h 1027612"/>
              <a:gd name="connsiteX6-285" fmla="*/ 888793 w 1181465"/>
              <a:gd name="connsiteY6-286" fmla="*/ 56553 h 1027612"/>
              <a:gd name="connsiteX7-287" fmla="*/ 604313 w 1181465"/>
              <a:gd name="connsiteY7-288" fmla="*/ 287693 h 1027612"/>
              <a:gd name="connsiteX0-289" fmla="*/ 604313 w 1181465"/>
              <a:gd name="connsiteY0-290" fmla="*/ 288511 h 1028430"/>
              <a:gd name="connsiteX1-291" fmla="*/ 347773 w 1181465"/>
              <a:gd name="connsiteY1-292" fmla="*/ 6571 h 1028430"/>
              <a:gd name="connsiteX2-293" fmla="*/ 12493 w 1181465"/>
              <a:gd name="connsiteY2-294" fmla="*/ 143731 h 1028430"/>
              <a:gd name="connsiteX3-295" fmla="*/ 131873 w 1181465"/>
              <a:gd name="connsiteY3-296" fmla="*/ 656811 h 1028430"/>
              <a:gd name="connsiteX4-297" fmla="*/ 690673 w 1181465"/>
              <a:gd name="connsiteY4-298" fmla="*/ 1020031 h 1028430"/>
              <a:gd name="connsiteX5-299" fmla="*/ 1180893 w 1181465"/>
              <a:gd name="connsiteY5-300" fmla="*/ 296131 h 1028430"/>
              <a:gd name="connsiteX6-301" fmla="*/ 888793 w 1181465"/>
              <a:gd name="connsiteY6-302" fmla="*/ 57371 h 1028430"/>
              <a:gd name="connsiteX7-303" fmla="*/ 604313 w 1181465"/>
              <a:gd name="connsiteY7-304" fmla="*/ 288511 h 1028430"/>
              <a:gd name="connsiteX0-305" fmla="*/ 604313 w 1181465"/>
              <a:gd name="connsiteY0-306" fmla="*/ 270887 h 1010806"/>
              <a:gd name="connsiteX1-307" fmla="*/ 347773 w 1181465"/>
              <a:gd name="connsiteY1-308" fmla="*/ 7997 h 1010806"/>
              <a:gd name="connsiteX2-309" fmla="*/ 12493 w 1181465"/>
              <a:gd name="connsiteY2-310" fmla="*/ 126107 h 1010806"/>
              <a:gd name="connsiteX3-311" fmla="*/ 131873 w 1181465"/>
              <a:gd name="connsiteY3-312" fmla="*/ 639187 h 1010806"/>
              <a:gd name="connsiteX4-313" fmla="*/ 690673 w 1181465"/>
              <a:gd name="connsiteY4-314" fmla="*/ 1002407 h 1010806"/>
              <a:gd name="connsiteX5-315" fmla="*/ 1180893 w 1181465"/>
              <a:gd name="connsiteY5-316" fmla="*/ 278507 h 1010806"/>
              <a:gd name="connsiteX6-317" fmla="*/ 888793 w 1181465"/>
              <a:gd name="connsiteY6-318" fmla="*/ 39747 h 1010806"/>
              <a:gd name="connsiteX7-319" fmla="*/ 604313 w 1181465"/>
              <a:gd name="connsiteY7-320" fmla="*/ 270887 h 1010806"/>
              <a:gd name="connsiteX0-321" fmla="*/ 621462 w 1198614"/>
              <a:gd name="connsiteY0-322" fmla="*/ 289918 h 1029837"/>
              <a:gd name="connsiteX1-323" fmla="*/ 364922 w 1198614"/>
              <a:gd name="connsiteY1-324" fmla="*/ 27028 h 1029837"/>
              <a:gd name="connsiteX2-325" fmla="*/ 29642 w 1198614"/>
              <a:gd name="connsiteY2-326" fmla="*/ 145138 h 1029837"/>
              <a:gd name="connsiteX3-327" fmla="*/ 149022 w 1198614"/>
              <a:gd name="connsiteY3-328" fmla="*/ 658218 h 1029837"/>
              <a:gd name="connsiteX4-329" fmla="*/ 707822 w 1198614"/>
              <a:gd name="connsiteY4-330" fmla="*/ 1021438 h 1029837"/>
              <a:gd name="connsiteX5-331" fmla="*/ 1198042 w 1198614"/>
              <a:gd name="connsiteY5-332" fmla="*/ 297538 h 1029837"/>
              <a:gd name="connsiteX6-333" fmla="*/ 905942 w 1198614"/>
              <a:gd name="connsiteY6-334" fmla="*/ 58778 h 1029837"/>
              <a:gd name="connsiteX7-335" fmla="*/ 621462 w 1198614"/>
              <a:gd name="connsiteY7-336" fmla="*/ 289918 h 1029837"/>
              <a:gd name="connsiteX0-337" fmla="*/ 621462 w 1198614"/>
              <a:gd name="connsiteY0-338" fmla="*/ 309380 h 1049299"/>
              <a:gd name="connsiteX1-339" fmla="*/ 364922 w 1198614"/>
              <a:gd name="connsiteY1-340" fmla="*/ 46490 h 1049299"/>
              <a:gd name="connsiteX2-341" fmla="*/ 29642 w 1198614"/>
              <a:gd name="connsiteY2-342" fmla="*/ 164600 h 1049299"/>
              <a:gd name="connsiteX3-343" fmla="*/ 149022 w 1198614"/>
              <a:gd name="connsiteY3-344" fmla="*/ 677680 h 1049299"/>
              <a:gd name="connsiteX4-345" fmla="*/ 707822 w 1198614"/>
              <a:gd name="connsiteY4-346" fmla="*/ 1040900 h 1049299"/>
              <a:gd name="connsiteX5-347" fmla="*/ 1198042 w 1198614"/>
              <a:gd name="connsiteY5-348" fmla="*/ 317000 h 1049299"/>
              <a:gd name="connsiteX6-349" fmla="*/ 905942 w 1198614"/>
              <a:gd name="connsiteY6-350" fmla="*/ 78240 h 1049299"/>
              <a:gd name="connsiteX7-351" fmla="*/ 621462 w 1198614"/>
              <a:gd name="connsiteY7-352" fmla="*/ 309380 h 1049299"/>
              <a:gd name="connsiteX0-353" fmla="*/ 621462 w 1198614"/>
              <a:gd name="connsiteY0-354" fmla="*/ 305247 h 1045166"/>
              <a:gd name="connsiteX1-355" fmla="*/ 364922 w 1198614"/>
              <a:gd name="connsiteY1-356" fmla="*/ 42357 h 1045166"/>
              <a:gd name="connsiteX2-357" fmla="*/ 29642 w 1198614"/>
              <a:gd name="connsiteY2-358" fmla="*/ 160467 h 1045166"/>
              <a:gd name="connsiteX3-359" fmla="*/ 149022 w 1198614"/>
              <a:gd name="connsiteY3-360" fmla="*/ 673547 h 1045166"/>
              <a:gd name="connsiteX4-361" fmla="*/ 707822 w 1198614"/>
              <a:gd name="connsiteY4-362" fmla="*/ 1036767 h 1045166"/>
              <a:gd name="connsiteX5-363" fmla="*/ 1198042 w 1198614"/>
              <a:gd name="connsiteY5-364" fmla="*/ 312867 h 1045166"/>
              <a:gd name="connsiteX6-365" fmla="*/ 905942 w 1198614"/>
              <a:gd name="connsiteY6-366" fmla="*/ 74107 h 1045166"/>
              <a:gd name="connsiteX7-367" fmla="*/ 621462 w 1198614"/>
              <a:gd name="connsiteY7-368" fmla="*/ 305247 h 1045166"/>
              <a:gd name="connsiteX0-369" fmla="*/ 603989 w 1181141"/>
              <a:gd name="connsiteY0-370" fmla="*/ 283425 h 1023344"/>
              <a:gd name="connsiteX1-371" fmla="*/ 342687 w 1181141"/>
              <a:gd name="connsiteY1-372" fmla="*/ 22916 h 1023344"/>
              <a:gd name="connsiteX2-373" fmla="*/ 12169 w 1181141"/>
              <a:gd name="connsiteY2-374" fmla="*/ 138645 h 1023344"/>
              <a:gd name="connsiteX3-375" fmla="*/ 131549 w 1181141"/>
              <a:gd name="connsiteY3-376" fmla="*/ 651725 h 1023344"/>
              <a:gd name="connsiteX4-377" fmla="*/ 690349 w 1181141"/>
              <a:gd name="connsiteY4-378" fmla="*/ 1014945 h 1023344"/>
              <a:gd name="connsiteX5-379" fmla="*/ 1180569 w 1181141"/>
              <a:gd name="connsiteY5-380" fmla="*/ 291045 h 1023344"/>
              <a:gd name="connsiteX6-381" fmla="*/ 888469 w 1181141"/>
              <a:gd name="connsiteY6-382" fmla="*/ 52285 h 1023344"/>
              <a:gd name="connsiteX7-383" fmla="*/ 603989 w 1181141"/>
              <a:gd name="connsiteY7-384" fmla="*/ 283425 h 10233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181141" h="1023344">
                <a:moveTo>
                  <a:pt x="603989" y="283425"/>
                </a:moveTo>
                <a:cubicBezTo>
                  <a:pt x="513025" y="278530"/>
                  <a:pt x="457993" y="85147"/>
                  <a:pt x="342687" y="22916"/>
                </a:cubicBezTo>
                <a:cubicBezTo>
                  <a:pt x="227381" y="-39315"/>
                  <a:pt x="47359" y="33844"/>
                  <a:pt x="12169" y="138645"/>
                </a:cubicBezTo>
                <a:cubicBezTo>
                  <a:pt x="-23021" y="243447"/>
                  <a:pt x="18519" y="505675"/>
                  <a:pt x="131549" y="651725"/>
                </a:cubicBezTo>
                <a:cubicBezTo>
                  <a:pt x="244579" y="797775"/>
                  <a:pt x="515512" y="1075058"/>
                  <a:pt x="690349" y="1014945"/>
                </a:cubicBezTo>
                <a:cubicBezTo>
                  <a:pt x="865186" y="954832"/>
                  <a:pt x="1167869" y="460378"/>
                  <a:pt x="1180569" y="291045"/>
                </a:cubicBezTo>
                <a:cubicBezTo>
                  <a:pt x="1193269" y="121712"/>
                  <a:pt x="991710" y="10692"/>
                  <a:pt x="888469" y="52285"/>
                </a:cubicBezTo>
                <a:cubicBezTo>
                  <a:pt x="785228" y="93878"/>
                  <a:pt x="694953" y="288320"/>
                  <a:pt x="603989" y="283425"/>
                </a:cubicBezTo>
                <a:close/>
              </a:path>
            </a:pathLst>
          </a:custGeom>
          <a:solidFill>
            <a:srgbClr val="7FD1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6" name="任意多边形: 形状 15">
            <a:extLst>
              <a:ext uri="{FF2B5EF4-FFF2-40B4-BE49-F238E27FC236}">
                <a16:creationId xmlns:a16="http://schemas.microsoft.com/office/drawing/2014/main" id="{A14113B2-B325-43EB-853D-8042824721A1}"/>
              </a:ext>
            </a:extLst>
          </p:cNvPr>
          <p:cNvSpPr/>
          <p:nvPr/>
        </p:nvSpPr>
        <p:spPr>
          <a:xfrm>
            <a:off x="2508517" y="1062993"/>
            <a:ext cx="268849" cy="232932"/>
          </a:xfrm>
          <a:custGeom>
            <a:avLst/>
            <a:gdLst>
              <a:gd name="connsiteX0" fmla="*/ 639965 w 1300668"/>
              <a:gd name="connsiteY0" fmla="*/ 295844 h 1024714"/>
              <a:gd name="connsiteX1" fmla="*/ 436765 w 1300668"/>
              <a:gd name="connsiteY1" fmla="*/ 29144 h 1024714"/>
              <a:gd name="connsiteX2" fmla="*/ 17665 w 1300668"/>
              <a:gd name="connsiteY2" fmla="*/ 143444 h 1024714"/>
              <a:gd name="connsiteX3" fmla="*/ 144665 w 1300668"/>
              <a:gd name="connsiteY3" fmla="*/ 511744 h 1024714"/>
              <a:gd name="connsiteX4" fmla="*/ 741565 w 1300668"/>
              <a:gd name="connsiteY4" fmla="*/ 1019744 h 1024714"/>
              <a:gd name="connsiteX5" fmla="*/ 1300365 w 1300668"/>
              <a:gd name="connsiteY5" fmla="*/ 181544 h 1024714"/>
              <a:gd name="connsiteX6" fmla="*/ 817765 w 1300668"/>
              <a:gd name="connsiteY6" fmla="*/ 3744 h 1024714"/>
              <a:gd name="connsiteX7" fmla="*/ 639965 w 1300668"/>
              <a:gd name="connsiteY7" fmla="*/ 295844 h 1024714"/>
              <a:gd name="connsiteX0-1" fmla="*/ 639965 w 1300768"/>
              <a:gd name="connsiteY0-2" fmla="*/ 272650 h 1001520"/>
              <a:gd name="connsiteX1-3" fmla="*/ 436765 w 1300768"/>
              <a:gd name="connsiteY1-4" fmla="*/ 5950 h 1001520"/>
              <a:gd name="connsiteX2-5" fmla="*/ 17665 w 1300768"/>
              <a:gd name="connsiteY2-6" fmla="*/ 120250 h 1001520"/>
              <a:gd name="connsiteX3-7" fmla="*/ 144665 w 1300768"/>
              <a:gd name="connsiteY3-8" fmla="*/ 488550 h 1001520"/>
              <a:gd name="connsiteX4-9" fmla="*/ 741565 w 1300768"/>
              <a:gd name="connsiteY4-10" fmla="*/ 996550 h 1001520"/>
              <a:gd name="connsiteX5-11" fmla="*/ 1300365 w 1300768"/>
              <a:gd name="connsiteY5-12" fmla="*/ 158350 h 1001520"/>
              <a:gd name="connsiteX6-13" fmla="*/ 916825 w 1300768"/>
              <a:gd name="connsiteY6-14" fmla="*/ 41510 h 1001520"/>
              <a:gd name="connsiteX7-15" fmla="*/ 639965 w 1300768"/>
              <a:gd name="connsiteY7-16" fmla="*/ 272650 h 1001520"/>
              <a:gd name="connsiteX0-17" fmla="*/ 639965 w 1255114"/>
              <a:gd name="connsiteY0-18" fmla="*/ 272650 h 999147"/>
              <a:gd name="connsiteX1-19" fmla="*/ 436765 w 1255114"/>
              <a:gd name="connsiteY1-20" fmla="*/ 5950 h 999147"/>
              <a:gd name="connsiteX2-21" fmla="*/ 17665 w 1255114"/>
              <a:gd name="connsiteY2-22" fmla="*/ 120250 h 999147"/>
              <a:gd name="connsiteX3-23" fmla="*/ 144665 w 1255114"/>
              <a:gd name="connsiteY3-24" fmla="*/ 488550 h 999147"/>
              <a:gd name="connsiteX4-25" fmla="*/ 741565 w 1255114"/>
              <a:gd name="connsiteY4-26" fmla="*/ 996550 h 999147"/>
              <a:gd name="connsiteX5-27" fmla="*/ 1254645 w 1255114"/>
              <a:gd name="connsiteY5-28" fmla="*/ 257410 h 999147"/>
              <a:gd name="connsiteX6-29" fmla="*/ 916825 w 1255114"/>
              <a:gd name="connsiteY6-30" fmla="*/ 41510 h 999147"/>
              <a:gd name="connsiteX7-31" fmla="*/ 639965 w 1255114"/>
              <a:gd name="connsiteY7-32" fmla="*/ 272650 h 999147"/>
              <a:gd name="connsiteX0-33" fmla="*/ 626545 w 1241694"/>
              <a:gd name="connsiteY0-34" fmla="*/ 274485 h 1006887"/>
              <a:gd name="connsiteX1-35" fmla="*/ 423345 w 1241694"/>
              <a:gd name="connsiteY1-36" fmla="*/ 7785 h 1006887"/>
              <a:gd name="connsiteX2-37" fmla="*/ 4245 w 1241694"/>
              <a:gd name="connsiteY2-38" fmla="*/ 122085 h 1006887"/>
              <a:gd name="connsiteX3-39" fmla="*/ 237925 w 1241694"/>
              <a:gd name="connsiteY3-40" fmla="*/ 627545 h 1006887"/>
              <a:gd name="connsiteX4-41" fmla="*/ 728145 w 1241694"/>
              <a:gd name="connsiteY4-42" fmla="*/ 998385 h 1006887"/>
              <a:gd name="connsiteX5-43" fmla="*/ 1241225 w 1241694"/>
              <a:gd name="connsiteY5-44" fmla="*/ 259245 h 1006887"/>
              <a:gd name="connsiteX6-45" fmla="*/ 903405 w 1241694"/>
              <a:gd name="connsiteY6-46" fmla="*/ 43345 h 1006887"/>
              <a:gd name="connsiteX7-47" fmla="*/ 626545 w 1241694"/>
              <a:gd name="connsiteY7-48" fmla="*/ 274485 h 1006887"/>
              <a:gd name="connsiteX0-49" fmla="*/ 538375 w 1153524"/>
              <a:gd name="connsiteY0-50" fmla="*/ 268848 h 1001039"/>
              <a:gd name="connsiteX1-51" fmla="*/ 335175 w 1153524"/>
              <a:gd name="connsiteY1-52" fmla="*/ 2148 h 1001039"/>
              <a:gd name="connsiteX2-53" fmla="*/ 7515 w 1153524"/>
              <a:gd name="connsiteY2-54" fmla="*/ 169788 h 1001039"/>
              <a:gd name="connsiteX3-55" fmla="*/ 149755 w 1153524"/>
              <a:gd name="connsiteY3-56" fmla="*/ 621908 h 1001039"/>
              <a:gd name="connsiteX4-57" fmla="*/ 639975 w 1153524"/>
              <a:gd name="connsiteY4-58" fmla="*/ 992748 h 1001039"/>
              <a:gd name="connsiteX5-59" fmla="*/ 1153055 w 1153524"/>
              <a:gd name="connsiteY5-60" fmla="*/ 253608 h 1001039"/>
              <a:gd name="connsiteX6-61" fmla="*/ 815235 w 1153524"/>
              <a:gd name="connsiteY6-62" fmla="*/ 37708 h 1001039"/>
              <a:gd name="connsiteX7-63" fmla="*/ 538375 w 1153524"/>
              <a:gd name="connsiteY7-64" fmla="*/ 268848 h 1001039"/>
              <a:gd name="connsiteX0-65" fmla="*/ 536664 w 1151813"/>
              <a:gd name="connsiteY0-66" fmla="*/ 231233 h 963424"/>
              <a:gd name="connsiteX1-67" fmla="*/ 302984 w 1151813"/>
              <a:gd name="connsiteY1-68" fmla="*/ 17873 h 963424"/>
              <a:gd name="connsiteX2-69" fmla="*/ 5804 w 1151813"/>
              <a:gd name="connsiteY2-70" fmla="*/ 132173 h 963424"/>
              <a:gd name="connsiteX3-71" fmla="*/ 148044 w 1151813"/>
              <a:gd name="connsiteY3-72" fmla="*/ 584293 h 963424"/>
              <a:gd name="connsiteX4-73" fmla="*/ 638264 w 1151813"/>
              <a:gd name="connsiteY4-74" fmla="*/ 955133 h 963424"/>
              <a:gd name="connsiteX5-75" fmla="*/ 1151344 w 1151813"/>
              <a:gd name="connsiteY5-76" fmla="*/ 215993 h 963424"/>
              <a:gd name="connsiteX6-77" fmla="*/ 813524 w 1151813"/>
              <a:gd name="connsiteY6-78" fmla="*/ 93 h 963424"/>
              <a:gd name="connsiteX7-79" fmla="*/ 536664 w 1151813"/>
              <a:gd name="connsiteY7-80" fmla="*/ 231233 h 963424"/>
              <a:gd name="connsiteX0-81" fmla="*/ 574764 w 1151802"/>
              <a:gd name="connsiteY0-82" fmla="*/ 254501 h 963832"/>
              <a:gd name="connsiteX1-83" fmla="*/ 302984 w 1151802"/>
              <a:gd name="connsiteY1-84" fmla="*/ 18281 h 963832"/>
              <a:gd name="connsiteX2-85" fmla="*/ 5804 w 1151802"/>
              <a:gd name="connsiteY2-86" fmla="*/ 132581 h 963832"/>
              <a:gd name="connsiteX3-87" fmla="*/ 148044 w 1151802"/>
              <a:gd name="connsiteY3-88" fmla="*/ 584701 h 963832"/>
              <a:gd name="connsiteX4-89" fmla="*/ 638264 w 1151802"/>
              <a:gd name="connsiteY4-90" fmla="*/ 955541 h 963832"/>
              <a:gd name="connsiteX5-91" fmla="*/ 1151344 w 1151802"/>
              <a:gd name="connsiteY5-92" fmla="*/ 216401 h 963832"/>
              <a:gd name="connsiteX6-93" fmla="*/ 813524 w 1151802"/>
              <a:gd name="connsiteY6-94" fmla="*/ 501 h 963832"/>
              <a:gd name="connsiteX7-95" fmla="*/ 574764 w 1151802"/>
              <a:gd name="connsiteY7-96" fmla="*/ 254501 h 963832"/>
              <a:gd name="connsiteX0-97" fmla="*/ 574764 w 1151816"/>
              <a:gd name="connsiteY0-98" fmla="*/ 241366 h 950697"/>
              <a:gd name="connsiteX1-99" fmla="*/ 302984 w 1151816"/>
              <a:gd name="connsiteY1-100" fmla="*/ 5146 h 950697"/>
              <a:gd name="connsiteX2-101" fmla="*/ 5804 w 1151816"/>
              <a:gd name="connsiteY2-102" fmla="*/ 119446 h 950697"/>
              <a:gd name="connsiteX3-103" fmla="*/ 148044 w 1151816"/>
              <a:gd name="connsiteY3-104" fmla="*/ 571566 h 950697"/>
              <a:gd name="connsiteX4-105" fmla="*/ 638264 w 1151816"/>
              <a:gd name="connsiteY4-106" fmla="*/ 942406 h 950697"/>
              <a:gd name="connsiteX5-107" fmla="*/ 1151344 w 1151816"/>
              <a:gd name="connsiteY5-108" fmla="*/ 203266 h 950697"/>
              <a:gd name="connsiteX6-109" fmla="*/ 821144 w 1151816"/>
              <a:gd name="connsiteY6-110" fmla="*/ 33086 h 950697"/>
              <a:gd name="connsiteX7-111" fmla="*/ 574764 w 1151816"/>
              <a:gd name="connsiteY7-112" fmla="*/ 241366 h 950697"/>
              <a:gd name="connsiteX0-113" fmla="*/ 574764 w 1098575"/>
              <a:gd name="connsiteY0-114" fmla="*/ 241366 h 949292"/>
              <a:gd name="connsiteX1-115" fmla="*/ 302984 w 1098575"/>
              <a:gd name="connsiteY1-116" fmla="*/ 5146 h 949292"/>
              <a:gd name="connsiteX2-117" fmla="*/ 5804 w 1098575"/>
              <a:gd name="connsiteY2-118" fmla="*/ 119446 h 949292"/>
              <a:gd name="connsiteX3-119" fmla="*/ 148044 w 1098575"/>
              <a:gd name="connsiteY3-120" fmla="*/ 571566 h 949292"/>
              <a:gd name="connsiteX4-121" fmla="*/ 638264 w 1098575"/>
              <a:gd name="connsiteY4-122" fmla="*/ 942406 h 949292"/>
              <a:gd name="connsiteX5-123" fmla="*/ 1098004 w 1098575"/>
              <a:gd name="connsiteY5-124" fmla="*/ 241366 h 949292"/>
              <a:gd name="connsiteX6-125" fmla="*/ 821144 w 1098575"/>
              <a:gd name="connsiteY6-126" fmla="*/ 33086 h 949292"/>
              <a:gd name="connsiteX7-127" fmla="*/ 574764 w 1098575"/>
              <a:gd name="connsiteY7-128" fmla="*/ 241366 h 949292"/>
              <a:gd name="connsiteX0-129" fmla="*/ 567144 w 1098578"/>
              <a:gd name="connsiteY0-130" fmla="*/ 225251 h 948417"/>
              <a:gd name="connsiteX1-131" fmla="*/ 302984 w 1098578"/>
              <a:gd name="connsiteY1-132" fmla="*/ 4271 h 948417"/>
              <a:gd name="connsiteX2-133" fmla="*/ 5804 w 1098578"/>
              <a:gd name="connsiteY2-134" fmla="*/ 118571 h 948417"/>
              <a:gd name="connsiteX3-135" fmla="*/ 148044 w 1098578"/>
              <a:gd name="connsiteY3-136" fmla="*/ 570691 h 948417"/>
              <a:gd name="connsiteX4-137" fmla="*/ 638264 w 1098578"/>
              <a:gd name="connsiteY4-138" fmla="*/ 941531 h 948417"/>
              <a:gd name="connsiteX5-139" fmla="*/ 1098004 w 1098578"/>
              <a:gd name="connsiteY5-140" fmla="*/ 240491 h 948417"/>
              <a:gd name="connsiteX6-141" fmla="*/ 821144 w 1098578"/>
              <a:gd name="connsiteY6-142" fmla="*/ 32211 h 948417"/>
              <a:gd name="connsiteX7-143" fmla="*/ 567144 w 1098578"/>
              <a:gd name="connsiteY7-144" fmla="*/ 225251 h 948417"/>
              <a:gd name="connsiteX0-145" fmla="*/ 566791 w 1098225"/>
              <a:gd name="connsiteY0-146" fmla="*/ 225251 h 940931"/>
              <a:gd name="connsiteX1-147" fmla="*/ 302631 w 1098225"/>
              <a:gd name="connsiteY1-148" fmla="*/ 4271 h 940931"/>
              <a:gd name="connsiteX2-149" fmla="*/ 5451 w 1098225"/>
              <a:gd name="connsiteY2-150" fmla="*/ 118571 h 940931"/>
              <a:gd name="connsiteX3-151" fmla="*/ 147691 w 1098225"/>
              <a:gd name="connsiteY3-152" fmla="*/ 570691 h 940931"/>
              <a:gd name="connsiteX4-153" fmla="*/ 599811 w 1098225"/>
              <a:gd name="connsiteY4-154" fmla="*/ 933911 h 940931"/>
              <a:gd name="connsiteX5-155" fmla="*/ 1097651 w 1098225"/>
              <a:gd name="connsiteY5-156" fmla="*/ 240491 h 940931"/>
              <a:gd name="connsiteX6-157" fmla="*/ 820791 w 1098225"/>
              <a:gd name="connsiteY6-158" fmla="*/ 32211 h 940931"/>
              <a:gd name="connsiteX7-159" fmla="*/ 566791 w 1098225"/>
              <a:gd name="connsiteY7-160" fmla="*/ 225251 h 940931"/>
              <a:gd name="connsiteX0-161" fmla="*/ 588748 w 1120182"/>
              <a:gd name="connsiteY0-162" fmla="*/ 227566 h 943300"/>
              <a:gd name="connsiteX1-163" fmla="*/ 324588 w 1120182"/>
              <a:gd name="connsiteY1-164" fmla="*/ 6586 h 943300"/>
              <a:gd name="connsiteX2-165" fmla="*/ 4548 w 1120182"/>
              <a:gd name="connsiteY2-166" fmla="*/ 105646 h 943300"/>
              <a:gd name="connsiteX3-167" fmla="*/ 169648 w 1120182"/>
              <a:gd name="connsiteY3-168" fmla="*/ 573006 h 943300"/>
              <a:gd name="connsiteX4-169" fmla="*/ 621768 w 1120182"/>
              <a:gd name="connsiteY4-170" fmla="*/ 936226 h 943300"/>
              <a:gd name="connsiteX5-171" fmla="*/ 1119608 w 1120182"/>
              <a:gd name="connsiteY5-172" fmla="*/ 242806 h 943300"/>
              <a:gd name="connsiteX6-173" fmla="*/ 842748 w 1120182"/>
              <a:gd name="connsiteY6-174" fmla="*/ 34526 h 943300"/>
              <a:gd name="connsiteX7-175" fmla="*/ 588748 w 1120182"/>
              <a:gd name="connsiteY7-176" fmla="*/ 227566 h 943300"/>
              <a:gd name="connsiteX0-177" fmla="*/ 596127 w 1127561"/>
              <a:gd name="connsiteY0-178" fmla="*/ 233015 h 948829"/>
              <a:gd name="connsiteX1-179" fmla="*/ 331967 w 1127561"/>
              <a:gd name="connsiteY1-180" fmla="*/ 12035 h 948829"/>
              <a:gd name="connsiteX2-181" fmla="*/ 4307 w 1127561"/>
              <a:gd name="connsiteY2-182" fmla="*/ 88235 h 948829"/>
              <a:gd name="connsiteX3-183" fmla="*/ 177027 w 1127561"/>
              <a:gd name="connsiteY3-184" fmla="*/ 578455 h 948829"/>
              <a:gd name="connsiteX4-185" fmla="*/ 629147 w 1127561"/>
              <a:gd name="connsiteY4-186" fmla="*/ 941675 h 948829"/>
              <a:gd name="connsiteX5-187" fmla="*/ 1126987 w 1127561"/>
              <a:gd name="connsiteY5-188" fmla="*/ 248255 h 948829"/>
              <a:gd name="connsiteX6-189" fmla="*/ 850127 w 1127561"/>
              <a:gd name="connsiteY6-190" fmla="*/ 39975 h 948829"/>
              <a:gd name="connsiteX7-191" fmla="*/ 596127 w 1127561"/>
              <a:gd name="connsiteY7-192" fmla="*/ 233015 h 948829"/>
              <a:gd name="connsiteX0-193" fmla="*/ 596471 w 1127905"/>
              <a:gd name="connsiteY0-194" fmla="*/ 287455 h 1003269"/>
              <a:gd name="connsiteX1-195" fmla="*/ 339931 w 1127905"/>
              <a:gd name="connsiteY1-196" fmla="*/ 5515 h 1003269"/>
              <a:gd name="connsiteX2-197" fmla="*/ 4651 w 1127905"/>
              <a:gd name="connsiteY2-198" fmla="*/ 142675 h 1003269"/>
              <a:gd name="connsiteX3-199" fmla="*/ 177371 w 1127905"/>
              <a:gd name="connsiteY3-200" fmla="*/ 632895 h 1003269"/>
              <a:gd name="connsiteX4-201" fmla="*/ 629491 w 1127905"/>
              <a:gd name="connsiteY4-202" fmla="*/ 996115 h 1003269"/>
              <a:gd name="connsiteX5-203" fmla="*/ 1127331 w 1127905"/>
              <a:gd name="connsiteY5-204" fmla="*/ 302695 h 1003269"/>
              <a:gd name="connsiteX6-205" fmla="*/ 850471 w 1127905"/>
              <a:gd name="connsiteY6-206" fmla="*/ 94415 h 1003269"/>
              <a:gd name="connsiteX7-207" fmla="*/ 596471 w 1127905"/>
              <a:gd name="connsiteY7-208" fmla="*/ 287455 h 1003269"/>
              <a:gd name="connsiteX0-209" fmla="*/ 596471 w 1128002"/>
              <a:gd name="connsiteY0-210" fmla="*/ 287455 h 1003269"/>
              <a:gd name="connsiteX1-211" fmla="*/ 339931 w 1128002"/>
              <a:gd name="connsiteY1-212" fmla="*/ 5515 h 1003269"/>
              <a:gd name="connsiteX2-213" fmla="*/ 4651 w 1128002"/>
              <a:gd name="connsiteY2-214" fmla="*/ 142675 h 1003269"/>
              <a:gd name="connsiteX3-215" fmla="*/ 177371 w 1128002"/>
              <a:gd name="connsiteY3-216" fmla="*/ 632895 h 1003269"/>
              <a:gd name="connsiteX4-217" fmla="*/ 629491 w 1128002"/>
              <a:gd name="connsiteY4-218" fmla="*/ 996115 h 1003269"/>
              <a:gd name="connsiteX5-219" fmla="*/ 1127331 w 1128002"/>
              <a:gd name="connsiteY5-220" fmla="*/ 302695 h 1003269"/>
              <a:gd name="connsiteX6-221" fmla="*/ 880951 w 1128002"/>
              <a:gd name="connsiteY6-222" fmla="*/ 56315 h 1003269"/>
              <a:gd name="connsiteX7-223" fmla="*/ 596471 w 1128002"/>
              <a:gd name="connsiteY7-224" fmla="*/ 287455 h 1003269"/>
              <a:gd name="connsiteX0-225" fmla="*/ 596471 w 1173605"/>
              <a:gd name="connsiteY0-226" fmla="*/ 287455 h 1003552"/>
              <a:gd name="connsiteX1-227" fmla="*/ 339931 w 1173605"/>
              <a:gd name="connsiteY1-228" fmla="*/ 5515 h 1003552"/>
              <a:gd name="connsiteX2-229" fmla="*/ 4651 w 1173605"/>
              <a:gd name="connsiteY2-230" fmla="*/ 142675 h 1003552"/>
              <a:gd name="connsiteX3-231" fmla="*/ 177371 w 1173605"/>
              <a:gd name="connsiteY3-232" fmla="*/ 632895 h 1003552"/>
              <a:gd name="connsiteX4-233" fmla="*/ 629491 w 1173605"/>
              <a:gd name="connsiteY4-234" fmla="*/ 996115 h 1003552"/>
              <a:gd name="connsiteX5-235" fmla="*/ 1173051 w 1173605"/>
              <a:gd name="connsiteY5-236" fmla="*/ 295075 h 1003552"/>
              <a:gd name="connsiteX6-237" fmla="*/ 880951 w 1173605"/>
              <a:gd name="connsiteY6-238" fmla="*/ 56315 h 1003552"/>
              <a:gd name="connsiteX7-239" fmla="*/ 596471 w 1173605"/>
              <a:gd name="connsiteY7-240" fmla="*/ 287455 h 1003552"/>
              <a:gd name="connsiteX0-241" fmla="*/ 603276 w 1180410"/>
              <a:gd name="connsiteY0-242" fmla="*/ 287693 h 1005272"/>
              <a:gd name="connsiteX1-243" fmla="*/ 346736 w 1180410"/>
              <a:gd name="connsiteY1-244" fmla="*/ 5753 h 1005272"/>
              <a:gd name="connsiteX2-245" fmla="*/ 11456 w 1180410"/>
              <a:gd name="connsiteY2-246" fmla="*/ 142913 h 1005272"/>
              <a:gd name="connsiteX3-247" fmla="*/ 130836 w 1180410"/>
              <a:gd name="connsiteY3-248" fmla="*/ 655993 h 1005272"/>
              <a:gd name="connsiteX4-249" fmla="*/ 636296 w 1180410"/>
              <a:gd name="connsiteY4-250" fmla="*/ 996353 h 1005272"/>
              <a:gd name="connsiteX5-251" fmla="*/ 1179856 w 1180410"/>
              <a:gd name="connsiteY5-252" fmla="*/ 295313 h 1005272"/>
              <a:gd name="connsiteX6-253" fmla="*/ 887756 w 1180410"/>
              <a:gd name="connsiteY6-254" fmla="*/ 56553 h 1005272"/>
              <a:gd name="connsiteX7-255" fmla="*/ 603276 w 1180410"/>
              <a:gd name="connsiteY7-256" fmla="*/ 287693 h 1005272"/>
              <a:gd name="connsiteX0-257" fmla="*/ 604313 w 1181447"/>
              <a:gd name="connsiteY0-258" fmla="*/ 287693 h 1027612"/>
              <a:gd name="connsiteX1-259" fmla="*/ 347773 w 1181447"/>
              <a:gd name="connsiteY1-260" fmla="*/ 5753 h 1027612"/>
              <a:gd name="connsiteX2-261" fmla="*/ 12493 w 1181447"/>
              <a:gd name="connsiteY2-262" fmla="*/ 142913 h 1027612"/>
              <a:gd name="connsiteX3-263" fmla="*/ 131873 w 1181447"/>
              <a:gd name="connsiteY3-264" fmla="*/ 655993 h 1027612"/>
              <a:gd name="connsiteX4-265" fmla="*/ 690673 w 1181447"/>
              <a:gd name="connsiteY4-266" fmla="*/ 1019213 h 1027612"/>
              <a:gd name="connsiteX5-267" fmla="*/ 1180893 w 1181447"/>
              <a:gd name="connsiteY5-268" fmla="*/ 295313 h 1027612"/>
              <a:gd name="connsiteX6-269" fmla="*/ 888793 w 1181447"/>
              <a:gd name="connsiteY6-270" fmla="*/ 56553 h 1027612"/>
              <a:gd name="connsiteX7-271" fmla="*/ 604313 w 1181447"/>
              <a:gd name="connsiteY7-272" fmla="*/ 287693 h 1027612"/>
              <a:gd name="connsiteX0-273" fmla="*/ 604313 w 1181465"/>
              <a:gd name="connsiteY0-274" fmla="*/ 287693 h 1027612"/>
              <a:gd name="connsiteX1-275" fmla="*/ 347773 w 1181465"/>
              <a:gd name="connsiteY1-276" fmla="*/ 5753 h 1027612"/>
              <a:gd name="connsiteX2-277" fmla="*/ 12493 w 1181465"/>
              <a:gd name="connsiteY2-278" fmla="*/ 142913 h 1027612"/>
              <a:gd name="connsiteX3-279" fmla="*/ 131873 w 1181465"/>
              <a:gd name="connsiteY3-280" fmla="*/ 655993 h 1027612"/>
              <a:gd name="connsiteX4-281" fmla="*/ 690673 w 1181465"/>
              <a:gd name="connsiteY4-282" fmla="*/ 1019213 h 1027612"/>
              <a:gd name="connsiteX5-283" fmla="*/ 1180893 w 1181465"/>
              <a:gd name="connsiteY5-284" fmla="*/ 295313 h 1027612"/>
              <a:gd name="connsiteX6-285" fmla="*/ 888793 w 1181465"/>
              <a:gd name="connsiteY6-286" fmla="*/ 56553 h 1027612"/>
              <a:gd name="connsiteX7-287" fmla="*/ 604313 w 1181465"/>
              <a:gd name="connsiteY7-288" fmla="*/ 287693 h 1027612"/>
              <a:gd name="connsiteX0-289" fmla="*/ 604313 w 1181465"/>
              <a:gd name="connsiteY0-290" fmla="*/ 288511 h 1028430"/>
              <a:gd name="connsiteX1-291" fmla="*/ 347773 w 1181465"/>
              <a:gd name="connsiteY1-292" fmla="*/ 6571 h 1028430"/>
              <a:gd name="connsiteX2-293" fmla="*/ 12493 w 1181465"/>
              <a:gd name="connsiteY2-294" fmla="*/ 143731 h 1028430"/>
              <a:gd name="connsiteX3-295" fmla="*/ 131873 w 1181465"/>
              <a:gd name="connsiteY3-296" fmla="*/ 656811 h 1028430"/>
              <a:gd name="connsiteX4-297" fmla="*/ 690673 w 1181465"/>
              <a:gd name="connsiteY4-298" fmla="*/ 1020031 h 1028430"/>
              <a:gd name="connsiteX5-299" fmla="*/ 1180893 w 1181465"/>
              <a:gd name="connsiteY5-300" fmla="*/ 296131 h 1028430"/>
              <a:gd name="connsiteX6-301" fmla="*/ 888793 w 1181465"/>
              <a:gd name="connsiteY6-302" fmla="*/ 57371 h 1028430"/>
              <a:gd name="connsiteX7-303" fmla="*/ 604313 w 1181465"/>
              <a:gd name="connsiteY7-304" fmla="*/ 288511 h 1028430"/>
              <a:gd name="connsiteX0-305" fmla="*/ 604313 w 1181465"/>
              <a:gd name="connsiteY0-306" fmla="*/ 270887 h 1010806"/>
              <a:gd name="connsiteX1-307" fmla="*/ 347773 w 1181465"/>
              <a:gd name="connsiteY1-308" fmla="*/ 7997 h 1010806"/>
              <a:gd name="connsiteX2-309" fmla="*/ 12493 w 1181465"/>
              <a:gd name="connsiteY2-310" fmla="*/ 126107 h 1010806"/>
              <a:gd name="connsiteX3-311" fmla="*/ 131873 w 1181465"/>
              <a:gd name="connsiteY3-312" fmla="*/ 639187 h 1010806"/>
              <a:gd name="connsiteX4-313" fmla="*/ 690673 w 1181465"/>
              <a:gd name="connsiteY4-314" fmla="*/ 1002407 h 1010806"/>
              <a:gd name="connsiteX5-315" fmla="*/ 1180893 w 1181465"/>
              <a:gd name="connsiteY5-316" fmla="*/ 278507 h 1010806"/>
              <a:gd name="connsiteX6-317" fmla="*/ 888793 w 1181465"/>
              <a:gd name="connsiteY6-318" fmla="*/ 39747 h 1010806"/>
              <a:gd name="connsiteX7-319" fmla="*/ 604313 w 1181465"/>
              <a:gd name="connsiteY7-320" fmla="*/ 270887 h 1010806"/>
              <a:gd name="connsiteX0-321" fmla="*/ 621462 w 1198614"/>
              <a:gd name="connsiteY0-322" fmla="*/ 289918 h 1029837"/>
              <a:gd name="connsiteX1-323" fmla="*/ 364922 w 1198614"/>
              <a:gd name="connsiteY1-324" fmla="*/ 27028 h 1029837"/>
              <a:gd name="connsiteX2-325" fmla="*/ 29642 w 1198614"/>
              <a:gd name="connsiteY2-326" fmla="*/ 145138 h 1029837"/>
              <a:gd name="connsiteX3-327" fmla="*/ 149022 w 1198614"/>
              <a:gd name="connsiteY3-328" fmla="*/ 658218 h 1029837"/>
              <a:gd name="connsiteX4-329" fmla="*/ 707822 w 1198614"/>
              <a:gd name="connsiteY4-330" fmla="*/ 1021438 h 1029837"/>
              <a:gd name="connsiteX5-331" fmla="*/ 1198042 w 1198614"/>
              <a:gd name="connsiteY5-332" fmla="*/ 297538 h 1029837"/>
              <a:gd name="connsiteX6-333" fmla="*/ 905942 w 1198614"/>
              <a:gd name="connsiteY6-334" fmla="*/ 58778 h 1029837"/>
              <a:gd name="connsiteX7-335" fmla="*/ 621462 w 1198614"/>
              <a:gd name="connsiteY7-336" fmla="*/ 289918 h 1029837"/>
              <a:gd name="connsiteX0-337" fmla="*/ 621462 w 1198614"/>
              <a:gd name="connsiteY0-338" fmla="*/ 309380 h 1049299"/>
              <a:gd name="connsiteX1-339" fmla="*/ 364922 w 1198614"/>
              <a:gd name="connsiteY1-340" fmla="*/ 46490 h 1049299"/>
              <a:gd name="connsiteX2-341" fmla="*/ 29642 w 1198614"/>
              <a:gd name="connsiteY2-342" fmla="*/ 164600 h 1049299"/>
              <a:gd name="connsiteX3-343" fmla="*/ 149022 w 1198614"/>
              <a:gd name="connsiteY3-344" fmla="*/ 677680 h 1049299"/>
              <a:gd name="connsiteX4-345" fmla="*/ 707822 w 1198614"/>
              <a:gd name="connsiteY4-346" fmla="*/ 1040900 h 1049299"/>
              <a:gd name="connsiteX5-347" fmla="*/ 1198042 w 1198614"/>
              <a:gd name="connsiteY5-348" fmla="*/ 317000 h 1049299"/>
              <a:gd name="connsiteX6-349" fmla="*/ 905942 w 1198614"/>
              <a:gd name="connsiteY6-350" fmla="*/ 78240 h 1049299"/>
              <a:gd name="connsiteX7-351" fmla="*/ 621462 w 1198614"/>
              <a:gd name="connsiteY7-352" fmla="*/ 309380 h 1049299"/>
              <a:gd name="connsiteX0-353" fmla="*/ 621462 w 1198614"/>
              <a:gd name="connsiteY0-354" fmla="*/ 305247 h 1045166"/>
              <a:gd name="connsiteX1-355" fmla="*/ 364922 w 1198614"/>
              <a:gd name="connsiteY1-356" fmla="*/ 42357 h 1045166"/>
              <a:gd name="connsiteX2-357" fmla="*/ 29642 w 1198614"/>
              <a:gd name="connsiteY2-358" fmla="*/ 160467 h 1045166"/>
              <a:gd name="connsiteX3-359" fmla="*/ 149022 w 1198614"/>
              <a:gd name="connsiteY3-360" fmla="*/ 673547 h 1045166"/>
              <a:gd name="connsiteX4-361" fmla="*/ 707822 w 1198614"/>
              <a:gd name="connsiteY4-362" fmla="*/ 1036767 h 1045166"/>
              <a:gd name="connsiteX5-363" fmla="*/ 1198042 w 1198614"/>
              <a:gd name="connsiteY5-364" fmla="*/ 312867 h 1045166"/>
              <a:gd name="connsiteX6-365" fmla="*/ 905942 w 1198614"/>
              <a:gd name="connsiteY6-366" fmla="*/ 74107 h 1045166"/>
              <a:gd name="connsiteX7-367" fmla="*/ 621462 w 1198614"/>
              <a:gd name="connsiteY7-368" fmla="*/ 305247 h 1045166"/>
              <a:gd name="connsiteX0-369" fmla="*/ 603989 w 1181141"/>
              <a:gd name="connsiteY0-370" fmla="*/ 283425 h 1023344"/>
              <a:gd name="connsiteX1-371" fmla="*/ 342687 w 1181141"/>
              <a:gd name="connsiteY1-372" fmla="*/ 22916 h 1023344"/>
              <a:gd name="connsiteX2-373" fmla="*/ 12169 w 1181141"/>
              <a:gd name="connsiteY2-374" fmla="*/ 138645 h 1023344"/>
              <a:gd name="connsiteX3-375" fmla="*/ 131549 w 1181141"/>
              <a:gd name="connsiteY3-376" fmla="*/ 651725 h 1023344"/>
              <a:gd name="connsiteX4-377" fmla="*/ 690349 w 1181141"/>
              <a:gd name="connsiteY4-378" fmla="*/ 1014945 h 1023344"/>
              <a:gd name="connsiteX5-379" fmla="*/ 1180569 w 1181141"/>
              <a:gd name="connsiteY5-380" fmla="*/ 291045 h 1023344"/>
              <a:gd name="connsiteX6-381" fmla="*/ 888469 w 1181141"/>
              <a:gd name="connsiteY6-382" fmla="*/ 52285 h 1023344"/>
              <a:gd name="connsiteX7-383" fmla="*/ 603989 w 1181141"/>
              <a:gd name="connsiteY7-384" fmla="*/ 283425 h 102334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1181141" h="1023344">
                <a:moveTo>
                  <a:pt x="603989" y="283425"/>
                </a:moveTo>
                <a:cubicBezTo>
                  <a:pt x="513025" y="278530"/>
                  <a:pt x="457993" y="85147"/>
                  <a:pt x="342687" y="22916"/>
                </a:cubicBezTo>
                <a:cubicBezTo>
                  <a:pt x="227381" y="-39315"/>
                  <a:pt x="47359" y="33844"/>
                  <a:pt x="12169" y="138645"/>
                </a:cubicBezTo>
                <a:cubicBezTo>
                  <a:pt x="-23021" y="243447"/>
                  <a:pt x="18519" y="505675"/>
                  <a:pt x="131549" y="651725"/>
                </a:cubicBezTo>
                <a:cubicBezTo>
                  <a:pt x="244579" y="797775"/>
                  <a:pt x="515512" y="1075058"/>
                  <a:pt x="690349" y="1014945"/>
                </a:cubicBezTo>
                <a:cubicBezTo>
                  <a:pt x="865186" y="954832"/>
                  <a:pt x="1167869" y="460378"/>
                  <a:pt x="1180569" y="291045"/>
                </a:cubicBezTo>
                <a:cubicBezTo>
                  <a:pt x="1193269" y="121712"/>
                  <a:pt x="991710" y="10692"/>
                  <a:pt x="888469" y="52285"/>
                </a:cubicBezTo>
                <a:cubicBezTo>
                  <a:pt x="785228" y="93878"/>
                  <a:pt x="694953" y="288320"/>
                  <a:pt x="603989" y="283425"/>
                </a:cubicBezTo>
                <a:close/>
              </a:path>
            </a:pathLst>
          </a:custGeom>
          <a:solidFill>
            <a:srgbClr val="7FD1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7" name="AutoShape 5">
            <a:extLst>
              <a:ext uri="{FF2B5EF4-FFF2-40B4-BE49-F238E27FC236}">
                <a16:creationId xmlns:a16="http://schemas.microsoft.com/office/drawing/2014/main" id="{0940589F-0BD3-4FB1-8EEF-C612B73B16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399" y="198887"/>
            <a:ext cx="1905000" cy="1600200"/>
          </a:xfrm>
          <a:prstGeom prst="star24">
            <a:avLst>
              <a:gd name="adj" fmla="val 0"/>
            </a:avLst>
          </a:prstGeom>
          <a:solidFill>
            <a:srgbClr val="FF0000"/>
          </a:solidFill>
          <a:ln w="28575" algn="ctr">
            <a:solidFill>
              <a:srgbClr val="99CC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28" name="AutoShape 10">
            <a:extLst>
              <a:ext uri="{FF2B5EF4-FFF2-40B4-BE49-F238E27FC236}">
                <a16:creationId xmlns:a16="http://schemas.microsoft.com/office/drawing/2014/main" id="{2DCEBA44-3BE8-4745-BA7E-723D51E48B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077" y="595169"/>
            <a:ext cx="2438400" cy="1600200"/>
          </a:xfrm>
          <a:prstGeom prst="star32">
            <a:avLst>
              <a:gd name="adj" fmla="val 0"/>
            </a:avLst>
          </a:prstGeom>
          <a:solidFill>
            <a:srgbClr val="33CC33"/>
          </a:solidFill>
          <a:ln w="28575" algn="ctr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9" name="Picture 6" descr="FIREWRK5">
            <a:extLst>
              <a:ext uri="{FF2B5EF4-FFF2-40B4-BE49-F238E27FC236}">
                <a16:creationId xmlns:a16="http://schemas.microsoft.com/office/drawing/2014/main" id="{3E46C9B3-E88C-46AE-9651-EBAEC3224C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8982" y="4136193"/>
            <a:ext cx="1125683" cy="1216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6" descr="FIREWRK5">
            <a:extLst>
              <a:ext uri="{FF2B5EF4-FFF2-40B4-BE49-F238E27FC236}">
                <a16:creationId xmlns:a16="http://schemas.microsoft.com/office/drawing/2014/main" id="{7A401D9E-CA70-484A-8390-D74025B411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66770" y="3964473"/>
            <a:ext cx="1125683" cy="1216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7">
            <a:extLst>
              <a:ext uri="{FF2B5EF4-FFF2-40B4-BE49-F238E27FC236}">
                <a16:creationId xmlns:a16="http://schemas.microsoft.com/office/drawing/2014/main" id="{F52F5A0D-FE44-4D60-A6BF-B353D9089449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2635" y="-369977"/>
            <a:ext cx="1331922" cy="1020785"/>
          </a:xfrm>
          <a:prstGeom prst="rect">
            <a:avLst/>
          </a:prstGeom>
        </p:spPr>
      </p:pic>
      <p:sp>
        <p:nvSpPr>
          <p:cNvPr id="32" name="AutoShape 10">
            <a:extLst>
              <a:ext uri="{FF2B5EF4-FFF2-40B4-BE49-F238E27FC236}">
                <a16:creationId xmlns:a16="http://schemas.microsoft.com/office/drawing/2014/main" id="{F70E8445-6206-425B-8718-A5734E4BFE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-150863" y="1750648"/>
            <a:ext cx="2438400" cy="1600200"/>
          </a:xfrm>
          <a:prstGeom prst="star32">
            <a:avLst>
              <a:gd name="adj" fmla="val 0"/>
            </a:avLst>
          </a:prstGeom>
          <a:solidFill>
            <a:srgbClr val="33CC33"/>
          </a:solidFill>
          <a:ln w="28575" algn="ctr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33" name="AutoShape 5">
            <a:extLst>
              <a:ext uri="{FF2B5EF4-FFF2-40B4-BE49-F238E27FC236}">
                <a16:creationId xmlns:a16="http://schemas.microsoft.com/office/drawing/2014/main" id="{1C5B7A24-CCB8-4B14-9CCD-BE1F43B347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977" y="-388634"/>
            <a:ext cx="1905000" cy="1600200"/>
          </a:xfrm>
          <a:prstGeom prst="star24">
            <a:avLst>
              <a:gd name="adj" fmla="val 0"/>
            </a:avLst>
          </a:prstGeom>
          <a:solidFill>
            <a:srgbClr val="FF0000"/>
          </a:solidFill>
          <a:ln w="28575" algn="ctr">
            <a:solidFill>
              <a:srgbClr val="99CC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34" name="Picture 19" descr="xmaslights">
            <a:extLst>
              <a:ext uri="{FF2B5EF4-FFF2-40B4-BE49-F238E27FC236}">
                <a16:creationId xmlns:a16="http://schemas.microsoft.com/office/drawing/2014/main" id="{37F7EB1E-67E3-4E58-B471-530509D67F57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188934" y="6099742"/>
            <a:ext cx="6858000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19" descr="xmaslights">
            <a:extLst>
              <a:ext uri="{FF2B5EF4-FFF2-40B4-BE49-F238E27FC236}">
                <a16:creationId xmlns:a16="http://schemas.microsoft.com/office/drawing/2014/main" id="{B86BE446-3336-484C-8A20-C02D94E15380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V="1">
            <a:off x="6763985" y="6099742"/>
            <a:ext cx="6858000" cy="56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35">
            <a:extLst>
              <a:ext uri="{FF2B5EF4-FFF2-40B4-BE49-F238E27FC236}">
                <a16:creationId xmlns:a16="http://schemas.microsoft.com/office/drawing/2014/main" id="{7D005C68-AB4B-45A8-B1C7-83E7FB7C8905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247" y="2433638"/>
            <a:ext cx="5048885" cy="15144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7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70" decel="100000"/>
                                        <p:tgtEl>
                                          <p:spTgt spid="27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7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7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14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5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" presetID="5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770" decel="100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9" dur="770" decel="100000"/>
                                        <p:tgtEl>
                                          <p:spTgt spid="27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1" dur="77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23" dur="77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2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2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770" decel="100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770" decel="100000"/>
                                        <p:tgtEl>
                                          <p:spTgt spid="2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30" dur="77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3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2" dur="77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34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5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6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7" dur="2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8" presetID="21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40" dur="5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1" presetClass="entr" presetSubtype="8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43" dur="5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770" decel="100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7" dur="770" decel="100000"/>
                                        <p:tgtEl>
                                          <p:spTgt spid="32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48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49" dur="77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50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51" dur="77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5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53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77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770" decel="100000"/>
                                        <p:tgtEl>
                                          <p:spTgt spid="3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6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62" dur="77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63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64" dur="77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65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  <p:par>
                                <p:cTn id="66" presetID="8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7" dur="2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51" presetClass="entr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770" decel="100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1" dur="770" decel="100000"/>
                                        <p:tgtEl>
                                          <p:spTgt spid="33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72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73" dur="77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74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75" dur="77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76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32" grpId="0" animBg="1"/>
      <p:bldP spid="32" grpId="1" animBg="1"/>
      <p:bldP spid="32" grpId="2" animBg="1"/>
      <p:bldP spid="33" grpId="0" animBg="1"/>
      <p:bldP spid="33" grpId="1" animBg="1"/>
      <p:bldP spid="33" grpId="2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l="-8000" r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Wave 2"/>
          <p:cNvSpPr/>
          <p:nvPr/>
        </p:nvSpPr>
        <p:spPr>
          <a:xfrm>
            <a:off x="667581" y="90487"/>
            <a:ext cx="3581400" cy="2155755"/>
          </a:xfrm>
          <a:prstGeom prst="wave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35497" y="593845"/>
            <a:ext cx="3581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</a:t>
            </a:r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ONG NHỎ </a:t>
            </a:r>
          </a:p>
          <a:p>
            <a:r>
              <a:rPr lang="en-US" sz="32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   VÀ MẬT HOA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534" y="3429000"/>
            <a:ext cx="2643187" cy="333851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00" y="3969268"/>
            <a:ext cx="2209800" cy="271474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3986" y="152401"/>
            <a:ext cx="1952408" cy="1938337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8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8806" y="1132454"/>
            <a:ext cx="4743450" cy="4743450"/>
          </a:xfrm>
          <a:prstGeom prst="rect">
            <a:avLst/>
          </a:prstGeom>
        </p:spPr>
      </p:pic>
      <p:sp>
        <p:nvSpPr>
          <p:cNvPr id="10" name="Right Arrow 9">
            <a:hlinkClick r:id="rId9" action="ppaction://hlinksldjump"/>
          </p:cNvPr>
          <p:cNvSpPr/>
          <p:nvPr/>
        </p:nvSpPr>
        <p:spPr>
          <a:xfrm>
            <a:off x="9144000" y="5486400"/>
            <a:ext cx="1524000" cy="1197610"/>
          </a:xfrm>
          <a:prstGeom prst="righ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TextBox 10">
            <a:hlinkClick r:id="rId9" action="ppaction://hlinksldjump"/>
          </p:cNvPr>
          <p:cNvSpPr txBox="1"/>
          <p:nvPr/>
        </p:nvSpPr>
        <p:spPr>
          <a:xfrm>
            <a:off x="9234055" y="5875904"/>
            <a:ext cx="13438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BẮT ĐẦU</a:t>
            </a:r>
          </a:p>
        </p:txBody>
      </p:sp>
      <p:pic>
        <p:nvPicPr>
          <p:cNvPr id="2" name="ChiOngNauVaEmBeBeat-VA-526277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0668000" y="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2640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20" numSld="999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b="-3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0754EB9-DF1C-4E89-8419-9F51951616BC}"/>
              </a:ext>
            </a:extLst>
          </p:cNvPr>
          <p:cNvSpPr/>
          <p:nvPr/>
        </p:nvSpPr>
        <p:spPr>
          <a:xfrm>
            <a:off x="2511972" y="336331"/>
            <a:ext cx="6768662" cy="2233925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4800"/>
          </a:p>
        </p:txBody>
      </p:sp>
      <p:pic>
        <p:nvPicPr>
          <p:cNvPr id="4" name="hoa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5789" y="2734775"/>
            <a:ext cx="817945" cy="88241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8" name="ong"/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3123469"/>
            <a:ext cx="1143000" cy="1143000"/>
          </a:xfrm>
          <a:prstGeom prst="rect">
            <a:avLst/>
          </a:prstGeom>
        </p:spPr>
      </p:pic>
      <p:pic>
        <p:nvPicPr>
          <p:cNvPr id="10" name="hoac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4016" y="4999657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pic>
        <p:nvPicPr>
          <p:cNvPr id="11" name="hoab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4017" y="3879460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sp>
        <p:nvSpPr>
          <p:cNvPr id="16" name="danana"/>
          <p:cNvSpPr txBox="1"/>
          <p:nvPr/>
        </p:nvSpPr>
        <p:spPr>
          <a:xfrm>
            <a:off x="4629796" y="2914371"/>
            <a:ext cx="2376055" cy="830997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A. 261</a:t>
            </a:r>
          </a:p>
        </p:txBody>
      </p:sp>
      <p:sp>
        <p:nvSpPr>
          <p:cNvPr id="17" name="dapanb"/>
          <p:cNvSpPr txBox="1"/>
          <p:nvPr/>
        </p:nvSpPr>
        <p:spPr>
          <a:xfrm>
            <a:off x="4629795" y="4059055"/>
            <a:ext cx="2376054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B. 271</a:t>
            </a:r>
          </a:p>
        </p:txBody>
      </p:sp>
      <p:sp>
        <p:nvSpPr>
          <p:cNvPr id="18" name="dapanc"/>
          <p:cNvSpPr txBox="1"/>
          <p:nvPr/>
        </p:nvSpPr>
        <p:spPr>
          <a:xfrm>
            <a:off x="4629795" y="5203739"/>
            <a:ext cx="2285999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C. 270</a:t>
            </a:r>
          </a:p>
        </p:txBody>
      </p:sp>
      <p:sp>
        <p:nvSpPr>
          <p:cNvPr id="24" name="nhanb"/>
          <p:cNvSpPr/>
          <p:nvPr/>
        </p:nvSpPr>
        <p:spPr>
          <a:xfrm>
            <a:off x="3584573" y="3781707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7" name="nhanc"/>
          <p:cNvSpPr/>
          <p:nvPr/>
        </p:nvSpPr>
        <p:spPr>
          <a:xfrm>
            <a:off x="3595788" y="4946259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cauhoi"/>
          <p:cNvSpPr txBox="1"/>
          <p:nvPr/>
        </p:nvSpPr>
        <p:spPr>
          <a:xfrm>
            <a:off x="4226832" y="314920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1: </a:t>
            </a:r>
            <a:r>
              <a:rPr lang="en-US" sz="48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sz="4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</a:t>
            </a:r>
          </a:p>
        </p:txBody>
      </p:sp>
      <p:pic>
        <p:nvPicPr>
          <p:cNvPr id="32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3773801" y="3500065"/>
            <a:ext cx="609600" cy="609600"/>
          </a:xfrm>
          <a:prstGeom prst="rect">
            <a:avLst/>
          </a:prstGeom>
        </p:spPr>
      </p:pic>
      <p:pic>
        <p:nvPicPr>
          <p:cNvPr id="33" name="mattroi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6487" y="144973"/>
            <a:ext cx="1137802" cy="1137802"/>
          </a:xfrm>
          <a:prstGeom prst="rect">
            <a:avLst/>
          </a:prstGeom>
        </p:spPr>
      </p:pic>
      <p:pic>
        <p:nvPicPr>
          <p:cNvPr id="3" name="Picture 2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6075" y="4582275"/>
            <a:ext cx="1567186" cy="197945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A6FBA7F1-A376-468D-BA32-099AD1DCE017}"/>
              </a:ext>
            </a:extLst>
          </p:cNvPr>
          <p:cNvSpPr txBox="1"/>
          <p:nvPr/>
        </p:nvSpPr>
        <p:spPr>
          <a:xfrm>
            <a:off x="5530949" y="966889"/>
            <a:ext cx="174928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231</a:t>
            </a:r>
          </a:p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30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A3CEBE5-9EEB-4984-9241-7D1EF261CFA7}"/>
              </a:ext>
            </a:extLst>
          </p:cNvPr>
          <p:cNvSpPr txBox="1"/>
          <p:nvPr/>
        </p:nvSpPr>
        <p:spPr>
          <a:xfrm>
            <a:off x="5272531" y="1410007"/>
            <a:ext cx="457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05D6686-6FFB-446E-A87B-087BF9D40B16}"/>
              </a:ext>
            </a:extLst>
          </p:cNvPr>
          <p:cNvCxnSpPr>
            <a:cxnSpLocks/>
          </p:cNvCxnSpPr>
          <p:nvPr/>
        </p:nvCxnSpPr>
        <p:spPr>
          <a:xfrm>
            <a:off x="5678556" y="2431544"/>
            <a:ext cx="834887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6720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684 -0.04347 C 0.0625 -0.05665 0.075 -0.06682 0.08576 -0.0756 C 0.08837 -0.0837 0.10069 -0.10173 0.10816 -0.10797 C 0.11701 -0.13595 0.17066 -0.1452 0.20104 -0.14844 C 0.21615 -0.14774 0.23194 -0.15029 0.24635 -0.14659 C 0.25208 -0.1452 0.25295 -0.13826 0.25642 -0.1341 C 0.26076 -0.12878 0.26406 -0.11699 0.26649 -0.11006 C 0.26823 -0.10474 0.2717 -0.09387 0.2717 -0.09364 C 0.27083 -0.07769 0.27049 -0.0615 0.2691 -0.04532 C 0.2684 -0.03977 0.26441 -0.03792 0.26163 -0.03329 C 0.24549 -0.0074 0.21632 0.00231 0.18125 0.00717 C 0.16059 0.00532 0.16146 0.00833 0.14844 -0.00092 C 0.14236 -0.00532 0.1309 -0.01503 0.1309 -0.0148 C 0.12708 -0.02428 0.12344 -0.04347 0.12344 -0.04323 C 0.12622 -0.08323 0.11823 -0.07214 0.13576 -0.09179 C 0.14722 -0.10474 0.13385 -0.09618 0.14844 -0.10381 C 0.15972 -0.11722 0.17378 -0.12971 0.19097 -0.13826 C 0.19427 -0.13988 0.19774 -0.1415 0.20104 -0.14243 C 0.20781 -0.14428 0.22118 -0.14659 0.22118 -0.14636 C 0.22882 -0.14589 0.23646 -0.14612 0.24392 -0.14451 C 0.24635 -0.14404 0.24722 -0.1415 0.24896 -0.14011 C 0.26042 -0.13225 0.26736 -0.12485 0.27396 -0.11399 C 0.27882 -0.0874 0.29358 -0.0326 0.2717 -0.01503 C 0.25295 -2.19653E-6 0.22413 0.00971 0.19878 0.01318 C 0.18125 0.01133 0.17726 0.01203 0.16597 0.00301 C 0.15851 -0.00971 0.1559 -0.02173 0.15365 -0.03537 C 0.15503 -0.06913 0.14757 -0.08855 0.17118 -0.11191 C 0.17813 -0.11861 0.18003 -0.12323 0.19097 -0.12601 C 0.19878 -0.13017 0.20521 -0.13202 0.21372 -0.1341 C 0.23976 -0.13225 0.23056 -0.13225 0.24132 -0.13225 L 0.21875 -0.11792 L 0.23889 -0.13826 " pathEditMode="relative" rAng="0" ptsTypes="fffffffffffffffffffffffffffffAAA">
                                      <p:cBhvr>
                                        <p:cTn id="39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55" y="-2520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1" dur="4715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1387 L -0.00226 1.00439 " pathEditMode="relative" rAng="0" ptsTypes="AA">
                                      <p:cBhvr>
                                        <p:cTn id="46" dur="3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495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24" grpId="0" animBg="1"/>
      <p:bldP spid="2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b="-3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BEF0686C-F601-4385-8D49-6ED6DBD46214}"/>
              </a:ext>
            </a:extLst>
          </p:cNvPr>
          <p:cNvSpPr/>
          <p:nvPr/>
        </p:nvSpPr>
        <p:spPr>
          <a:xfrm>
            <a:off x="2585541" y="294270"/>
            <a:ext cx="6768662" cy="2512754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4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hoa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2933" y="3054654"/>
            <a:ext cx="817945" cy="88241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8" name="ong"/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000" y="3043957"/>
            <a:ext cx="1143000" cy="1143000"/>
          </a:xfrm>
          <a:prstGeom prst="rect">
            <a:avLst/>
          </a:prstGeom>
        </p:spPr>
      </p:pic>
      <p:pic>
        <p:nvPicPr>
          <p:cNvPr id="10" name="hoac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2933" y="5423316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pic>
        <p:nvPicPr>
          <p:cNvPr id="11" name="hoab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161" y="4199339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sp>
        <p:nvSpPr>
          <p:cNvPr id="16" name="danana"/>
          <p:cNvSpPr txBox="1"/>
          <p:nvPr/>
        </p:nvSpPr>
        <p:spPr>
          <a:xfrm>
            <a:off x="4776941" y="5576130"/>
            <a:ext cx="2376055" cy="830997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C. 327</a:t>
            </a:r>
          </a:p>
        </p:txBody>
      </p:sp>
      <p:sp>
        <p:nvSpPr>
          <p:cNvPr id="17" name="dapanb"/>
          <p:cNvSpPr txBox="1"/>
          <p:nvPr/>
        </p:nvSpPr>
        <p:spPr>
          <a:xfrm>
            <a:off x="4776941" y="4378934"/>
            <a:ext cx="2376054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B. 300</a:t>
            </a:r>
          </a:p>
        </p:txBody>
      </p:sp>
      <p:sp>
        <p:nvSpPr>
          <p:cNvPr id="18" name="dapanc"/>
          <p:cNvSpPr txBox="1"/>
          <p:nvPr/>
        </p:nvSpPr>
        <p:spPr>
          <a:xfrm>
            <a:off x="4821969" y="3181738"/>
            <a:ext cx="2285999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227</a:t>
            </a:r>
          </a:p>
        </p:txBody>
      </p:sp>
      <p:sp>
        <p:nvSpPr>
          <p:cNvPr id="24" name="nhanb"/>
          <p:cNvSpPr/>
          <p:nvPr/>
        </p:nvSpPr>
        <p:spPr>
          <a:xfrm>
            <a:off x="3694705" y="4142636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nhanc"/>
          <p:cNvSpPr/>
          <p:nvPr/>
        </p:nvSpPr>
        <p:spPr>
          <a:xfrm>
            <a:off x="3694704" y="2986148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cauhoi"/>
          <p:cNvSpPr txBox="1"/>
          <p:nvPr/>
        </p:nvSpPr>
        <p:spPr>
          <a:xfrm>
            <a:off x="3891449" y="278411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Câu</a:t>
            </a:r>
            <a:r>
              <a:rPr lang="en-US" sz="4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2: </a:t>
            </a:r>
            <a:r>
              <a:rPr lang="en-US" sz="4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Tính</a:t>
            </a:r>
            <a:r>
              <a:rPr lang="en-US" sz="4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:</a:t>
            </a:r>
          </a:p>
        </p:txBody>
      </p:sp>
      <p:pic>
        <p:nvPicPr>
          <p:cNvPr id="32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3920945" y="3819944"/>
            <a:ext cx="609600" cy="609600"/>
          </a:xfrm>
          <a:prstGeom prst="rect">
            <a:avLst/>
          </a:prstGeom>
        </p:spPr>
      </p:pic>
      <p:pic>
        <p:nvPicPr>
          <p:cNvPr id="33" name="mattroi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5172" y="154210"/>
            <a:ext cx="1137802" cy="1137802"/>
          </a:xfrm>
          <a:prstGeom prst="rect">
            <a:avLst/>
          </a:prstGeom>
        </p:spPr>
      </p:pic>
      <p:pic>
        <p:nvPicPr>
          <p:cNvPr id="20" name="Picture 19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11579" y="4461112"/>
            <a:ext cx="1567186" cy="1979454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CB616DFD-3878-495E-8B57-CA9C057B4B10}"/>
              </a:ext>
            </a:extLst>
          </p:cNvPr>
          <p:cNvSpPr txBox="1"/>
          <p:nvPr/>
        </p:nvSpPr>
        <p:spPr>
          <a:xfrm>
            <a:off x="5448579" y="1110734"/>
            <a:ext cx="138176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127</a:t>
            </a:r>
          </a:p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200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0E785F-C257-44B4-923B-6692E525EF45}"/>
              </a:ext>
            </a:extLst>
          </p:cNvPr>
          <p:cNvSpPr txBox="1"/>
          <p:nvPr/>
        </p:nvSpPr>
        <p:spPr>
          <a:xfrm>
            <a:off x="5089982" y="1475607"/>
            <a:ext cx="369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8FDC660-187A-42D5-AADF-7A402EA66338}"/>
              </a:ext>
            </a:extLst>
          </p:cNvPr>
          <p:cNvCxnSpPr/>
          <p:nvPr/>
        </p:nvCxnSpPr>
        <p:spPr>
          <a:xfrm>
            <a:off x="5448579" y="2562785"/>
            <a:ext cx="1030809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53136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3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9362 0.39144 C 0.08777 0.37824 0.10027 0.36806 0.11107 0.35926 C 0.11368 0.35116 0.12592 0.33311 0.13347 0.32686 C 0.14232 0.29885 0.19597 0.28959 0.22631 0.28635 C 0.24141 0.28704 0.25717 0.28449 0.27162 0.2882 C 0.27735 0.28959 0.27826 0.29653 0.28165 0.3007 C 0.28607 0.30602 0.28933 0.31783 0.2918 0.32477 C 0.29349 0.3301 0.29701 0.34098 0.29701 0.34121 C 0.2961 0.35718 0.29571 0.37338 0.29441 0.38959 C 0.29362 0.39514 0.28972 0.39699 0.28685 0.40162 C 0.27071 0.42755 0.24154 0.43727 0.20652 0.4419 C 0.18581 0.44005 0.18672 0.44306 0.1737 0.43403 C 0.16758 0.42963 0.15612 0.41991 0.15612 0.42014 C 0.15235 0.41065 0.1487 0.39144 0.1487 0.39167 C 0.15144 0.35162 0.14349 0.36273 0.16107 0.34306 C 0.17253 0.3301 0.15912 0.33866 0.1737 0.33102 C 0.18503 0.3176 0.19909 0.3051 0.21628 0.29653 C 0.21954 0.29491 0.22305 0.29329 0.22631 0.29236 C 0.23308 0.29051 0.24649 0.2882 0.24649 0.28843 C 0.25404 0.28889 0.26172 0.28866 0.26915 0.29028 C 0.27162 0.29074 0.27253 0.29329 0.27422 0.29468 C 0.28568 0.30255 0.29258 0.30996 0.29922 0.32084 C 0.30404 0.34746 0.31889 0.40232 0.29701 0.41991 C 0.27826 0.43496 0.24935 0.44445 0.22409 0.44792 C 0.20652 0.44607 0.20248 0.44676 0.19128 0.43773 C 0.18373 0.42523 0.18112 0.4132 0.17891 0.39954 C 0.18034 0.36574 0.17279 0.3463 0.19649 0.32292 C 0.20339 0.31621 0.20534 0.31158 0.21628 0.3088 C 0.22409 0.30463 0.23047 0.30278 0.23894 0.3007 C 0.26498 0.30255 0.25586 0.30255 0.26654 0.30255 L 0.24402 0.3169 L 0.2642 0.29653 " pathEditMode="relative" rAng="0" ptsTypes="AAAAAAAAAAAAAAAAAAAAAAAAAAAAAAAA">
                                      <p:cBhvr>
                                        <p:cTn id="41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64" y="-2454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3" dur="4715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4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5" fill="hold">
                      <p:stCondLst>
                        <p:cond delay="0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1387 L -0.00226 1.00439 " pathEditMode="relative" rAng="0" ptsTypes="AA">
                                      <p:cBhvr>
                                        <p:cTn id="48" dur="3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495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>
                      <p:stCondLst>
                        <p:cond delay="0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24" grpId="0" animBg="1"/>
      <p:bldP spid="2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 b="-32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AA894E05-E450-40D0-A12E-1C75C21495E3}"/>
              </a:ext>
            </a:extLst>
          </p:cNvPr>
          <p:cNvSpPr/>
          <p:nvPr/>
        </p:nvSpPr>
        <p:spPr>
          <a:xfrm>
            <a:off x="2600273" y="255557"/>
            <a:ext cx="6768662" cy="2447184"/>
          </a:xfrm>
          <a:prstGeom prst="round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4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hoaa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327" y="2903713"/>
            <a:ext cx="817945" cy="882413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  <p:pic>
        <p:nvPicPr>
          <p:cNvPr id="8" name="ong"/>
          <p:cNvPicPr>
            <a:picLocks noChangeAspect="1"/>
          </p:cNvPicPr>
          <p:nvPr/>
        </p:nvPicPr>
        <p:blipFill>
          <a:blip r:embed="rId6" cstate="hq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6005" y="3113538"/>
            <a:ext cx="1143000" cy="1143000"/>
          </a:xfrm>
          <a:prstGeom prst="rect">
            <a:avLst/>
          </a:prstGeom>
        </p:spPr>
      </p:pic>
      <p:pic>
        <p:nvPicPr>
          <p:cNvPr id="10" name="hoac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7890" y="5284011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pic>
        <p:nvPicPr>
          <p:cNvPr id="11" name="hoab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21434" y="4133020"/>
            <a:ext cx="817945" cy="882413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</p:pic>
      <p:sp>
        <p:nvSpPr>
          <p:cNvPr id="16" name="danana"/>
          <p:cNvSpPr txBox="1"/>
          <p:nvPr/>
        </p:nvSpPr>
        <p:spPr>
          <a:xfrm>
            <a:off x="4503671" y="4267899"/>
            <a:ext cx="2376055" cy="830997"/>
          </a:xfrm>
          <a:prstGeom prst="rect">
            <a:avLst/>
          </a:prstGeo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B. 241</a:t>
            </a:r>
          </a:p>
        </p:txBody>
      </p:sp>
      <p:sp>
        <p:nvSpPr>
          <p:cNvPr id="17" name="dapanb"/>
          <p:cNvSpPr txBox="1"/>
          <p:nvPr/>
        </p:nvSpPr>
        <p:spPr>
          <a:xfrm>
            <a:off x="4503672" y="3056611"/>
            <a:ext cx="2376054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A. 240</a:t>
            </a:r>
          </a:p>
        </p:txBody>
      </p:sp>
      <p:sp>
        <p:nvSpPr>
          <p:cNvPr id="18" name="dapanc"/>
          <p:cNvSpPr txBox="1"/>
          <p:nvPr/>
        </p:nvSpPr>
        <p:spPr>
          <a:xfrm>
            <a:off x="4593728" y="5312376"/>
            <a:ext cx="2285999" cy="830997"/>
          </a:xfrm>
          <a:prstGeom prst="rect">
            <a:avLst/>
          </a:prstGeo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C. 231</a:t>
            </a:r>
          </a:p>
        </p:txBody>
      </p:sp>
      <p:sp>
        <p:nvSpPr>
          <p:cNvPr id="24" name="nhanb"/>
          <p:cNvSpPr/>
          <p:nvPr/>
        </p:nvSpPr>
        <p:spPr>
          <a:xfrm>
            <a:off x="3383717" y="2861021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nhanc"/>
          <p:cNvSpPr/>
          <p:nvPr/>
        </p:nvSpPr>
        <p:spPr>
          <a:xfrm>
            <a:off x="3506674" y="5230613"/>
            <a:ext cx="914400" cy="914400"/>
          </a:xfrm>
          <a:prstGeom prst="mathMultiply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800">
              <a:solidFill>
                <a:prstClr val="white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2" name="j0214098.wav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13647675" y="3658299"/>
            <a:ext cx="609600" cy="609600"/>
          </a:xfrm>
          <a:prstGeom prst="rect">
            <a:avLst/>
          </a:prstGeom>
        </p:spPr>
      </p:pic>
      <p:pic>
        <p:nvPicPr>
          <p:cNvPr id="33" name="mattroi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6746" y="134603"/>
            <a:ext cx="1137802" cy="1137802"/>
          </a:xfrm>
          <a:prstGeom prst="rect">
            <a:avLst/>
          </a:prstGeom>
        </p:spPr>
      </p:pic>
      <p:pic>
        <p:nvPicPr>
          <p:cNvPr id="20" name="Picture 19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538" y="4609370"/>
            <a:ext cx="1567186" cy="1979454"/>
          </a:xfrm>
          <a:prstGeom prst="rect">
            <a:avLst/>
          </a:prstGeom>
        </p:spPr>
      </p:pic>
      <p:sp>
        <p:nvSpPr>
          <p:cNvPr id="19" name="cauhoi">
            <a:extLst>
              <a:ext uri="{FF2B5EF4-FFF2-40B4-BE49-F238E27FC236}">
                <a16:creationId xmlns:a16="http://schemas.microsoft.com/office/drawing/2014/main" id="{1454B31E-77E3-4AB7-922E-0E5FF4E18651}"/>
              </a:ext>
            </a:extLst>
          </p:cNvPr>
          <p:cNvSpPr txBox="1"/>
          <p:nvPr/>
        </p:nvSpPr>
        <p:spPr>
          <a:xfrm>
            <a:off x="3963874" y="288006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Câu</a:t>
            </a:r>
            <a:r>
              <a:rPr lang="en-US" sz="4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 3: </a:t>
            </a:r>
            <a:r>
              <a:rPr lang="en-US" sz="48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Tính</a:t>
            </a:r>
            <a:r>
              <a:rPr lang="en-US" sz="4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itchFamily="18" charset="0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19FA486-2EC1-4BAB-A83C-CBC5C5D1B207}"/>
              </a:ext>
            </a:extLst>
          </p:cNvPr>
          <p:cNvSpPr txBox="1"/>
          <p:nvPr/>
        </p:nvSpPr>
        <p:spPr>
          <a:xfrm>
            <a:off x="5440059" y="854160"/>
            <a:ext cx="17720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138</a:t>
            </a:r>
          </a:p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103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29AA2615-D43B-4084-BBBF-AEF7BAC00BEF}"/>
              </a:ext>
            </a:extLst>
          </p:cNvPr>
          <p:cNvCxnSpPr/>
          <p:nvPr/>
        </p:nvCxnSpPr>
        <p:spPr>
          <a:xfrm>
            <a:off x="5386753" y="2405083"/>
            <a:ext cx="1017104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5766054A-CC3F-4197-B716-54A4FD135C8D}"/>
              </a:ext>
            </a:extLst>
          </p:cNvPr>
          <p:cNvSpPr txBox="1"/>
          <p:nvPr/>
        </p:nvSpPr>
        <p:spPr>
          <a:xfrm>
            <a:off x="5017646" y="1161175"/>
            <a:ext cx="369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77228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2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959 0.16852 C 0.03373 0.15532 0.04623 0.14514 0.05703 0.13634 C 0.05964 0.12824 0.07188 0.11042 0.07943 0.10417 C 0.08828 0.07616 0.14193 0.0669 0.17227 0.06366 C 0.18737 0.06435 0.20313 0.0618 0.21758 0.06551 C 0.22331 0.0669 0.22422 0.07384 0.22761 0.07801 C 0.23203 0.08333 0.23529 0.09514 0.23776 0.10208 C 0.23946 0.10741 0.24297 0.11805 0.24297 0.11829 C 0.24206 0.13426 0.24167 0.15046 0.24037 0.16667 C 0.23959 0.17222 0.23568 0.17407 0.23282 0.1787 C 0.21667 0.20463 0.1875 0.21435 0.15248 0.21921 C 0.13177 0.21736 0.13268 0.22037 0.11966 0.21111 C 0.11354 0.20671 0.10209 0.19699 0.10209 0.19722 C 0.09831 0.18773 0.09466 0.16852 0.09466 0.16875 C 0.0974 0.1287 0.08946 0.13981 0.10703 0.12014 C 0.11849 0.10741 0.10508 0.11597 0.11966 0.10833 C 0.13099 0.09491 0.14505 0.08241 0.16224 0.07384 C 0.1655 0.07222 0.16901 0.0706 0.17227 0.06967 C 0.17904 0.06782 0.19245 0.06551 0.19245 0.06574 C 0.2 0.0662 0.20768 0.06597 0.21511 0.06759 C 0.21758 0.06805 0.21849 0.0706 0.22018 0.07199 C 0.23164 0.07986 0.23854 0.08727 0.24518 0.09815 C 0.25 0.12454 0.26485 0.1794 0.24297 0.19699 C 0.22422 0.21204 0.19532 0.22176 0.17005 0.22523 C 0.15248 0.22338 0.14844 0.22407 0.13724 0.21504 C 0.12969 0.20231 0.12709 0.19028 0.12487 0.17662 C 0.1263 0.14282 0.11875 0.12338 0.14245 0.10023 C 0.14935 0.09352 0.1513 0.08889 0.16224 0.08611 C 0.17005 0.08194 0.17643 0.08009 0.1849 0.07801 C 0.21094 0.07986 0.20183 0.07986 0.2125 0.07986 L 0.18998 0.09421 L 0.21016 0.07384 " pathEditMode="relative" rAng="0" ptsTypes="AAAAAAAAAAAAAAAAAAAAAAAAAAAAAAAA">
                                      <p:cBhvr>
                                        <p:cTn id="40" dur="2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64" y="-2431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2" dur="4715" fill="hold"/>
                                        <p:tgtEl>
                                          <p:spTgt spid="3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seq concurrent="1" nextAc="seek">
              <p:cTn id="43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4" fill="hold">
                      <p:stCondLst>
                        <p:cond delay="0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0.01387 L -0.00226 1.00439 " pathEditMode="relative" rAng="0" ptsTypes="AA">
                                      <p:cBhvr>
                                        <p:cTn id="47" dur="3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2" y="495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</p:childTnLst>
        </p:cTn>
      </p:par>
    </p:tnLst>
    <p:bldLst>
      <p:bldP spid="16" grpId="0" animBg="1"/>
      <p:bldP spid="17" grpId="0" animBg="1"/>
      <p:bldP spid="18" grpId="0" animBg="1"/>
      <p:bldP spid="24" grpId="0" animBg="1"/>
      <p:bldP spid="2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3096728" y="660813"/>
            <a:ext cx="4634540" cy="693699"/>
            <a:chOff x="1296327" y="1647588"/>
            <a:chExt cx="4634540" cy="693699"/>
          </a:xfrm>
        </p:grpSpPr>
        <p:sp>
          <p:nvSpPr>
            <p:cNvPr id="4" name="TextBox 3"/>
            <p:cNvSpPr txBox="1"/>
            <p:nvPr/>
          </p:nvSpPr>
          <p:spPr>
            <a:xfrm>
              <a:off x="1866914" y="1694956"/>
              <a:ext cx="406395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theo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mẫu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):</a:t>
              </a:r>
            </a:p>
          </p:txBody>
        </p:sp>
        <p:sp>
          <p:nvSpPr>
            <p:cNvPr id="5" name="Oval 4"/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2011936" y="1271364"/>
            <a:ext cx="132396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452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273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709954" y="1870760"/>
            <a:ext cx="44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+</a:t>
            </a:r>
          </a:p>
        </p:txBody>
      </p:sp>
      <p:cxnSp>
        <p:nvCxnSpPr>
          <p:cNvPr id="33" name="Straight Connector 32"/>
          <p:cNvCxnSpPr/>
          <p:nvPr/>
        </p:nvCxnSpPr>
        <p:spPr>
          <a:xfrm>
            <a:off x="1821180" y="2895225"/>
            <a:ext cx="1275548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991605" y="2978755"/>
            <a:ext cx="44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2256398" y="2978755"/>
            <a:ext cx="44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2509860" y="2980588"/>
            <a:ext cx="44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3287484" y="1405248"/>
            <a:ext cx="7367235" cy="221983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5,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5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12,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5, 5 </a:t>
            </a:r>
            <a:r>
              <a:rPr lang="en-US" sz="32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cộng</a:t>
            </a:r>
            <a:r>
              <a:rPr kumimoji="0" 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7,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7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3541464" y="3760212"/>
            <a:ext cx="1147790" cy="1569660"/>
            <a:chOff x="1566470" y="2095726"/>
            <a:chExt cx="1147790" cy="1569660"/>
          </a:xfrm>
        </p:grpSpPr>
        <p:grpSp>
          <p:nvGrpSpPr>
            <p:cNvPr id="39" name="Group 38"/>
            <p:cNvGrpSpPr/>
            <p:nvPr/>
          </p:nvGrpSpPr>
          <p:grpSpPr>
            <a:xfrm>
              <a:off x="1566470" y="2095726"/>
              <a:ext cx="1147790" cy="1569660"/>
              <a:chOff x="1697011" y="2095726"/>
              <a:chExt cx="1147790" cy="1569660"/>
            </a:xfrm>
          </p:grpSpPr>
          <p:sp>
            <p:nvSpPr>
              <p:cNvPr id="41" name="TextBox 40"/>
              <p:cNvSpPr txBox="1"/>
              <p:nvPr/>
            </p:nvSpPr>
            <p:spPr>
              <a:xfrm>
                <a:off x="1934771" y="2095726"/>
                <a:ext cx="910030" cy="156966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381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342</a:t>
                </a:r>
              </a:p>
            </p:txBody>
          </p:sp>
          <p:sp>
            <p:nvSpPr>
              <p:cNvPr id="42" name="TextBox 41"/>
              <p:cNvSpPr txBox="1"/>
              <p:nvPr/>
            </p:nvSpPr>
            <p:spPr>
              <a:xfrm>
                <a:off x="1697011" y="2418890"/>
                <a:ext cx="23776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+</a:t>
                </a:r>
              </a:p>
            </p:txBody>
          </p:sp>
        </p:grpSp>
        <p:cxnSp>
          <p:nvCxnSpPr>
            <p:cNvPr id="40" name="Straight Connector 39"/>
            <p:cNvCxnSpPr/>
            <p:nvPr/>
          </p:nvCxnSpPr>
          <p:spPr>
            <a:xfrm>
              <a:off x="1768475" y="3521075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Box 42"/>
          <p:cNvSpPr txBox="1"/>
          <p:nvPr/>
        </p:nvSpPr>
        <p:spPr>
          <a:xfrm>
            <a:off x="3775828" y="5158751"/>
            <a:ext cx="910030" cy="739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723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6640264" y="3760212"/>
            <a:ext cx="1147790" cy="1478418"/>
            <a:chOff x="1566470" y="2095726"/>
            <a:chExt cx="1147790" cy="1478418"/>
          </a:xfrm>
        </p:grpSpPr>
        <p:grpSp>
          <p:nvGrpSpPr>
            <p:cNvPr id="45" name="Group 44"/>
            <p:cNvGrpSpPr/>
            <p:nvPr/>
          </p:nvGrpSpPr>
          <p:grpSpPr>
            <a:xfrm>
              <a:off x="1566470" y="2095726"/>
              <a:ext cx="1147790" cy="1478418"/>
              <a:chOff x="1697011" y="2095726"/>
              <a:chExt cx="1147790" cy="1478418"/>
            </a:xfrm>
          </p:grpSpPr>
          <p:sp>
            <p:nvSpPr>
              <p:cNvPr id="47" name="TextBox 46"/>
              <p:cNvSpPr txBox="1"/>
              <p:nvPr/>
            </p:nvSpPr>
            <p:spPr>
              <a:xfrm>
                <a:off x="1934771" y="2095726"/>
                <a:ext cx="910030" cy="14784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550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192</a:t>
                </a:r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1697011" y="2418890"/>
                <a:ext cx="237760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+</a:t>
                </a:r>
              </a:p>
            </p:txBody>
          </p:sp>
        </p:grpSp>
        <p:cxnSp>
          <p:nvCxnSpPr>
            <p:cNvPr id="46" name="Straight Connector 45"/>
            <p:cNvCxnSpPr/>
            <p:nvPr/>
          </p:nvCxnSpPr>
          <p:spPr>
            <a:xfrm>
              <a:off x="1768475" y="3521075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TextBox 48"/>
          <p:cNvSpPr txBox="1"/>
          <p:nvPr/>
        </p:nvSpPr>
        <p:spPr>
          <a:xfrm>
            <a:off x="6874628" y="5158751"/>
            <a:ext cx="910030" cy="7397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742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10AE603-37FF-415E-B590-62E151938C99}"/>
              </a:ext>
            </a:extLst>
          </p:cNvPr>
          <p:cNvSpPr txBox="1"/>
          <p:nvPr/>
        </p:nvSpPr>
        <p:spPr>
          <a:xfrm>
            <a:off x="2062574" y="1933904"/>
            <a:ext cx="1907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*</a:t>
            </a:r>
          </a:p>
        </p:txBody>
      </p:sp>
    </p:spTree>
    <p:extLst>
      <p:ext uri="{BB962C8B-B14F-4D97-AF65-F5344CB8AC3E}">
        <p14:creationId xmlns:p14="http://schemas.microsoft.com/office/powerpoint/2010/main" val="3657209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8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32" grpId="0"/>
      <p:bldP spid="34" grpId="0"/>
      <p:bldP spid="35" grpId="0"/>
      <p:bldP spid="36" grpId="0"/>
      <p:bldP spid="37" grpId="0" animBg="1"/>
      <p:bldP spid="43" grpId="0"/>
      <p:bldP spid="49" grpId="0"/>
      <p:bldP spid="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BA8B2E0D-ADF4-48CB-8171-DA2810AFED5F}"/>
              </a:ext>
            </a:extLst>
          </p:cNvPr>
          <p:cNvGrpSpPr/>
          <p:nvPr/>
        </p:nvGrpSpPr>
        <p:grpSpPr>
          <a:xfrm>
            <a:off x="451056" y="148513"/>
            <a:ext cx="9387700" cy="830997"/>
            <a:chOff x="1296327" y="1485849"/>
            <a:chExt cx="3426195" cy="83099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E686FCD-F2B7-40E7-9A40-2677E4650A87}"/>
                </a:ext>
              </a:extLst>
            </p:cNvPr>
            <p:cNvSpPr txBox="1"/>
            <p:nvPr/>
          </p:nvSpPr>
          <p:spPr>
            <a:xfrm>
              <a:off x="1678892" y="1485849"/>
              <a:ext cx="304363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Đặt</a:t>
              </a:r>
              <a:r>
                <a:rPr kumimoji="0" 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rồi</a:t>
              </a:r>
              <a:r>
                <a:rPr kumimoji="0" lang="en-US" sz="4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4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endPara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5F1CCE47-BBC6-4896-9856-0F7B5B7E910E}"/>
                </a:ext>
              </a:extLst>
            </p:cNvPr>
            <p:cNvSpPr/>
            <p:nvPr/>
          </p:nvSpPr>
          <p:spPr>
            <a:xfrm>
              <a:off x="1296327" y="1647588"/>
              <a:ext cx="334060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DF9BE4E-C2D5-4A1A-9FA5-7C87F02F5C2D}"/>
              </a:ext>
            </a:extLst>
          </p:cNvPr>
          <p:cNvGrpSpPr/>
          <p:nvPr/>
        </p:nvGrpSpPr>
        <p:grpSpPr>
          <a:xfrm>
            <a:off x="3652961" y="2359931"/>
            <a:ext cx="2290882" cy="2175596"/>
            <a:chOff x="1587850" y="1963602"/>
            <a:chExt cx="1141642" cy="5097004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62797E2-6525-40EA-9772-A7C5C11D81C2}"/>
                </a:ext>
              </a:extLst>
            </p:cNvPr>
            <p:cNvGrpSpPr/>
            <p:nvPr/>
          </p:nvGrpSpPr>
          <p:grpSpPr>
            <a:xfrm>
              <a:off x="1630859" y="1963602"/>
              <a:ext cx="1098633" cy="5097004"/>
              <a:chOff x="1761400" y="1963602"/>
              <a:chExt cx="1098633" cy="5097004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A827AD48-D2A5-49A6-B516-77A6454957DB}"/>
                  </a:ext>
                </a:extLst>
              </p:cNvPr>
              <p:cNvSpPr txBox="1"/>
              <p:nvPr/>
            </p:nvSpPr>
            <p:spPr>
              <a:xfrm>
                <a:off x="1950003" y="1963602"/>
                <a:ext cx="910030" cy="509700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326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29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2595FD90-6C86-4FB4-8600-9AB507A8130F}"/>
                  </a:ext>
                </a:extLst>
              </p:cNvPr>
              <p:cNvSpPr txBox="1"/>
              <p:nvPr/>
            </p:nvSpPr>
            <p:spPr>
              <a:xfrm>
                <a:off x="1761400" y="3233875"/>
                <a:ext cx="363930" cy="10675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F6AF5D1-EB7D-4031-B716-D27F77B545FA}"/>
                </a:ext>
              </a:extLst>
            </p:cNvPr>
            <p:cNvCxnSpPr/>
            <p:nvPr/>
          </p:nvCxnSpPr>
          <p:spPr>
            <a:xfrm>
              <a:off x="1587850" y="6951012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33050C0-F859-4AE3-8A07-B395E65B62CF}"/>
              </a:ext>
            </a:extLst>
          </p:cNvPr>
          <p:cNvGrpSpPr/>
          <p:nvPr/>
        </p:nvGrpSpPr>
        <p:grpSpPr>
          <a:xfrm>
            <a:off x="6488413" y="2302205"/>
            <a:ext cx="2220242" cy="2579907"/>
            <a:chOff x="1607821" y="2095726"/>
            <a:chExt cx="1106439" cy="4391587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439FA81A-1F18-4540-8572-196AB15DCA2D}"/>
                </a:ext>
              </a:extLst>
            </p:cNvPr>
            <p:cNvGrpSpPr/>
            <p:nvPr/>
          </p:nvGrpSpPr>
          <p:grpSpPr>
            <a:xfrm>
              <a:off x="1607821" y="2095726"/>
              <a:ext cx="1106439" cy="4391587"/>
              <a:chOff x="1738362" y="2095726"/>
              <a:chExt cx="1106439" cy="4391587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4DAC1807-274D-431D-AAA1-05285AE567C8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4391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762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184</a:t>
                </a: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65096C5C-B2FC-4AAE-A884-18734F1B79B6}"/>
                  </a:ext>
                </a:extLst>
              </p:cNvPr>
              <p:cNvSpPr txBox="1"/>
              <p:nvPr/>
            </p:nvSpPr>
            <p:spPr>
              <a:xfrm>
                <a:off x="1738362" y="2996051"/>
                <a:ext cx="363930" cy="10675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78B2C763-E71B-453E-8EE2-AEA64AB2EA80}"/>
                </a:ext>
              </a:extLst>
            </p:cNvPr>
            <p:cNvCxnSpPr/>
            <p:nvPr/>
          </p:nvCxnSpPr>
          <p:spPr>
            <a:xfrm>
              <a:off x="1624710" y="5753527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28D393E-E0C7-450A-931E-FC3F97E3EC5C}"/>
              </a:ext>
            </a:extLst>
          </p:cNvPr>
          <p:cNvGrpSpPr/>
          <p:nvPr/>
        </p:nvGrpSpPr>
        <p:grpSpPr>
          <a:xfrm>
            <a:off x="9525213" y="2359931"/>
            <a:ext cx="2370687" cy="2634992"/>
            <a:chOff x="1532848" y="2095726"/>
            <a:chExt cx="1181412" cy="4391587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408B1B76-4DD0-4A9A-BC53-E34541AD7D31}"/>
                </a:ext>
              </a:extLst>
            </p:cNvPr>
            <p:cNvGrpSpPr/>
            <p:nvPr/>
          </p:nvGrpSpPr>
          <p:grpSpPr>
            <a:xfrm>
              <a:off x="1586886" y="2095726"/>
              <a:ext cx="1127374" cy="4391587"/>
              <a:chOff x="1717427" y="2095726"/>
              <a:chExt cx="1127374" cy="4391587"/>
            </a:xfrm>
          </p:grpSpPr>
          <p:sp>
            <p:nvSpPr>
              <p:cNvPr id="21" name="TextBox 20">
                <a:extLst>
                  <a:ext uri="{FF2B5EF4-FFF2-40B4-BE49-F238E27FC236}">
                    <a16:creationId xmlns:a16="http://schemas.microsoft.com/office/drawing/2014/main" id="{9523BEA1-2CA0-4435-ACFD-75BC41A9999D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43915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546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172</a:t>
                </a: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E1D7098A-1CFC-4435-85BC-435F9781DAC8}"/>
                  </a:ext>
                </a:extLst>
              </p:cNvPr>
              <p:cNvSpPr txBox="1"/>
              <p:nvPr/>
            </p:nvSpPr>
            <p:spPr>
              <a:xfrm>
                <a:off x="1717427" y="2924647"/>
                <a:ext cx="363930" cy="10676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+</a:t>
                </a:r>
              </a:p>
            </p:txBody>
          </p:sp>
        </p:grp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F2A37605-F6FB-49BC-9620-E41B71221E96}"/>
                </a:ext>
              </a:extLst>
            </p:cNvPr>
            <p:cNvCxnSpPr/>
            <p:nvPr/>
          </p:nvCxnSpPr>
          <p:spPr>
            <a:xfrm>
              <a:off x="1532848" y="5643701"/>
              <a:ext cx="88900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7A70C3FE-11DA-4908-868F-EDD3987D170D}"/>
              </a:ext>
            </a:extLst>
          </p:cNvPr>
          <p:cNvSpPr txBox="1"/>
          <p:nvPr/>
        </p:nvSpPr>
        <p:spPr>
          <a:xfrm>
            <a:off x="4130390" y="4242811"/>
            <a:ext cx="1656177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355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A6836A4-A85E-47DF-AA37-C9DCD0F3C110}"/>
              </a:ext>
            </a:extLst>
          </p:cNvPr>
          <p:cNvSpPr txBox="1"/>
          <p:nvPr/>
        </p:nvSpPr>
        <p:spPr>
          <a:xfrm>
            <a:off x="6913086" y="4242811"/>
            <a:ext cx="195174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946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9051E1C-C55C-461A-BFEF-5835B2B7E316}"/>
              </a:ext>
            </a:extLst>
          </p:cNvPr>
          <p:cNvSpPr txBox="1"/>
          <p:nvPr/>
        </p:nvSpPr>
        <p:spPr>
          <a:xfrm>
            <a:off x="10069783" y="4230011"/>
            <a:ext cx="1951745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718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A1949FBF-6B3E-4D89-BC88-BE4FC9E3FF09}"/>
              </a:ext>
            </a:extLst>
          </p:cNvPr>
          <p:cNvSpPr txBox="1"/>
          <p:nvPr/>
        </p:nvSpPr>
        <p:spPr>
          <a:xfrm>
            <a:off x="331504" y="1387637"/>
            <a:ext cx="2530756" cy="76944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457 + 452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9D40A065-0B0F-4B3D-83E7-79662632B7AE}"/>
              </a:ext>
            </a:extLst>
          </p:cNvPr>
          <p:cNvSpPr/>
          <p:nvPr/>
        </p:nvSpPr>
        <p:spPr>
          <a:xfrm>
            <a:off x="3460487" y="1387636"/>
            <a:ext cx="2311549" cy="76944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4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326 + 29 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40EEA64-8E91-4408-A4B2-86E2B15B2749}"/>
              </a:ext>
            </a:extLst>
          </p:cNvPr>
          <p:cNvSpPr/>
          <p:nvPr/>
        </p:nvSpPr>
        <p:spPr>
          <a:xfrm>
            <a:off x="6376383" y="1416204"/>
            <a:ext cx="2678166" cy="76944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4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762 + 184 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808E508F-4889-44A3-AA4E-5DA4895A7881}"/>
              </a:ext>
            </a:extLst>
          </p:cNvPr>
          <p:cNvSpPr/>
          <p:nvPr/>
        </p:nvSpPr>
        <p:spPr>
          <a:xfrm>
            <a:off x="9466423" y="1377149"/>
            <a:ext cx="2555105" cy="769441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en-US" sz="44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546 + 172 </a:t>
            </a:r>
            <a:endParaRPr lang="en-US" sz="4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14C4B60A-19F3-4B63-AC06-681B152FB34F}"/>
              </a:ext>
            </a:extLst>
          </p:cNvPr>
          <p:cNvSpPr txBox="1"/>
          <p:nvPr/>
        </p:nvSpPr>
        <p:spPr>
          <a:xfrm>
            <a:off x="1513221" y="2359406"/>
            <a:ext cx="1349039" cy="2175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457</a:t>
            </a:r>
          </a:p>
          <a:p>
            <a:pPr>
              <a:lnSpc>
                <a:spcPct val="150000"/>
              </a:lnSpc>
            </a:pPr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452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64B4DD2-5978-48E5-B4ED-871B3F308C1F}"/>
              </a:ext>
            </a:extLst>
          </p:cNvPr>
          <p:cNvSpPr txBox="1"/>
          <p:nvPr/>
        </p:nvSpPr>
        <p:spPr>
          <a:xfrm>
            <a:off x="1091719" y="3123951"/>
            <a:ext cx="3876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+</a:t>
            </a:r>
          </a:p>
        </p:txBody>
      </p: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D870473-3EFC-4093-A6AA-0E710A31DE11}"/>
              </a:ext>
            </a:extLst>
          </p:cNvPr>
          <p:cNvCxnSpPr/>
          <p:nvPr/>
        </p:nvCxnSpPr>
        <p:spPr>
          <a:xfrm>
            <a:off x="1314055" y="4466614"/>
            <a:ext cx="1269142" cy="0"/>
          </a:xfrm>
          <a:prstGeom prst="line">
            <a:avLst/>
          </a:prstGeom>
          <a:ln w="28575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026197E6-3FC4-4D1A-8303-6196D892F3DB}"/>
              </a:ext>
            </a:extLst>
          </p:cNvPr>
          <p:cNvSpPr txBox="1"/>
          <p:nvPr/>
        </p:nvSpPr>
        <p:spPr>
          <a:xfrm>
            <a:off x="1478305" y="4466614"/>
            <a:ext cx="13040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909</a:t>
            </a:r>
          </a:p>
        </p:txBody>
      </p:sp>
    </p:spTree>
    <p:extLst>
      <p:ext uri="{BB962C8B-B14F-4D97-AF65-F5344CB8AC3E}">
        <p14:creationId xmlns:p14="http://schemas.microsoft.com/office/powerpoint/2010/main" val="3872773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/>
      <p:bldP spid="31" grpId="0"/>
      <p:bldP spid="3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3ADC949D-1B86-4404-A875-452E74D1A3D8}"/>
              </a:ext>
            </a:extLst>
          </p:cNvPr>
          <p:cNvGrpSpPr/>
          <p:nvPr/>
        </p:nvGrpSpPr>
        <p:grpSpPr>
          <a:xfrm>
            <a:off x="731983" y="333750"/>
            <a:ext cx="6785998" cy="646331"/>
            <a:chOff x="1296327" y="1516906"/>
            <a:chExt cx="6039918" cy="64633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8132D8B3-76B1-461D-A323-2BAC82F54F63}"/>
                </a:ext>
              </a:extLst>
            </p:cNvPr>
            <p:cNvSpPr txBox="1"/>
            <p:nvPr/>
          </p:nvSpPr>
          <p:spPr>
            <a:xfrm>
              <a:off x="1866915" y="1516906"/>
              <a:ext cx="54693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nhẩm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theo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6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mẫu</a:t>
              </a:r>
              <a:r>
                <a:rPr kumimoji="0" 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).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6338332E-E46B-45F4-B502-E01960165A43}"/>
                </a:ext>
              </a:extLst>
            </p:cNvPr>
            <p:cNvSpPr/>
            <p:nvPr/>
          </p:nvSpPr>
          <p:spPr>
            <a:xfrm>
              <a:off x="1296327" y="1531093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1D60D1-266C-4439-8EEF-82B3CC80E9E8}"/>
              </a:ext>
            </a:extLst>
          </p:cNvPr>
          <p:cNvSpPr txBox="1"/>
          <p:nvPr/>
        </p:nvSpPr>
        <p:spPr>
          <a:xfrm>
            <a:off x="477247" y="1124780"/>
            <a:ext cx="5618753" cy="206210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400 + 200 = ?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4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+ 2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400   +   200   =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C155003-9BB1-426F-80ED-BCB617F4663F}"/>
              </a:ext>
            </a:extLst>
          </p:cNvPr>
          <p:cNvSpPr txBox="1"/>
          <p:nvPr/>
        </p:nvSpPr>
        <p:spPr>
          <a:xfrm>
            <a:off x="6380922" y="1145322"/>
            <a:ext cx="5723195" cy="2062103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300 + 700 = ?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Nhẩm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3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+ 7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= </a:t>
            </a:r>
          </a:p>
          <a:p>
            <a:pPr marL="0" marR="0" lvl="0" indent="0" algn="l" defTabSz="914400" rtl="0" eaLnBrk="1" fontAlgn="auto" latinLnBrk="0" hangingPunct="1"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300   +   700   =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4D68F220-FD05-4C9A-B372-C0D746BC6AFF}"/>
              </a:ext>
            </a:extLst>
          </p:cNvPr>
          <p:cNvSpPr txBox="1"/>
          <p:nvPr/>
        </p:nvSpPr>
        <p:spPr>
          <a:xfrm>
            <a:off x="477247" y="3479387"/>
            <a:ext cx="4189230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a) 200 + 600 =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325AE59-3854-4196-A3D8-47E7CE213313}"/>
              </a:ext>
            </a:extLst>
          </p:cNvPr>
          <p:cNvSpPr txBox="1"/>
          <p:nvPr/>
        </p:nvSpPr>
        <p:spPr>
          <a:xfrm>
            <a:off x="6361457" y="3429000"/>
            <a:ext cx="4189230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b) 500 + 400 =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2D215C1-4543-4D1B-AF01-288EDA21BF65}"/>
              </a:ext>
            </a:extLst>
          </p:cNvPr>
          <p:cNvSpPr txBox="1"/>
          <p:nvPr/>
        </p:nvSpPr>
        <p:spPr>
          <a:xfrm>
            <a:off x="477247" y="4854771"/>
            <a:ext cx="4189230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c) 400 + 600 =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D2814E3-A114-4104-9496-C1FFFEA8CEB1}"/>
              </a:ext>
            </a:extLst>
          </p:cNvPr>
          <p:cNvSpPr txBox="1"/>
          <p:nvPr/>
        </p:nvSpPr>
        <p:spPr>
          <a:xfrm>
            <a:off x="6361457" y="4761099"/>
            <a:ext cx="4189230" cy="10676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d) 100 + 900 =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E8635694-FF86-4087-807F-DCFFEC83ADF9}"/>
              </a:ext>
            </a:extLst>
          </p:cNvPr>
          <p:cNvSpPr/>
          <p:nvPr/>
        </p:nvSpPr>
        <p:spPr>
          <a:xfrm>
            <a:off x="10260604" y="4983140"/>
            <a:ext cx="141577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</a:t>
            </a:r>
            <a:endParaRPr lang="en-US" sz="4800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381AC032-A750-4B7C-A49A-7DB65F3B3AD6}"/>
              </a:ext>
            </a:extLst>
          </p:cNvPr>
          <p:cNvSpPr/>
          <p:nvPr/>
        </p:nvSpPr>
        <p:spPr>
          <a:xfrm>
            <a:off x="4215945" y="5085827"/>
            <a:ext cx="1415772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</a:t>
            </a:r>
            <a:endParaRPr lang="en-US" sz="4800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D23BA12-8251-46D5-B8D7-EE439B984FEB}"/>
              </a:ext>
            </a:extLst>
          </p:cNvPr>
          <p:cNvSpPr/>
          <p:nvPr/>
        </p:nvSpPr>
        <p:spPr>
          <a:xfrm>
            <a:off x="4286492" y="3729563"/>
            <a:ext cx="1107996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800</a:t>
            </a:r>
            <a:endParaRPr lang="en-US" sz="4800" dirty="0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5FC63AD1-50F7-457F-85FB-3533C598A786}"/>
              </a:ext>
            </a:extLst>
          </p:cNvPr>
          <p:cNvSpPr/>
          <p:nvPr/>
        </p:nvSpPr>
        <p:spPr>
          <a:xfrm>
            <a:off x="10222228" y="3679551"/>
            <a:ext cx="1492525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900</a:t>
            </a:r>
            <a:endParaRPr lang="en-US" sz="4800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66043B11-9B05-4860-9B1F-FE33CA72A679}"/>
              </a:ext>
            </a:extLst>
          </p:cNvPr>
          <p:cNvSpPr/>
          <p:nvPr/>
        </p:nvSpPr>
        <p:spPr>
          <a:xfrm>
            <a:off x="4666477" y="2095832"/>
            <a:ext cx="134684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3B1AAB2D-B8ED-4431-921D-70D607E1B568}"/>
              </a:ext>
            </a:extLst>
          </p:cNvPr>
          <p:cNvSpPr/>
          <p:nvPr/>
        </p:nvSpPr>
        <p:spPr>
          <a:xfrm>
            <a:off x="4661874" y="2581061"/>
            <a:ext cx="8002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600</a:t>
            </a:r>
            <a:endParaRPr lang="en-US" sz="3200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6BF2D50-CE7A-4E18-84C6-7954905D27FD}"/>
              </a:ext>
            </a:extLst>
          </p:cNvPr>
          <p:cNvSpPr/>
          <p:nvPr/>
        </p:nvSpPr>
        <p:spPr>
          <a:xfrm>
            <a:off x="10550687" y="2124325"/>
            <a:ext cx="155202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defRPr/>
            </a:pP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trăm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747A01AC-F256-46C1-B3FC-85D86E56A933}"/>
              </a:ext>
            </a:extLst>
          </p:cNvPr>
          <p:cNvSpPr/>
          <p:nvPr/>
        </p:nvSpPr>
        <p:spPr>
          <a:xfrm>
            <a:off x="10550687" y="2572471"/>
            <a:ext cx="100540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1000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1353282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/>
      <p:bldP spid="11" grpId="0"/>
      <p:bldP spid="12" grpId="0"/>
      <p:bldP spid="2" grpId="0"/>
      <p:bldP spid="3" grpId="0"/>
      <p:bldP spid="17" grpId="0"/>
      <p:bldP spid="18" grpId="0"/>
      <p:bldP spid="13" grpId="0"/>
      <p:bldP spid="14" grpId="0"/>
      <p:bldP spid="15" grpId="0"/>
      <p:bldP spid="1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B075DD5D-C954-4C88-942B-AF4B41DA3AC7}"/>
              </a:ext>
            </a:extLst>
          </p:cNvPr>
          <p:cNvGrpSpPr/>
          <p:nvPr/>
        </p:nvGrpSpPr>
        <p:grpSpPr>
          <a:xfrm>
            <a:off x="109330" y="170486"/>
            <a:ext cx="11926957" cy="2112117"/>
            <a:chOff x="1296327" y="1567956"/>
            <a:chExt cx="10160571" cy="2112117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47D31188-5BA4-41A2-8D90-B2EAA4FCB8FA}"/>
                </a:ext>
              </a:extLst>
            </p:cNvPr>
            <p:cNvSpPr txBox="1"/>
            <p:nvPr/>
          </p:nvSpPr>
          <p:spPr>
            <a:xfrm>
              <a:off x="1866915" y="1567956"/>
              <a:ext cx="9589983" cy="21121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ts val="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Một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đàn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sếu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bay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phương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nam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tránh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rét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nhất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đàn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sếu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bay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248 km.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hai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đàn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sếu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bay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nhiều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hơn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nhất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70 km.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Hỏi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ngày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hai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đàn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sếu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bay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được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bao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nhiêu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</a:p>
            <a:p>
              <a:pPr marL="0" marR="0" lvl="0" indent="0" algn="l" defTabSz="914400" rtl="0" eaLnBrk="1" fontAlgn="auto" latinLnBrk="0" hangingPunct="1">
                <a:lnSpc>
                  <a:spcPts val="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ki-lô-mét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?</a:t>
              </a: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2C71918A-A510-4213-9BA9-78CEF6C7979F}"/>
                </a:ext>
              </a:extLst>
            </p:cNvPr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3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4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B68930B9-6EB1-4650-9F07-070764DFB34F}"/>
              </a:ext>
            </a:extLst>
          </p:cNvPr>
          <p:cNvSpPr txBox="1"/>
          <p:nvPr/>
        </p:nvSpPr>
        <p:spPr>
          <a:xfrm>
            <a:off x="1055312" y="2911640"/>
            <a:ext cx="3061145" cy="5732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EB889419-022B-40E3-8E38-21C4A1EE0B21}"/>
              </a:ext>
            </a:extLst>
          </p:cNvPr>
          <p:cNvSpPr txBox="1"/>
          <p:nvPr/>
        </p:nvSpPr>
        <p:spPr>
          <a:xfrm>
            <a:off x="1894510" y="4468198"/>
            <a:ext cx="7835899" cy="21441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sng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sng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endParaRPr kumimoji="0" lang="en-US" sz="3200" b="0" i="0" u="sng" strike="noStrike" kern="1200" cap="none" spc="0" normalizeH="0" baseline="0" noProof="0" dirty="0">
              <a:ln>
                <a:noFill/>
              </a:ln>
              <a:solidFill>
                <a:srgbClr val="300CE2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đàn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sếu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ki-lô-mét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248 + 70 = 318 (km)</a:t>
            </a:r>
          </a:p>
          <a:p>
            <a:pPr marL="0" marR="0" lvl="0" indent="0" algn="ctr" defTabSz="914400" rtl="0" eaLnBrk="1" fontAlgn="auto" latinLnBrk="0" hangingPunct="1">
              <a:lnSpc>
                <a:spcPts val="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sng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kumimoji="0" 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0" i="0" u="sng" strike="noStrike" kern="1200" cap="none" spc="0" normalizeH="0" baseline="0" noProof="0" dirty="0" err="1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kumimoji="0" 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300CE2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318 km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F01C194-F7F9-45E3-985D-A22B67E80264}"/>
              </a:ext>
            </a:extLst>
          </p:cNvPr>
          <p:cNvSpPr/>
          <p:nvPr/>
        </p:nvSpPr>
        <p:spPr>
          <a:xfrm>
            <a:off x="3668741" y="2911640"/>
            <a:ext cx="156716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248km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486132A-9BCA-4CD7-938C-48C7D63E35B7}"/>
              </a:ext>
            </a:extLst>
          </p:cNvPr>
          <p:cNvSpPr/>
          <p:nvPr/>
        </p:nvSpPr>
        <p:spPr>
          <a:xfrm>
            <a:off x="6876644" y="3411469"/>
            <a:ext cx="1324371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70km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04A1523-8F8D-4C4B-B0F2-03643D172872}"/>
              </a:ext>
            </a:extLst>
          </p:cNvPr>
          <p:cNvSpPr/>
          <p:nvPr/>
        </p:nvSpPr>
        <p:spPr>
          <a:xfrm>
            <a:off x="1051807" y="3411469"/>
            <a:ext cx="6870719" cy="573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ts val="4000"/>
              </a:lnSpc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bay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054A054-B4BA-49ED-9D2F-6B2F5E801A25}"/>
              </a:ext>
            </a:extLst>
          </p:cNvPr>
          <p:cNvSpPr/>
          <p:nvPr/>
        </p:nvSpPr>
        <p:spPr>
          <a:xfrm>
            <a:off x="1051806" y="3908311"/>
            <a:ext cx="4448458" cy="573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ts val="4000"/>
              </a:lnSpc>
              <a:defRPr/>
            </a:pP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Ngày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 km?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C3DE07E-A2AD-4CAE-8F07-BEB28E8E39AA}"/>
              </a:ext>
            </a:extLst>
          </p:cNvPr>
          <p:cNvSpPr/>
          <p:nvPr/>
        </p:nvSpPr>
        <p:spPr>
          <a:xfrm>
            <a:off x="1875900" y="2411810"/>
            <a:ext cx="1876349" cy="57323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>
              <a:lnSpc>
                <a:spcPts val="4000"/>
              </a:lnSpc>
              <a:defRPr/>
            </a:pPr>
            <a:r>
              <a:rPr lang="en-US" sz="3200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Tóm</a:t>
            </a:r>
            <a:r>
              <a:rPr lang="en-US" sz="3200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tắt</a:t>
            </a:r>
            <a:r>
              <a:rPr lang="en-US" sz="3200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060C3F4C-1327-4AEB-AE26-F296AD1E7D8F}"/>
              </a:ext>
            </a:extLst>
          </p:cNvPr>
          <p:cNvCxnSpPr>
            <a:cxnSpLocks/>
          </p:cNvCxnSpPr>
          <p:nvPr/>
        </p:nvCxnSpPr>
        <p:spPr>
          <a:xfrm>
            <a:off x="7922526" y="710057"/>
            <a:ext cx="230587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3141FCC-3FD4-43A1-A9A0-4829CBE5256C}"/>
              </a:ext>
            </a:extLst>
          </p:cNvPr>
          <p:cNvCxnSpPr>
            <a:cxnSpLocks/>
          </p:cNvCxnSpPr>
          <p:nvPr/>
        </p:nvCxnSpPr>
        <p:spPr>
          <a:xfrm>
            <a:off x="2216391" y="1688014"/>
            <a:ext cx="122254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66F7FFEA-701E-4370-ABEE-0F2337B3087C}"/>
              </a:ext>
            </a:extLst>
          </p:cNvPr>
          <p:cNvCxnSpPr>
            <a:cxnSpLocks/>
          </p:cNvCxnSpPr>
          <p:nvPr/>
        </p:nvCxnSpPr>
        <p:spPr>
          <a:xfrm>
            <a:off x="2558351" y="1199128"/>
            <a:ext cx="1193898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63E0130-13BC-4485-A612-66B11FAFC3EA}"/>
              </a:ext>
            </a:extLst>
          </p:cNvPr>
          <p:cNvCxnSpPr>
            <a:cxnSpLocks/>
          </p:cNvCxnSpPr>
          <p:nvPr/>
        </p:nvCxnSpPr>
        <p:spPr>
          <a:xfrm>
            <a:off x="4035287" y="1226544"/>
            <a:ext cx="193813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39BE47E3-2E1C-4C37-8138-EA746B0DB4F9}"/>
              </a:ext>
            </a:extLst>
          </p:cNvPr>
          <p:cNvCxnSpPr>
            <a:cxnSpLocks/>
          </p:cNvCxnSpPr>
          <p:nvPr/>
        </p:nvCxnSpPr>
        <p:spPr>
          <a:xfrm flipV="1">
            <a:off x="4285695" y="1723387"/>
            <a:ext cx="2092187" cy="1330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CC529788-CC07-4223-BDFC-0623AD482DC2}"/>
              </a:ext>
            </a:extLst>
          </p:cNvPr>
          <p:cNvCxnSpPr>
            <a:cxnSpLocks/>
          </p:cNvCxnSpPr>
          <p:nvPr/>
        </p:nvCxnSpPr>
        <p:spPr>
          <a:xfrm flipV="1">
            <a:off x="889552" y="2195228"/>
            <a:ext cx="1485900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D40363D-0674-4282-8FD9-DF28A2269F54}"/>
              </a:ext>
            </a:extLst>
          </p:cNvPr>
          <p:cNvCxnSpPr>
            <a:cxnSpLocks/>
          </p:cNvCxnSpPr>
          <p:nvPr/>
        </p:nvCxnSpPr>
        <p:spPr>
          <a:xfrm>
            <a:off x="9145120" y="1214627"/>
            <a:ext cx="170841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" name="Arrow: Right 1">
            <a:hlinkClick r:id="rId2" action="ppaction://hlinksldjump"/>
            <a:extLst>
              <a:ext uri="{FF2B5EF4-FFF2-40B4-BE49-F238E27FC236}">
                <a16:creationId xmlns:a16="http://schemas.microsoft.com/office/drawing/2014/main" id="{5AD78E14-88B0-495F-BDA2-1CC51B6E6487}"/>
              </a:ext>
            </a:extLst>
          </p:cNvPr>
          <p:cNvSpPr/>
          <p:nvPr/>
        </p:nvSpPr>
        <p:spPr>
          <a:xfrm>
            <a:off x="11269403" y="6052930"/>
            <a:ext cx="766884" cy="634584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0428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7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0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5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0" dur="2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63" dur="2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/>
      <p:bldP spid="13" grpId="0"/>
    </p:bldLst>
  </p:timing>
</p:sld>
</file>

<file path=ppt/theme/theme1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3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422</TotalTime>
  <Words>394</Words>
  <Application>Microsoft Office PowerPoint</Application>
  <PresentationFormat>Widescreen</PresentationFormat>
  <Paragraphs>118</Paragraphs>
  <Slides>13</Slides>
  <Notes>1</Notes>
  <HiddenSlides>0</HiddenSlides>
  <MMClips>4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13</vt:i4>
      </vt:variant>
    </vt:vector>
  </HeadingPairs>
  <TitlesOfParts>
    <vt:vector size="23" baseType="lpstr">
      <vt:lpstr>Arial</vt:lpstr>
      <vt:lpstr>Calibri</vt:lpstr>
      <vt:lpstr>HP001 5Ha</vt:lpstr>
      <vt:lpstr>Times New Roman</vt:lpstr>
      <vt:lpstr>UTM Cookies</vt:lpstr>
      <vt:lpstr>1_Office Theme</vt:lpstr>
      <vt:lpstr>2_Office Theme</vt:lpstr>
      <vt:lpstr>Office Theme</vt:lpstr>
      <vt:lpstr>Default Design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GV681407 Giàu Nguyễn Thị</dc:creator>
  <cp:lastModifiedBy>STD - KHUE</cp:lastModifiedBy>
  <cp:revision>41</cp:revision>
  <dcterms:created xsi:type="dcterms:W3CDTF">2022-04-14T02:02:20Z</dcterms:created>
  <dcterms:modified xsi:type="dcterms:W3CDTF">2025-05-08T10:09:52Z</dcterms:modified>
</cp:coreProperties>
</file>