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1"/>
    <p:sldMasterId id="2147483725" r:id="rId2"/>
  </p:sldMasterIdLst>
  <p:notesMasterIdLst>
    <p:notesMasterId r:id="rId16"/>
  </p:notesMasterIdLst>
  <p:sldIdLst>
    <p:sldId id="598" r:id="rId3"/>
    <p:sldId id="599" r:id="rId4"/>
    <p:sldId id="600" r:id="rId5"/>
    <p:sldId id="601" r:id="rId6"/>
    <p:sldId id="602" r:id="rId7"/>
    <p:sldId id="604" r:id="rId8"/>
    <p:sldId id="605" r:id="rId9"/>
    <p:sldId id="606" r:id="rId10"/>
    <p:sldId id="607" r:id="rId11"/>
    <p:sldId id="608" r:id="rId12"/>
    <p:sldId id="609" r:id="rId13"/>
    <p:sldId id="610" r:id="rId14"/>
    <p:sldId id="627"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00FF"/>
    <a:srgbClr val="9900CC"/>
    <a:srgbClr val="660066"/>
    <a:srgbClr val="99FF33"/>
    <a:srgbClr val="CCFF33"/>
    <a:srgbClr val="CCCC00"/>
    <a:srgbClr val="3AE64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0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18391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4769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830"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588722" y="490360"/>
            <a:ext cx="11786716" cy="1200329"/>
          </a:xfrm>
          <a:prstGeom prst="rect">
            <a:avLst/>
          </a:prstGeom>
          <a:noFill/>
          <a:ln w="34925">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p>
          <a:p>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biển</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E271B4BA-D196-41C3-9373-57065073E5B6}"/>
              </a:ext>
            </a:extLst>
          </p:cNvPr>
          <p:cNvCxnSpPr>
            <a:cxnSpLocks/>
          </p:cNvCxnSpPr>
          <p:nvPr/>
        </p:nvCxnSpPr>
        <p:spPr>
          <a:xfrm>
            <a:off x="2707640" y="1056587"/>
            <a:ext cx="124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AA865E-F7D3-47A0-AE6F-E15388FD6B1D}"/>
              </a:ext>
            </a:extLst>
          </p:cNvPr>
          <p:cNvCxnSpPr>
            <a:cxnSpLocks/>
          </p:cNvCxnSpPr>
          <p:nvPr/>
        </p:nvCxnSpPr>
        <p:spPr>
          <a:xfrm>
            <a:off x="7528560" y="1056587"/>
            <a:ext cx="2854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B4BB73-3715-4257-B46B-264773628739}"/>
              </a:ext>
            </a:extLst>
          </p:cNvPr>
          <p:cNvCxnSpPr>
            <a:cxnSpLocks/>
          </p:cNvCxnSpPr>
          <p:nvPr/>
        </p:nvCxnSpPr>
        <p:spPr>
          <a:xfrm>
            <a:off x="685800" y="1567578"/>
            <a:ext cx="1671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172D390-6316-45D6-8A2B-ECA09D0C3653}"/>
              </a:ext>
            </a:extLst>
          </p:cNvPr>
          <p:cNvSpPr/>
          <p:nvPr/>
        </p:nvSpPr>
        <p:spPr>
          <a:xfrm>
            <a:off x="919760" y="2906851"/>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ngư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17FA4383-7C49-4C4F-8CCC-681D349412B2}"/>
              </a:ext>
            </a:extLst>
          </p:cNvPr>
          <p:cNvSpPr/>
          <p:nvPr/>
        </p:nvSpPr>
        <p:spPr>
          <a:xfrm>
            <a:off x="3818539" y="2906851"/>
            <a:ext cx="3342001"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quân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2267634-921A-4F54-AFA1-E015E2B4D195}"/>
              </a:ext>
            </a:extLst>
          </p:cNvPr>
          <p:cNvSpPr/>
          <p:nvPr/>
        </p:nvSpPr>
        <p:spPr>
          <a:xfrm>
            <a:off x="7434442" y="2914387"/>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lái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xe</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396F894-7748-4193-A2A2-8BCC420A0C07}"/>
              </a:ext>
            </a:extLst>
          </p:cNvPr>
          <p:cNvSpPr/>
          <p:nvPr/>
        </p:nvSpPr>
        <p:spPr>
          <a:xfrm>
            <a:off x="919760"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lặn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86C74B6A-CC10-453F-B764-931619221B1B}"/>
              </a:ext>
            </a:extLst>
          </p:cNvPr>
          <p:cNvSpPr/>
          <p:nvPr/>
        </p:nvSpPr>
        <p:spPr>
          <a:xfrm>
            <a:off x="4228795"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thủy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thủ</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949FA981-B049-4651-A1B2-74B2488D8B8C}"/>
              </a:ext>
            </a:extLst>
          </p:cNvPr>
          <p:cNvSpPr/>
          <p:nvPr/>
        </p:nvSpPr>
        <p:spPr>
          <a:xfrm>
            <a:off x="7914999"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pic>
        <p:nvPicPr>
          <p:cNvPr id="9" name="Picture 8" descr="A picture containing application&#10;&#10;Description automatically generated">
            <a:extLst>
              <a:ext uri="{FF2B5EF4-FFF2-40B4-BE49-F238E27FC236}">
                <a16:creationId xmlns:a16="http://schemas.microsoft.com/office/drawing/2014/main" id="{416C84C8-C45A-4B99-8EF2-2F4DDA753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28" y="1633477"/>
            <a:ext cx="2188353" cy="1400388"/>
          </a:xfrm>
          <a:prstGeom prst="cloud">
            <a:avLst/>
          </a:prstGeom>
        </p:spPr>
      </p:pic>
      <p:pic>
        <p:nvPicPr>
          <p:cNvPr id="27" name="Picture 26" descr="A person playing a guitar&#10;&#10;Description automatically generated with low confidence">
            <a:extLst>
              <a:ext uri="{FF2B5EF4-FFF2-40B4-BE49-F238E27FC236}">
                <a16:creationId xmlns:a16="http://schemas.microsoft.com/office/drawing/2014/main" id="{57B625C3-E55B-4B2A-A59E-7736BA43C89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476" b="93007" l="3653" r="94368">
                        <a14:foregroundMark x1="15982" y1="19441" x2="87062" y2="92448"/>
                        <a14:foregroundMark x1="82192" y1="23217" x2="85845" y2="71049"/>
                        <a14:foregroundMark x1="85845" y1="71049" x2="85693" y2="72308"/>
                        <a14:foregroundMark x1="55251" y1="27692" x2="36377" y2="90070"/>
                        <a14:foregroundMark x1="17199" y1="86573" x2="14764" y2="30070"/>
                        <a14:foregroundMark x1="17352" y1="15105" x2="66058" y2="23776"/>
                        <a14:foregroundMark x1="66058" y1="23776" x2="72451" y2="25734"/>
                        <a14:foregroundMark x1="37900" y1="14965" x2="91324" y2="18881"/>
                        <a14:foregroundMark x1="46575" y1="91748" x2="73059" y2="73427"/>
                        <a14:foregroundMark x1="73059" y1="73427" x2="76865" y2="64615"/>
                        <a14:foregroundMark x1="76865" y1="64615" x2="76408" y2="63916"/>
                        <a14:foregroundMark x1="6545" y1="92867" x2="50685" y2="90769"/>
                        <a14:foregroundMark x1="50685" y1="90769" x2="79452" y2="92308"/>
                        <a14:foregroundMark x1="79452" y1="92308" x2="90411" y2="89371"/>
                        <a14:foregroundMark x1="90411" y1="89371" x2="88889" y2="79441"/>
                        <a14:foregroundMark x1="88889" y1="79441" x2="86454" y2="74545"/>
                        <a14:foregroundMark x1="14155" y1="85175" x2="36073" y2="77343"/>
                        <a14:foregroundMark x1="3957" y1="66993" x2="9589" y2="51888"/>
                        <a14:foregroundMark x1="9589" y1="51888" x2="9589" y2="51329"/>
                        <a14:foregroundMark x1="8828" y1="82937" x2="30746" y2="80699"/>
                        <a14:foregroundMark x1="42314" y1="87133" x2="59665" y2="63776"/>
                        <a14:foregroundMark x1="60731" y1="75105" x2="69711" y2="66014"/>
                        <a14:foregroundMark x1="55099" y1="72028" x2="68189" y2="79580"/>
                        <a14:foregroundMark x1="31202" y1="94965" x2="48554" y2="93007"/>
                        <a14:foregroundMark x1="48554" y1="93007" x2="58447" y2="93007"/>
                        <a14:foregroundMark x1="40639" y1="83776" x2="44292" y2="72587"/>
                        <a14:foregroundMark x1="73668" y1="71469" x2="61948" y2="56643"/>
                        <a14:foregroundMark x1="58904" y1="35664" x2="77017" y2="29510"/>
                        <a14:foregroundMark x1="75495" y1="89091" x2="75799" y2="78741"/>
                        <a14:foregroundMark x1="77169" y1="55245" x2="83409" y2="59720"/>
                        <a14:foregroundMark x1="22070" y1="4755" x2="30289" y2="8811"/>
                        <a14:foregroundMark x1="91781" y1="60420" x2="89802" y2="62797"/>
                        <a14:foregroundMark x1="94216" y1="58042" x2="94216" y2="58042"/>
                        <a14:foregroundMark x1="94368" y1="54126" x2="94368" y2="54126"/>
                        <a14:foregroundMark x1="89346" y1="71049" x2="89346" y2="71049"/>
                        <a14:foregroundMark x1="90107" y1="67273" x2="90107" y2="67273"/>
                        <a14:foregroundMark x1="90411" y1="65594" x2="90411" y2="65594"/>
                      </a14:backgroundRemoval>
                    </a14:imgEffect>
                  </a14:imgLayer>
                </a14:imgProps>
              </a:ext>
              <a:ext uri="{28A0092B-C50C-407E-A947-70E740481C1C}">
                <a14:useLocalDpi xmlns:a14="http://schemas.microsoft.com/office/drawing/2010/main" val="0"/>
              </a:ext>
            </a:extLst>
          </a:blip>
          <a:stretch>
            <a:fillRect/>
          </a:stretch>
        </p:blipFill>
        <p:spPr>
          <a:xfrm>
            <a:off x="4898145" y="1491543"/>
            <a:ext cx="1317187" cy="1429644"/>
          </a:xfrm>
          <a:prstGeom prst="rect">
            <a:avLst/>
          </a:prstGeom>
        </p:spPr>
      </p:pic>
      <p:pic>
        <p:nvPicPr>
          <p:cNvPr id="13" name="Picture 12" descr="A person standing next to a car&#10;&#10;Description automatically generated with medium confidence">
            <a:extLst>
              <a:ext uri="{FF2B5EF4-FFF2-40B4-BE49-F238E27FC236}">
                <a16:creationId xmlns:a16="http://schemas.microsoft.com/office/drawing/2014/main" id="{FA33984A-E588-44DD-828A-254A2AE3E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985" y="1794891"/>
            <a:ext cx="2089043" cy="1217011"/>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6A6CF30F-3357-4C6C-A381-68FDC889A3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1460" y="3985728"/>
            <a:ext cx="1327088" cy="1327088"/>
          </a:xfrm>
          <a:prstGeom prst="rect">
            <a:avLst/>
          </a:prstGeom>
        </p:spPr>
      </p:pic>
      <p:pic>
        <p:nvPicPr>
          <p:cNvPr id="31" name="Picture 30" descr="A picture containing text, toy&#10;&#10;Description automatically generated">
            <a:extLst>
              <a:ext uri="{FF2B5EF4-FFF2-40B4-BE49-F238E27FC236}">
                <a16:creationId xmlns:a16="http://schemas.microsoft.com/office/drawing/2014/main" id="{AD05A3B8-8FF8-44EF-932A-0E114EF84B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0103" y="3793526"/>
            <a:ext cx="2003613" cy="1558136"/>
          </a:xfrm>
          <a:prstGeom prst="rect">
            <a:avLst/>
          </a:prstGeom>
        </p:spPr>
      </p:pic>
      <p:pic>
        <p:nvPicPr>
          <p:cNvPr id="33" name="Picture 32" descr="A picture containing toy, doll, vector graphics&#10;&#10;Description automatically generated">
            <a:extLst>
              <a:ext uri="{FF2B5EF4-FFF2-40B4-BE49-F238E27FC236}">
                <a16:creationId xmlns:a16="http://schemas.microsoft.com/office/drawing/2014/main" id="{E5ED7EB8-3CAD-4E6E-A9AB-BACC93743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9541" y="3383193"/>
            <a:ext cx="3484596" cy="2323064"/>
          </a:xfrm>
          <a:prstGeom prst="rect">
            <a:avLst/>
          </a:prstGeom>
        </p:spPr>
      </p:pic>
    </p:spTree>
    <p:extLst>
      <p:ext uri="{BB962C8B-B14F-4D97-AF65-F5344CB8AC3E}">
        <p14:creationId xmlns:p14="http://schemas.microsoft.com/office/powerpoint/2010/main" val="86429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par>
                                <p:cTn id="62" presetID="53" presetClass="entr" presetSubtype="16"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21"/>
                                        </p:tgtEl>
                                        <p:attrNameLst>
                                          <p:attrName>ppt_x</p:attrName>
                                        </p:attrNameLst>
                                      </p:cBhvr>
                                      <p:tavLst>
                                        <p:tav tm="0">
                                          <p:val>
                                            <p:strVal val="ppt_x"/>
                                          </p:val>
                                        </p:tav>
                                        <p:tav tm="100000">
                                          <p:val>
                                            <p:strVal val="ppt_x"/>
                                          </p:val>
                                        </p:tav>
                                      </p:tavLst>
                                    </p:anim>
                                    <p:anim calcmode="lin" valueType="num">
                                      <p:cBhvr additive="base">
                                        <p:cTn id="86" dur="500"/>
                                        <p:tgtEl>
                                          <p:spTgt spid="21"/>
                                        </p:tgtEl>
                                        <p:attrNameLst>
                                          <p:attrName>ppt_y</p:attrName>
                                        </p:attrNameLst>
                                      </p:cBhvr>
                                      <p:tavLst>
                                        <p:tav tm="0">
                                          <p:val>
                                            <p:strVal val="ppt_y"/>
                                          </p:val>
                                        </p:tav>
                                        <p:tav tm="100000">
                                          <p:val>
                                            <p:strVal val="1+ppt_h/2"/>
                                          </p:val>
                                        </p:tav>
                                      </p:tavLst>
                                    </p:anim>
                                    <p:set>
                                      <p:cBhvr>
                                        <p:cTn id="87" dur="1" fill="hold">
                                          <p:stCondLst>
                                            <p:cond delay="499"/>
                                          </p:stCondLst>
                                        </p:cTn>
                                        <p:tgtEl>
                                          <p:spTgt spid="21"/>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additive="base">
                                        <p:cTn id="89" dur="500"/>
                                        <p:tgtEl>
                                          <p:spTgt spid="26"/>
                                        </p:tgtEl>
                                        <p:attrNameLst>
                                          <p:attrName>ppt_x</p:attrName>
                                        </p:attrNameLst>
                                      </p:cBhvr>
                                      <p:tavLst>
                                        <p:tav tm="0">
                                          <p:val>
                                            <p:strVal val="ppt_x"/>
                                          </p:val>
                                        </p:tav>
                                        <p:tav tm="100000">
                                          <p:val>
                                            <p:strVal val="ppt_x"/>
                                          </p:val>
                                        </p:tav>
                                      </p:tavLst>
                                    </p:anim>
                                    <p:anim calcmode="lin" valueType="num">
                                      <p:cBhvr additive="base">
                                        <p:cTn id="90" dur="500"/>
                                        <p:tgtEl>
                                          <p:spTgt spid="26"/>
                                        </p:tgtEl>
                                        <p:attrNameLst>
                                          <p:attrName>ppt_y</p:attrName>
                                        </p:attrNameLst>
                                      </p:cBhvr>
                                      <p:tavLst>
                                        <p:tav tm="0">
                                          <p:val>
                                            <p:strVal val="ppt_y"/>
                                          </p:val>
                                        </p:tav>
                                        <p:tav tm="100000">
                                          <p:val>
                                            <p:strVal val="1+ppt_h/2"/>
                                          </p:val>
                                        </p:tav>
                                      </p:tavLst>
                                    </p:anim>
                                    <p:set>
                                      <p:cBhvr>
                                        <p:cTn id="91" dur="1" fill="hold">
                                          <p:stCondLst>
                                            <p:cond delay="499"/>
                                          </p:stCondLst>
                                        </p:cTn>
                                        <p:tgtEl>
                                          <p:spTgt spid="26"/>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33"/>
                                        </p:tgtEl>
                                        <p:attrNameLst>
                                          <p:attrName>ppt_x</p:attrName>
                                        </p:attrNameLst>
                                      </p:cBhvr>
                                      <p:tavLst>
                                        <p:tav tm="0">
                                          <p:val>
                                            <p:strVal val="ppt_x"/>
                                          </p:val>
                                        </p:tav>
                                        <p:tav tm="100000">
                                          <p:val>
                                            <p:strVal val="ppt_x"/>
                                          </p:val>
                                        </p:tav>
                                      </p:tavLst>
                                    </p:anim>
                                    <p:anim calcmode="lin" valueType="num">
                                      <p:cBhvr additive="base">
                                        <p:cTn id="94" dur="500"/>
                                        <p:tgtEl>
                                          <p:spTgt spid="33"/>
                                        </p:tgtEl>
                                        <p:attrNameLst>
                                          <p:attrName>ppt_y</p:attrName>
                                        </p:attrNameLst>
                                      </p:cBhvr>
                                      <p:tavLst>
                                        <p:tav tm="0">
                                          <p:val>
                                            <p:strVal val="ppt_y"/>
                                          </p:val>
                                        </p:tav>
                                        <p:tav tm="100000">
                                          <p:val>
                                            <p:strVal val="1+ppt_h/2"/>
                                          </p:val>
                                        </p:tav>
                                      </p:tavLst>
                                    </p:anim>
                                    <p:set>
                                      <p:cBhvr>
                                        <p:cTn id="95" dur="1" fill="hold">
                                          <p:stCondLst>
                                            <p:cond delay="499"/>
                                          </p:stCondLst>
                                        </p:cTn>
                                        <p:tgtEl>
                                          <p:spTgt spid="33"/>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13"/>
                                        </p:tgtEl>
                                        <p:attrNameLst>
                                          <p:attrName>ppt_x</p:attrName>
                                        </p:attrNameLst>
                                      </p:cBhvr>
                                      <p:tavLst>
                                        <p:tav tm="0">
                                          <p:val>
                                            <p:strVal val="ppt_x"/>
                                          </p:val>
                                        </p:tav>
                                        <p:tav tm="100000">
                                          <p:val>
                                            <p:strVal val="ppt_x"/>
                                          </p:val>
                                        </p:tav>
                                      </p:tavLst>
                                    </p:anim>
                                    <p:anim calcmode="lin" valueType="num">
                                      <p:cBhvr additive="base">
                                        <p:cTn id="98" dur="500"/>
                                        <p:tgtEl>
                                          <p:spTgt spid="13"/>
                                        </p:tgtEl>
                                        <p:attrNameLst>
                                          <p:attrName>ppt_y</p:attrName>
                                        </p:attrNameLst>
                                      </p:cBhvr>
                                      <p:tavLst>
                                        <p:tav tm="0">
                                          <p:val>
                                            <p:strVal val="ppt_y"/>
                                          </p:val>
                                        </p:tav>
                                        <p:tav tm="100000">
                                          <p:val>
                                            <p:strVal val="1+ppt_h/2"/>
                                          </p:val>
                                        </p:tav>
                                      </p:tavLst>
                                    </p:anim>
                                    <p:set>
                                      <p:cBhvr>
                                        <p:cTn id="99" dur="1" fill="hold">
                                          <p:stCondLst>
                                            <p:cond delay="499"/>
                                          </p:stCondLst>
                                        </p:cTn>
                                        <p:tgtEl>
                                          <p:spTgt spid="13"/>
                                        </p:tgtEl>
                                        <p:attrNameLst>
                                          <p:attrName>style.visibility</p:attrName>
                                        </p:attrNameLst>
                                      </p:cBhvr>
                                      <p:to>
                                        <p:strVal val="hidden"/>
                                      </p:to>
                                    </p:set>
                                  </p:childTnLst>
                                </p:cTn>
                              </p:par>
                            </p:childTnLst>
                          </p:cTn>
                        </p:par>
                        <p:par>
                          <p:cTn id="100" fill="hold">
                            <p:stCondLst>
                              <p:cond delay="500"/>
                            </p:stCondLst>
                            <p:childTnLst>
                              <p:par>
                                <p:cTn id="101" presetID="63" presetClass="path" presetSubtype="0" accel="50000" decel="50000" fill="hold" grpId="2" nodeType="afterEffect">
                                  <p:stCondLst>
                                    <p:cond delay="0"/>
                                  </p:stCondLst>
                                  <p:childTnLst>
                                    <p:animMotion origin="layout" path="M -2.70833E-6 -2.96296E-6 L 0.14245 0.00394 " pathEditMode="relative" rAng="0" ptsTypes="AA">
                                      <p:cBhvr>
                                        <p:cTn id="102" dur="2000" fill="hold"/>
                                        <p:tgtEl>
                                          <p:spTgt spid="7"/>
                                        </p:tgtEl>
                                        <p:attrNameLst>
                                          <p:attrName>ppt_x</p:attrName>
                                          <p:attrName>ppt_y</p:attrName>
                                        </p:attrNameLst>
                                      </p:cBhvr>
                                      <p:rCtr x="7122" y="185"/>
                                    </p:animMotion>
                                  </p:childTnLst>
                                </p:cTn>
                              </p:par>
                              <p:par>
                                <p:cTn id="103" presetID="63" presetClass="path" presetSubtype="0" accel="50000" decel="50000" fill="hold" grpId="2" nodeType="withEffect">
                                  <p:stCondLst>
                                    <p:cond delay="0"/>
                                  </p:stCondLst>
                                  <p:childTnLst>
                                    <p:animMotion origin="layout" path="M -4.16667E-7 -2.96296E-6 L 0.20404 -0.00532 " pathEditMode="relative" rAng="0" ptsTypes="AA">
                                      <p:cBhvr>
                                        <p:cTn id="104" dur="2000" fill="hold"/>
                                        <p:tgtEl>
                                          <p:spTgt spid="18"/>
                                        </p:tgtEl>
                                        <p:attrNameLst>
                                          <p:attrName>ppt_x</p:attrName>
                                          <p:attrName>ppt_y</p:attrName>
                                        </p:attrNameLst>
                                      </p:cBhvr>
                                      <p:rCtr x="10195" y="-278"/>
                                    </p:animMotion>
                                  </p:childTnLst>
                                </p:cTn>
                              </p:par>
                              <p:par>
                                <p:cTn id="105" presetID="63" presetClass="path" presetSubtype="0" accel="50000" decel="50000" fill="hold" grpId="2" nodeType="withEffect">
                                  <p:stCondLst>
                                    <p:cond delay="0"/>
                                  </p:stCondLst>
                                  <p:childTnLst>
                                    <p:animMotion origin="layout" path="M -2.70833E-6 -2.96296E-6 L 0.10886 -0.00764 " pathEditMode="relative" rAng="0" ptsTypes="AA">
                                      <p:cBhvr>
                                        <p:cTn id="106" dur="2000" fill="hold"/>
                                        <p:tgtEl>
                                          <p:spTgt spid="23"/>
                                        </p:tgtEl>
                                        <p:attrNameLst>
                                          <p:attrName>ppt_x</p:attrName>
                                          <p:attrName>ppt_y</p:attrName>
                                        </p:attrNameLst>
                                      </p:cBhvr>
                                      <p:rCtr x="5443" y="-394"/>
                                    </p:animMotion>
                                  </p:childTnLst>
                                </p:cTn>
                              </p:par>
                              <p:par>
                                <p:cTn id="107" presetID="63" presetClass="path" presetSubtype="0" accel="50000" decel="50000" fill="hold" grpId="2" nodeType="withEffect">
                                  <p:stCondLst>
                                    <p:cond delay="0"/>
                                  </p:stCondLst>
                                  <p:childTnLst>
                                    <p:animMotion origin="layout" path="M 3.33333E-6 -4.44444E-6 L 0.13112 0.00371 " pathEditMode="relative" rAng="0" ptsTypes="AA">
                                      <p:cBhvr>
                                        <p:cTn id="108" dur="2000" fill="hold"/>
                                        <p:tgtEl>
                                          <p:spTgt spid="25"/>
                                        </p:tgtEl>
                                        <p:attrNameLst>
                                          <p:attrName>ppt_x</p:attrName>
                                          <p:attrName>ppt_y</p:attrName>
                                        </p:attrNameLst>
                                      </p:cBhvr>
                                      <p:rCtr x="6549" y="185"/>
                                    </p:animMotion>
                                  </p:childTnLst>
                                </p:cTn>
                              </p:par>
                              <p:par>
                                <p:cTn id="109" presetID="63" presetClass="path" presetSubtype="0" accel="50000" decel="50000" fill="hold" nodeType="withEffect">
                                  <p:stCondLst>
                                    <p:cond delay="0"/>
                                  </p:stCondLst>
                                  <p:childTnLst>
                                    <p:animMotion origin="layout" path="M 8.33333E-7 7.40741E-7 L 0.20456 0.00069 " pathEditMode="relative" rAng="0" ptsTypes="AA">
                                      <p:cBhvr>
                                        <p:cTn id="110" dur="2000" fill="hold"/>
                                        <p:tgtEl>
                                          <p:spTgt spid="27"/>
                                        </p:tgtEl>
                                        <p:attrNameLst>
                                          <p:attrName>ppt_x</p:attrName>
                                          <p:attrName>ppt_y</p:attrName>
                                        </p:attrNameLst>
                                      </p:cBhvr>
                                      <p:rCtr x="10221" y="23"/>
                                    </p:animMotion>
                                  </p:childTnLst>
                                </p:cTn>
                              </p:par>
                              <p:par>
                                <p:cTn id="111" presetID="63" presetClass="path" presetSubtype="0" accel="50000" decel="50000" fill="hold" nodeType="withEffect">
                                  <p:stCondLst>
                                    <p:cond delay="0"/>
                                  </p:stCondLst>
                                  <p:childTnLst>
                                    <p:animMotion origin="layout" path="M -3.54167E-6 2.22222E-6 L 0.13399 0.00741 " pathEditMode="relative" rAng="0" ptsTypes="AA">
                                      <p:cBhvr>
                                        <p:cTn id="112" dur="2000" fill="hold"/>
                                        <p:tgtEl>
                                          <p:spTgt spid="9"/>
                                        </p:tgtEl>
                                        <p:attrNameLst>
                                          <p:attrName>ppt_x</p:attrName>
                                          <p:attrName>ppt_y</p:attrName>
                                        </p:attrNameLst>
                                      </p:cBhvr>
                                      <p:rCtr x="6693" y="370"/>
                                    </p:animMotion>
                                  </p:childTnLst>
                                </p:cTn>
                              </p:par>
                              <p:par>
                                <p:cTn id="113" presetID="63" presetClass="path" presetSubtype="0" accel="50000" decel="50000" fill="hold" nodeType="withEffect">
                                  <p:stCondLst>
                                    <p:cond delay="0"/>
                                  </p:stCondLst>
                                  <p:childTnLst>
                                    <p:animMotion origin="layout" path="M -0.0177 -0.00463 L 0.09844 -0.00648 " pathEditMode="relative" rAng="0" ptsTypes="AA">
                                      <p:cBhvr>
                                        <p:cTn id="114" dur="2000" fill="hold"/>
                                        <p:tgtEl>
                                          <p:spTgt spid="29"/>
                                        </p:tgtEl>
                                        <p:attrNameLst>
                                          <p:attrName>ppt_x</p:attrName>
                                          <p:attrName>ppt_y</p:attrName>
                                        </p:attrNameLst>
                                      </p:cBhvr>
                                      <p:rCtr x="5807" y="-93"/>
                                    </p:animMotion>
                                  </p:childTnLst>
                                </p:cTn>
                              </p:par>
                              <p:par>
                                <p:cTn id="115" presetID="63" presetClass="path" presetSubtype="0" accel="50000" decel="50000" fill="hold" nodeType="withEffect">
                                  <p:stCondLst>
                                    <p:cond delay="0"/>
                                  </p:stCondLst>
                                  <p:childTnLst>
                                    <p:animMotion origin="layout" path="M 3.75E-6 2.22222E-6 L 0.16263 0.00023 " pathEditMode="relative" rAng="0" ptsTypes="AA">
                                      <p:cBhvr>
                                        <p:cTn id="116" dur="2000" fill="hold"/>
                                        <p:tgtEl>
                                          <p:spTgt spid="31"/>
                                        </p:tgtEl>
                                        <p:attrNameLst>
                                          <p:attrName>ppt_x</p:attrName>
                                          <p:attrName>ppt_y</p:attrName>
                                        </p:attrNameLst>
                                      </p:cBhvr>
                                      <p:rCtr x="8125" y="0"/>
                                    </p:animMotion>
                                  </p:childTnLst>
                                </p:cTn>
                              </p:par>
                              <p:par>
                                <p:cTn id="117" presetID="26" presetClass="emph" presetSubtype="0" repeatCount="2000" fill="hold" grpId="1" nodeType="withEffect">
                                  <p:stCondLst>
                                    <p:cond delay="0"/>
                                  </p:stCondLst>
                                  <p:childTnLst>
                                    <p:animEffect transition="out" filter="fade">
                                      <p:cBhvr>
                                        <p:cTn id="118" dur="2000" tmFilter="0, 0; .2, .5; .8, .5; 1, 0"/>
                                        <p:tgtEl>
                                          <p:spTgt spid="7"/>
                                        </p:tgtEl>
                                      </p:cBhvr>
                                    </p:animEffect>
                                    <p:animScale>
                                      <p:cBhvr>
                                        <p:cTn id="119" dur="1000" autoRev="1" fill="hold"/>
                                        <p:tgtEl>
                                          <p:spTgt spid="7"/>
                                        </p:tgtEl>
                                      </p:cBhvr>
                                      <p:by x="105000" y="105000"/>
                                    </p:animScale>
                                  </p:childTnLst>
                                </p:cTn>
                              </p:par>
                              <p:par>
                                <p:cTn id="120" presetID="26" presetClass="emph" presetSubtype="0" repeatCount="2000" fill="hold" grpId="1" nodeType="withEffect">
                                  <p:stCondLst>
                                    <p:cond delay="0"/>
                                  </p:stCondLst>
                                  <p:childTnLst>
                                    <p:animEffect transition="out" filter="fade">
                                      <p:cBhvr>
                                        <p:cTn id="121" dur="2000" tmFilter="0, 0; .2, .5; .8, .5; 1, 0"/>
                                        <p:tgtEl>
                                          <p:spTgt spid="18"/>
                                        </p:tgtEl>
                                      </p:cBhvr>
                                    </p:animEffect>
                                    <p:animScale>
                                      <p:cBhvr>
                                        <p:cTn id="122" dur="1000" autoRev="1" fill="hold"/>
                                        <p:tgtEl>
                                          <p:spTgt spid="18"/>
                                        </p:tgtEl>
                                      </p:cBhvr>
                                      <p:by x="105000" y="105000"/>
                                    </p:animScale>
                                  </p:childTnLst>
                                </p:cTn>
                              </p:par>
                              <p:par>
                                <p:cTn id="123" presetID="26" presetClass="emph" presetSubtype="0" repeatCount="2000" fill="hold" grpId="1" nodeType="withEffect">
                                  <p:stCondLst>
                                    <p:cond delay="0"/>
                                  </p:stCondLst>
                                  <p:childTnLst>
                                    <p:animEffect transition="out" filter="fade">
                                      <p:cBhvr>
                                        <p:cTn id="124" dur="2000" tmFilter="0, 0; .2, .5; .8, .5; 1, 0"/>
                                        <p:tgtEl>
                                          <p:spTgt spid="23"/>
                                        </p:tgtEl>
                                      </p:cBhvr>
                                    </p:animEffect>
                                    <p:animScale>
                                      <p:cBhvr>
                                        <p:cTn id="125" dur="1000" autoRev="1" fill="hold"/>
                                        <p:tgtEl>
                                          <p:spTgt spid="23"/>
                                        </p:tgtEl>
                                      </p:cBhvr>
                                      <p:by x="105000" y="105000"/>
                                    </p:animScale>
                                  </p:childTnLst>
                                </p:cTn>
                              </p:par>
                              <p:par>
                                <p:cTn id="126" presetID="26" presetClass="emph" presetSubtype="0" repeatCount="2000" fill="hold" grpId="1" nodeType="withEffect">
                                  <p:stCondLst>
                                    <p:cond delay="0"/>
                                  </p:stCondLst>
                                  <p:childTnLst>
                                    <p:animEffect transition="out" filter="fade">
                                      <p:cBhvr>
                                        <p:cTn id="127" dur="2000" tmFilter="0, 0; .2, .5; .8, .5; 1, 0"/>
                                        <p:tgtEl>
                                          <p:spTgt spid="25"/>
                                        </p:tgtEl>
                                      </p:cBhvr>
                                    </p:animEffect>
                                    <p:animScale>
                                      <p:cBhvr>
                                        <p:cTn id="128" dur="10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7" grpId="2" animBg="1"/>
      <p:bldP spid="18" grpId="0" animBg="1"/>
      <p:bldP spid="18" grpId="1" animBg="1"/>
      <p:bldP spid="18" grpId="2" animBg="1"/>
      <p:bldP spid="21" grpId="0" animBg="1"/>
      <p:bldP spid="21" grpId="1" animBg="1"/>
      <p:bldP spid="23" grpId="0" animBg="1"/>
      <p:bldP spid="23" grpId="1" animBg="1"/>
      <p:bldP spid="23" grpId="2" animBg="1"/>
      <p:bldP spid="25" grpId="0" animBg="1"/>
      <p:bldP spid="25" grpId="1" animBg="1"/>
      <p:bldP spid="25" grpId="2" animBg="1"/>
      <p:bldP spid="26" grpId="0" animBg="1"/>
      <p:bldP spid="2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2623" y="554142"/>
            <a:ext cx="7593745" cy="584775"/>
          </a:xfrm>
          <a:prstGeom prst="rect">
            <a:avLst/>
          </a:prstGeom>
        </p:spPr>
        <p:txBody>
          <a:bodyPr wrap="none">
            <a:spAutoFit/>
          </a:bodyP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272623" y="1389029"/>
            <a:ext cx="8600431"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272623" y="2223916"/>
            <a:ext cx="779091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bè</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nuôi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689296" y="2829119"/>
            <a:ext cx="9183758" cy="89739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a:t>
            </a:r>
            <a:r>
              <a:rPr lang="en-US" sz="3600" dirty="0">
                <a:solidFill>
                  <a:schemeClr val="tx1"/>
                </a:solidFill>
                <a:latin typeface="Times New Roman" panose="02020603050405020304" pitchFamily="18" charset="0"/>
                <a:cs typeface="Times New Roman" panose="02020603050405020304" pitchFamily="18" charset="0"/>
              </a:rPr>
              <a:t> 3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1834829" y="3277815"/>
            <a:ext cx="9183758" cy="1686429"/>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đích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biển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1689296" y="4133130"/>
            <a:ext cx="9183758" cy="89739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00FF"/>
                </a:solidFill>
                <a:latin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cả</a:t>
            </a:r>
            <a:r>
              <a:rPr lang="en-US" sz="3600" dirty="0">
                <a:solidFill>
                  <a:srgbClr val="0000FF"/>
                </a:solidFill>
                <a:latin typeface="Times New Roman" panose="02020603050405020304" pitchFamily="18" charset="0"/>
                <a:cs typeface="Times New Roman" panose="02020603050405020304" pitchFamily="18" charset="0"/>
              </a:rPr>
              <a:t> 3 </a:t>
            </a:r>
            <a:r>
              <a:rPr lang="en-US" sz="3600" dirty="0" err="1">
                <a:solidFill>
                  <a:srgbClr val="0000FF"/>
                </a:solidFill>
                <a:latin typeface="Times New Roman" panose="02020603050405020304" pitchFamily="18" charset="0"/>
                <a:cs typeface="Times New Roman" panose="02020603050405020304" pitchFamily="18" charset="0"/>
              </a:rPr>
              <a:t>câu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đều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có</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từ</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để</a:t>
            </a:r>
            <a:r>
              <a:rPr 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922736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202642" y="584728"/>
            <a:ext cx="11786716" cy="1077218"/>
          </a:xfrm>
          <a:prstGeom prst="rect">
            <a:avLst/>
          </a:prstGeom>
          <a:noFill/>
          <a:ln w="34925">
            <a:no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Dựa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BE011E9-916D-42CE-801F-80190316A496}"/>
              </a:ext>
            </a:extLst>
          </p:cNvPr>
          <p:cNvSpPr/>
          <p:nvPr/>
        </p:nvSpPr>
        <p:spPr>
          <a:xfrm>
            <a:off x="1678292" y="2530273"/>
            <a:ext cx="8785460"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59213B-DC1B-4DB9-AECD-42E986819CA7}"/>
              </a:ext>
            </a:extLst>
          </p:cNvPr>
          <p:cNvSpPr/>
          <p:nvPr/>
        </p:nvSpPr>
        <p:spPr>
          <a:xfrm>
            <a:off x="1678292" y="3810432"/>
            <a:ext cx="8785461"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A42082B-250E-4048-81ED-B498747AF1B2}"/>
              </a:ext>
            </a:extLst>
          </p:cNvPr>
          <p:cNvSpPr txBox="1"/>
          <p:nvPr/>
        </p:nvSpPr>
        <p:spPr>
          <a:xfrm>
            <a:off x="709769" y="1716843"/>
            <a:ext cx="110744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M:</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2133348-2BC8-4FEA-9A95-70B9DFF9EB05}"/>
              </a:ext>
            </a:extLst>
          </p:cNvPr>
          <p:cNvSpPr/>
          <p:nvPr/>
        </p:nvSpPr>
        <p:spPr>
          <a:xfrm>
            <a:off x="604576" y="3328737"/>
            <a:ext cx="9170387"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AD3A7807-2B5C-42BB-93DB-E17A51FAB3B1}"/>
              </a:ext>
            </a:extLst>
          </p:cNvPr>
          <p:cNvSpPr/>
          <p:nvPr/>
        </p:nvSpPr>
        <p:spPr>
          <a:xfrm>
            <a:off x="604576" y="3910660"/>
            <a:ext cx="11384782"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đảo</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04A4F470-8C15-486E-8053-D127A74C6643}"/>
              </a:ext>
            </a:extLst>
          </p:cNvPr>
          <p:cNvSpPr/>
          <p:nvPr/>
        </p:nvSpPr>
        <p:spPr>
          <a:xfrm>
            <a:off x="604576" y="4608896"/>
            <a:ext cx="10207450"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 </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97475C79-2EDB-4E1C-89E8-D16C334D9C9C}"/>
              </a:ext>
            </a:extLst>
          </p:cNvPr>
          <p:cNvSpPr/>
          <p:nvPr/>
        </p:nvSpPr>
        <p:spPr>
          <a:xfrm>
            <a:off x="604576" y="5344874"/>
            <a:ext cx="11384782"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nuôi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271B4BA-D196-41C3-9373-57065073E5B6}"/>
              </a:ext>
            </a:extLst>
          </p:cNvPr>
          <p:cNvCxnSpPr>
            <a:cxnSpLocks/>
          </p:cNvCxnSpPr>
          <p:nvPr/>
        </p:nvCxnSpPr>
        <p:spPr>
          <a:xfrm>
            <a:off x="2308954" y="1178050"/>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71B4BA-D196-41C3-9373-57065073E5B6}"/>
              </a:ext>
            </a:extLst>
          </p:cNvPr>
          <p:cNvCxnSpPr>
            <a:cxnSpLocks/>
          </p:cNvCxnSpPr>
          <p:nvPr/>
        </p:nvCxnSpPr>
        <p:spPr>
          <a:xfrm>
            <a:off x="4058241" y="1178050"/>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71B4BA-D196-41C3-9373-57065073E5B6}"/>
              </a:ext>
            </a:extLst>
          </p:cNvPr>
          <p:cNvCxnSpPr>
            <a:cxnSpLocks/>
          </p:cNvCxnSpPr>
          <p:nvPr/>
        </p:nvCxnSpPr>
        <p:spPr>
          <a:xfrm>
            <a:off x="5926797" y="1178050"/>
            <a:ext cx="19980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71B4BA-D196-41C3-9373-57065073E5B6}"/>
              </a:ext>
            </a:extLst>
          </p:cNvPr>
          <p:cNvCxnSpPr>
            <a:cxnSpLocks/>
          </p:cNvCxnSpPr>
          <p:nvPr/>
        </p:nvCxnSpPr>
        <p:spPr>
          <a:xfrm flipV="1">
            <a:off x="8630241" y="1178050"/>
            <a:ext cx="1971498" cy="2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85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64" presetClass="path" presetSubtype="0" accel="50000" decel="50000" fill="hold" grpId="0" nodeType="withEffect">
                                  <p:stCondLst>
                                    <p:cond delay="0"/>
                                  </p:stCondLst>
                                  <p:childTnLst>
                                    <p:animMotion origin="layout" path="M 3.33333E-6 -7.40741E-7 L -0.00131 -0.11643 " pathEditMode="relative" rAng="0" ptsTypes="AA">
                                      <p:cBhvr>
                                        <p:cTn id="26" dur="2000" fill="hold"/>
                                        <p:tgtEl>
                                          <p:spTgt spid="2"/>
                                        </p:tgtEl>
                                        <p:attrNameLst>
                                          <p:attrName>ppt_x</p:attrName>
                                          <p:attrName>ppt_y</p:attrName>
                                        </p:attrNameLst>
                                      </p:cBhvr>
                                      <p:rCtr x="-65" y="-5833"/>
                                    </p:animMotion>
                                  </p:childTnLst>
                                </p:cTn>
                              </p:par>
                              <p:par>
                                <p:cTn id="27" presetID="64" presetClass="path" presetSubtype="0" accel="50000" decel="50000" fill="hold" grpId="0" nodeType="withEffect">
                                  <p:stCondLst>
                                    <p:cond delay="0"/>
                                  </p:stCondLst>
                                  <p:childTnLst>
                                    <p:animMotion origin="layout" path="M 3.33333E-6 -4.81481E-6 L -7.37257E-18 -0.18658 " pathEditMode="relative" rAng="0" ptsTypes="AA">
                                      <p:cBhvr>
                                        <p:cTn id="28" dur="2000" fill="hold"/>
                                        <p:tgtEl>
                                          <p:spTgt spid="17"/>
                                        </p:tgtEl>
                                        <p:attrNameLst>
                                          <p:attrName>ppt_x</p:attrName>
                                          <p:attrName>ppt_y</p:attrName>
                                        </p:attrNameLst>
                                      </p:cBhvr>
                                      <p:rCtr x="104" y="-9306"/>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animBg="1"/>
      <p:bldP spid="17" grpId="1" animBg="1"/>
      <p:bldP spid="3" grpId="0"/>
      <p:bldP spid="16" grpId="0"/>
      <p:bldP spid="20" grpId="0"/>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313043" y="1073426"/>
            <a:ext cx="7911548" cy="1815547"/>
          </a:xfrm>
          <a:prstGeom prst="wedgeEllipseCallout">
            <a:avLst>
              <a:gd name="adj1" fmla="val -38086"/>
              <a:gd name="adj2" fmla="val 73834"/>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Cụm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 </a:t>
            </a:r>
            <a:r>
              <a:rPr lang="en-US" sz="3600" b="1" dirty="0" err="1">
                <a:solidFill>
                  <a:schemeClr val="tx1"/>
                </a:solidFill>
                <a:latin typeface="Times New Roman" panose="02020603050405020304" pitchFamily="18" charset="0"/>
                <a:cs typeface="Times New Roman" panose="02020603050405020304" pitchFamily="18" charset="0"/>
              </a:rPr>
              <a:t>dùng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hỏi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5" name="Rounded Rectangle 4"/>
          <p:cNvSpPr/>
          <p:nvPr/>
        </p:nvSpPr>
        <p:spPr>
          <a:xfrm>
            <a:off x="1577007" y="3326296"/>
            <a:ext cx="9183758" cy="2239618"/>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Cụm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dùng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đích</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5284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6F050E6-2764-4F39-9BB0-E01580F9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a:extLst>
              <a:ext uri="{FF2B5EF4-FFF2-40B4-BE49-F238E27FC236}">
                <a16:creationId xmlns:a16="http://schemas.microsoft.com/office/drawing/2014/main" id="{A1A797B2-8053-4ABD-95AF-131AFE421524}"/>
              </a:ext>
            </a:extLst>
          </p:cNvPr>
          <p:cNvSpPr txBox="1"/>
          <p:nvPr/>
        </p:nvSpPr>
        <p:spPr>
          <a:xfrm>
            <a:off x="1391920" y="2293592"/>
            <a:ext cx="9885679" cy="1569660"/>
          </a:xfrm>
          <a:prstGeom prst="rect">
            <a:avLst/>
          </a:prstGeom>
          <a:noFill/>
        </p:spPr>
        <p:txBody>
          <a:bodyPr wrap="square" rtlCol="0">
            <a:spAutoFit/>
          </a:bodyPr>
          <a:lstStyle/>
          <a:p>
            <a:r>
              <a:rPr lang="en-US" sz="9600" b="1" dirty="0" err="1">
                <a:solidFill>
                  <a:srgbClr val="00B050"/>
                </a:solidFill>
                <a:latin typeface="Times New Roman" panose="02020603050405020304" pitchFamily="18" charset="0"/>
                <a:cs typeface="Times New Roman" panose="02020603050405020304" pitchFamily="18" charset="0"/>
              </a:rPr>
              <a:t>Củng</a:t>
            </a:r>
            <a:r>
              <a:rPr lang="en-US" sz="9600" b="1" dirty="0">
                <a:solidFill>
                  <a:srgbClr val="00B050"/>
                </a:solidFill>
                <a:latin typeface="Times New Roman" panose="02020603050405020304" pitchFamily="18" charset="0"/>
                <a:cs typeface="Times New Roman" panose="02020603050405020304" pitchFamily="18" charset="0"/>
              </a:rPr>
              <a:t> </a:t>
            </a:r>
            <a:r>
              <a:rPr lang="en-US" sz="9600" b="1" dirty="0" err="1">
                <a:solidFill>
                  <a:srgbClr val="00B050"/>
                </a:solidFill>
                <a:latin typeface="Times New Roman" panose="02020603050405020304" pitchFamily="18" charset="0"/>
                <a:cs typeface="Times New Roman" panose="02020603050405020304" pitchFamily="18" charset="0"/>
              </a:rPr>
              <a:t>cố</a:t>
            </a:r>
            <a:r>
              <a:rPr lang="en-US" sz="9600" b="1" dirty="0">
                <a:solidFill>
                  <a:srgbClr val="00B050"/>
                </a:solidFill>
                <a:latin typeface="Times New Roman" panose="02020603050405020304" pitchFamily="18" charset="0"/>
                <a:cs typeface="Times New Roman" panose="02020603050405020304" pitchFamily="18" charset="0"/>
              </a:rPr>
              <a:t> </a:t>
            </a:r>
            <a:r>
              <a:rPr lang="en-US" sz="9600" b="1" dirty="0" err="1">
                <a:solidFill>
                  <a:srgbClr val="00B050"/>
                </a:solidFill>
                <a:latin typeface="Times New Roman" panose="02020603050405020304" pitchFamily="18" charset="0"/>
                <a:cs typeface="Times New Roman" panose="02020603050405020304" pitchFamily="18" charset="0"/>
              </a:rPr>
              <a:t>bài</a:t>
            </a:r>
            <a:r>
              <a:rPr lang="en-US" sz="9600" b="1" dirty="0">
                <a:solidFill>
                  <a:srgbClr val="00B050"/>
                </a:solidFill>
                <a:latin typeface="Times New Roman" panose="02020603050405020304" pitchFamily="18" charset="0"/>
                <a:cs typeface="Times New Roman" panose="02020603050405020304" pitchFamily="18" charset="0"/>
              </a:rPr>
              <a:t> </a:t>
            </a:r>
            <a:r>
              <a:rPr lang="en-US" sz="9600" b="1" dirty="0" err="1">
                <a:solidFill>
                  <a:srgbClr val="00B050"/>
                </a:solidFill>
                <a:latin typeface="Times New Roman" panose="02020603050405020304" pitchFamily="18" charset="0"/>
                <a:cs typeface="Times New Roman" panose="02020603050405020304" pitchFamily="18" charset="0"/>
              </a:rPr>
              <a:t>học</a:t>
            </a:r>
            <a:endParaRPr lang="vi-VN" sz="9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034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969" y="524259"/>
            <a:ext cx="10774257" cy="2862322"/>
          </a:xfrm>
          <a:prstGeom prst="rect">
            <a:avLst/>
          </a:prstGeom>
        </p:spPr>
        <p:txBody>
          <a:bodyPr wrap="square">
            <a:spAutoFit/>
          </a:bodyPr>
          <a:lstStyle/>
          <a:p>
            <a:pPr algn="just"/>
            <a:r>
              <a:rPr lang="en-US" sz="3600" dirty="0">
                <a:solidFill>
                  <a:srgbClr val="202122"/>
                </a:solidFill>
                <a:latin typeface="Times New Roman" panose="02020603050405020304" pitchFamily="18" charset="0"/>
                <a:cs typeface="Times New Roman" panose="02020603050405020304" pitchFamily="18" charset="0"/>
              </a:rPr>
              <a:t>                  : </a:t>
            </a:r>
            <a:r>
              <a:rPr lang="vi-VN" sz="3600" dirty="0">
                <a:solidFill>
                  <a:srgbClr val="202122"/>
                </a:solidFill>
                <a:latin typeface="Times New Roman" panose="02020603050405020304" pitchFamily="18" charset="0"/>
                <a:cs typeface="Times New Roman" panose="02020603050405020304" pitchFamily="18" charset="0"/>
              </a:rPr>
              <a:t>dân chài hay dân đánh cá, dân đi biển là người dùng lưới, cần câu cá, bẫy hoặc các dụng cụ khác để bắt và thu gom cá hoặc các loại sinh vật thuỷ sinh từ sông, hồ hoặc đại dương để làm thức ăn cho con người hoặc cho những mục đích khác.</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E172D390-6316-45D6-8A2B-ECA09D0C3653}"/>
              </a:ext>
            </a:extLst>
          </p:cNvPr>
          <p:cNvSpPr/>
          <p:nvPr/>
        </p:nvSpPr>
        <p:spPr>
          <a:xfrm>
            <a:off x="543659" y="472370"/>
            <a:ext cx="2000758" cy="709190"/>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Ngư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36424" y="3386581"/>
            <a:ext cx="5171948" cy="3340458"/>
          </a:xfrm>
          <a:prstGeom prst="rect">
            <a:avLst/>
          </a:prstGeom>
        </p:spPr>
      </p:pic>
      <p:pic>
        <p:nvPicPr>
          <p:cNvPr id="7" name="Picture 6"/>
          <p:cNvPicPr>
            <a:picLocks noChangeAspect="1"/>
          </p:cNvPicPr>
          <p:nvPr/>
        </p:nvPicPr>
        <p:blipFill>
          <a:blip r:embed="rId3"/>
          <a:stretch>
            <a:fillRect/>
          </a:stretch>
        </p:blipFill>
        <p:spPr>
          <a:xfrm>
            <a:off x="6157309" y="3386581"/>
            <a:ext cx="5567430" cy="3340458"/>
          </a:xfrm>
          <a:prstGeom prst="rect">
            <a:avLst/>
          </a:prstGeom>
        </p:spPr>
      </p:pic>
    </p:spTree>
    <p:extLst>
      <p:ext uri="{BB962C8B-B14F-4D97-AF65-F5344CB8AC3E}">
        <p14:creationId xmlns:p14="http://schemas.microsoft.com/office/powerpoint/2010/main" val="352863150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6">
            <a:extLst>
              <a:ext uri="{FF2B5EF4-FFF2-40B4-BE49-F238E27FC236}">
                <a16:creationId xmlns:a16="http://schemas.microsoft.com/office/drawing/2014/main" id="{E172D390-6316-45D6-8A2B-ECA09D0C3653}"/>
              </a:ext>
            </a:extLst>
          </p:cNvPr>
          <p:cNvSpPr/>
          <p:nvPr/>
        </p:nvSpPr>
        <p:spPr>
          <a:xfrm>
            <a:off x="636425" y="485623"/>
            <a:ext cx="3842810" cy="709190"/>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quân</a:t>
            </a:r>
            <a:r>
              <a:rPr lang="en-US" sz="3600" b="1" dirty="0">
                <a:solidFill>
                  <a:schemeClr val="tx1"/>
                </a:solidFill>
                <a:latin typeface="Times New Roman" panose="02020603050405020304" pitchFamily="18" charset="0"/>
                <a:cs typeface="Times New Roman" panose="02020603050405020304" pitchFamily="18" charset="0"/>
              </a:rPr>
              <a:t>:</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82198" y="541640"/>
            <a:ext cx="11078817" cy="1754326"/>
          </a:xfrm>
          <a:prstGeom prst="rect">
            <a:avLst/>
          </a:prstGeom>
        </p:spPr>
        <p:txBody>
          <a:bodyPr wrap="square">
            <a:spAutoFit/>
          </a:bodyPr>
          <a:lstStyle/>
          <a:p>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chủng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đội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thuộc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lực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lượng</a:t>
            </a:r>
            <a:r>
              <a:rPr lang="en-US" sz="3600" dirty="0">
                <a:latin typeface="Times New Roman" panose="02020603050405020304" pitchFamily="18" charset="0"/>
                <a:ea typeface="Calibri" panose="020F0502020204030204" pitchFamily="34" charset="0"/>
              </a:rPr>
              <a:t> vũ </a:t>
            </a:r>
            <a:r>
              <a:rPr lang="en-US" sz="3600" dirty="0" err="1">
                <a:latin typeface="Times New Roman" panose="02020603050405020304" pitchFamily="18" charset="0"/>
                <a:ea typeface="Calibri" panose="020F0502020204030204" pitchFamily="34" charset="0"/>
              </a:rPr>
              <a:t>trang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nước</a:t>
            </a:r>
            <a:r>
              <a:rPr lang="en-US" sz="3600" dirty="0">
                <a:latin typeface="Times New Roman" panose="02020603050405020304" pitchFamily="18" charset="0"/>
                <a:ea typeface="Calibri" panose="020F0502020204030204" pitchFamily="34" charset="0"/>
              </a:rPr>
              <a:t> có </a:t>
            </a:r>
            <a:r>
              <a:rPr lang="en-US" sz="3600" dirty="0" err="1">
                <a:latin typeface="Times New Roman" panose="02020603050405020304" pitchFamily="18" charset="0"/>
                <a:ea typeface="Calibri" panose="020F0502020204030204" pitchFamily="34" charset="0"/>
              </a:rPr>
              <a:t>biển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làm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nhiệm</a:t>
            </a:r>
            <a:r>
              <a:rPr lang="en-US" sz="3600" dirty="0">
                <a:latin typeface="Times New Roman" panose="02020603050405020304" pitchFamily="18" charset="0"/>
                <a:ea typeface="Calibri" panose="020F0502020204030204" pitchFamily="34" charset="0"/>
              </a:rPr>
              <a:t> vụ </a:t>
            </a:r>
            <a:r>
              <a:rPr lang="en-US" sz="3600" dirty="0" err="1">
                <a:latin typeface="Times New Roman" panose="02020603050405020304" pitchFamily="18" charset="0"/>
                <a:ea typeface="Calibri" panose="020F0502020204030204" pitchFamily="34" charset="0"/>
              </a:rPr>
              <a:t>trên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chiến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trường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đại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dương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nước</a:t>
            </a:r>
            <a:r>
              <a:rPr lang="en-US" sz="3600" dirty="0">
                <a:latin typeface="Times New Roman" panose="02020603050405020304" pitchFamily="18" charset="0"/>
                <a:ea typeface="Calibri" panose="020F0502020204030204" pitchFamily="34" charset="0"/>
              </a:rPr>
              <a:t>.</a:t>
            </a:r>
            <a:endParaRPr lang="en-US" sz="3600" dirty="0"/>
          </a:p>
        </p:txBody>
      </p:sp>
      <p:pic>
        <p:nvPicPr>
          <p:cNvPr id="6" name="Picture 5"/>
          <p:cNvPicPr>
            <a:picLocks noChangeAspect="1"/>
          </p:cNvPicPr>
          <p:nvPr/>
        </p:nvPicPr>
        <p:blipFill>
          <a:blip r:embed="rId2"/>
          <a:stretch>
            <a:fillRect/>
          </a:stretch>
        </p:blipFill>
        <p:spPr>
          <a:xfrm>
            <a:off x="2782956" y="2295966"/>
            <a:ext cx="6069496" cy="4091582"/>
          </a:xfrm>
          <a:prstGeom prst="rect">
            <a:avLst/>
          </a:prstGeom>
        </p:spPr>
      </p:pic>
    </p:spTree>
    <p:extLst>
      <p:ext uri="{BB962C8B-B14F-4D97-AF65-F5344CB8AC3E}">
        <p14:creationId xmlns:p14="http://schemas.microsoft.com/office/powerpoint/2010/main" val="37368878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35621" y="2611092"/>
            <a:ext cx="5669841" cy="4246908"/>
          </a:xfrm>
          <a:prstGeom prst="rect">
            <a:avLst/>
          </a:prstGeom>
        </p:spPr>
      </p:pic>
      <p:sp>
        <p:nvSpPr>
          <p:cNvPr id="7" name="Rectangle 6"/>
          <p:cNvSpPr/>
          <p:nvPr/>
        </p:nvSpPr>
        <p:spPr>
          <a:xfrm>
            <a:off x="715617" y="463971"/>
            <a:ext cx="11224591" cy="2062103"/>
          </a:xfrm>
          <a:prstGeom prst="rect">
            <a:avLst/>
          </a:prstGeom>
        </p:spPr>
        <p:txBody>
          <a:bodyPr wrap="square">
            <a:spAutoFit/>
          </a:bodyPr>
          <a:lstStyle/>
          <a:p>
            <a:pPr algn="just"/>
            <a:r>
              <a:rPr lang="en-US" sz="3200" dirty="0">
                <a:solidFill>
                  <a:srgbClr val="202124"/>
                </a:solidFill>
                <a:latin typeface="Times New Roman" panose="02020603050405020304" pitchFamily="18" charset="0"/>
                <a:cs typeface="Times New Roman" panose="02020603050405020304" pitchFamily="18" charset="0"/>
              </a:rPr>
              <a:t>                   : </a:t>
            </a:r>
            <a:r>
              <a:rPr lang="en-US" sz="3200" dirty="0" err="1">
                <a:solidFill>
                  <a:srgbClr val="202124"/>
                </a:solidFill>
                <a:latin typeface="Times New Roman" panose="02020603050405020304" pitchFamily="18" charset="0"/>
                <a:cs typeface="Times New Roman" panose="02020603050405020304" pitchFamily="18" charset="0"/>
              </a:rPr>
              <a:t>là</a:t>
            </a:r>
            <a:r>
              <a:rPr lang="en-US" sz="3200" dirty="0">
                <a:solidFill>
                  <a:srgbClr val="202124"/>
                </a:solidFill>
                <a:latin typeface="Times New Roman" panose="02020603050405020304" pitchFamily="18" charset="0"/>
                <a:cs typeface="Times New Roman" panose="02020603050405020304" pitchFamily="18" charset="0"/>
              </a:rPr>
              <a:t> </a:t>
            </a:r>
            <a:r>
              <a:rPr lang="vi-VN" sz="3200" dirty="0">
                <a:solidFill>
                  <a:srgbClr val="202124"/>
                </a:solidFill>
                <a:latin typeface="Times New Roman" panose="02020603050405020304" pitchFamily="18" charset="0"/>
                <a:cs typeface="Times New Roman" panose="02020603050405020304" pitchFamily="18" charset="0"/>
              </a:rPr>
              <a:t>một công việc mà bạn sẽ ở dưới nước trong thời gian dài bằng cách cung cấp không khí từ bề mặt hoặc mang theo một nguồn cung cấp khí nén và mặc đồ bảo hộ dưới nước. Thợ lặn là một nghề vừa thú vị mà cũng vừa nguy hiểm.</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993728" y="463971"/>
            <a:ext cx="1665841" cy="584775"/>
          </a:xfrm>
          <a:prstGeom prst="rect">
            <a:avLst/>
          </a:prstGeom>
        </p:spPr>
        <p:txBody>
          <a:bodyPr wrap="none">
            <a:spAutoFit/>
          </a:bodyPr>
          <a:lstStyle/>
          <a:p>
            <a:r>
              <a:rPr lang="vi-VN" sz="3200" b="1" dirty="0">
                <a:solidFill>
                  <a:srgbClr val="202124"/>
                </a:solidFill>
                <a:latin typeface="Times New Roman" panose="02020603050405020304" pitchFamily="18" charset="0"/>
                <a:cs typeface="Times New Roman" panose="02020603050405020304" pitchFamily="18" charset="0"/>
              </a:rPr>
              <a:t>Thợ lặn </a:t>
            </a:r>
            <a:endParaRPr lang="en-US" sz="3200" dirty="0"/>
          </a:p>
        </p:txBody>
      </p:sp>
    </p:spTree>
    <p:extLst>
      <p:ext uri="{BB962C8B-B14F-4D97-AF65-F5344CB8AC3E}">
        <p14:creationId xmlns:p14="http://schemas.microsoft.com/office/powerpoint/2010/main" val="317712095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366" y="549462"/>
            <a:ext cx="2078617" cy="584775"/>
          </a:xfrm>
          <a:prstGeom prst="rect">
            <a:avLst/>
          </a:prstGeom>
        </p:spPr>
        <p:txBody>
          <a:bodyPr wrap="square">
            <a:spAutoFit/>
          </a:bodyPr>
          <a:lstStyle/>
          <a:p>
            <a:pPr algn="just"/>
            <a:r>
              <a:rPr lang="vi-VN" sz="3200" b="1" dirty="0">
                <a:solidFill>
                  <a:srgbClr val="202122"/>
                </a:solidFill>
                <a:latin typeface="Times New Roman" panose="02020603050405020304" pitchFamily="18" charset="0"/>
                <a:cs typeface="Times New Roman" panose="02020603050405020304" pitchFamily="18" charset="0"/>
              </a:rPr>
              <a:t>Thủy thủ</a:t>
            </a:r>
            <a:r>
              <a:rPr lang="en-US" sz="3200" b="1" dirty="0">
                <a:solidFill>
                  <a:srgbClr val="202122"/>
                </a:solidFill>
                <a:latin typeface="Times New Roman" panose="02020603050405020304" pitchFamily="18" charset="0"/>
                <a:cs typeface="Times New Roman" panose="02020603050405020304" pitchFamily="18" charset="0"/>
              </a:rPr>
              <a:t>:</a:t>
            </a:r>
            <a:r>
              <a:rPr lang="vi-VN" sz="3200" dirty="0">
                <a:solidFill>
                  <a:srgbClr val="202122"/>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453515" y="1413013"/>
            <a:ext cx="7434695" cy="4590222"/>
          </a:xfrm>
          <a:prstGeom prst="rect">
            <a:avLst/>
          </a:prstGeom>
        </p:spPr>
      </p:pic>
      <p:sp>
        <p:nvSpPr>
          <p:cNvPr id="6" name="Rectangle 5"/>
          <p:cNvSpPr/>
          <p:nvPr/>
        </p:nvSpPr>
        <p:spPr>
          <a:xfrm>
            <a:off x="2606027" y="549462"/>
            <a:ext cx="10614992" cy="584775"/>
          </a:xfrm>
          <a:prstGeom prst="rect">
            <a:avLst/>
          </a:prstGeom>
        </p:spPr>
        <p:txBody>
          <a:bodyPr wrap="square">
            <a:spAutoFit/>
          </a:bodyPr>
          <a:lstStyle/>
          <a:p>
            <a:pPr algn="just"/>
            <a:r>
              <a:rPr lang="vi-VN" sz="3200" dirty="0">
                <a:solidFill>
                  <a:srgbClr val="202122"/>
                </a:solidFill>
                <a:latin typeface="Times New Roman" panose="02020603050405020304" pitchFamily="18" charset="0"/>
                <a:cs typeface="Times New Roman" panose="02020603050405020304" pitchFamily="18" charset="0"/>
              </a:rPr>
              <a:t>là người </a:t>
            </a:r>
            <a:r>
              <a:rPr lang="en-US" sz="3200" dirty="0" err="1">
                <a:solidFill>
                  <a:srgbClr val="202122"/>
                </a:solidFill>
                <a:latin typeface="Times New Roman" panose="02020603050405020304" pitchFamily="18" charset="0"/>
                <a:cs typeface="Times New Roman" panose="02020603050405020304" pitchFamily="18" charset="0"/>
              </a:rPr>
              <a:t>chuyên</a:t>
            </a:r>
            <a:r>
              <a:rPr lang="en-US" sz="3200" dirty="0">
                <a:solidFill>
                  <a:srgbClr val="202122"/>
                </a:solidFill>
                <a:latin typeface="Times New Roman" panose="02020603050405020304" pitchFamily="18" charset="0"/>
                <a:cs typeface="Times New Roman" panose="02020603050405020304" pitchFamily="18" charset="0"/>
              </a:rPr>
              <a:t> </a:t>
            </a:r>
            <a:r>
              <a:rPr lang="vi-VN" sz="3200" dirty="0">
                <a:solidFill>
                  <a:srgbClr val="202122"/>
                </a:solidFill>
                <a:latin typeface="Times New Roman" panose="02020603050405020304" pitchFamily="18" charset="0"/>
                <a:cs typeface="Times New Roman" panose="02020603050405020304" pitchFamily="18" charset="0"/>
              </a:rPr>
              <a:t>làm việc trên tàu thủy</a:t>
            </a:r>
            <a:r>
              <a:rPr lang="en-US" sz="3200" dirty="0">
                <a:solidFill>
                  <a:srgbClr val="202122"/>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7819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202642" y="584728"/>
            <a:ext cx="12194152" cy="646331"/>
          </a:xfrm>
          <a:prstGeom prst="rect">
            <a:avLst/>
          </a:prstGeom>
          <a:noFill/>
          <a:ln w="34925">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hợp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A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B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BE011E9-916D-42CE-801F-80190316A496}"/>
              </a:ext>
            </a:extLst>
          </p:cNvPr>
          <p:cNvSpPr/>
          <p:nvPr/>
        </p:nvSpPr>
        <p:spPr>
          <a:xfrm>
            <a:off x="631596" y="2733473"/>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3EE50C7F-F8A7-48B3-ADE9-471AF5ACB84A}"/>
              </a:ext>
            </a:extLst>
          </p:cNvPr>
          <p:cNvSpPr/>
          <p:nvPr/>
        </p:nvSpPr>
        <p:spPr>
          <a:xfrm>
            <a:off x="3120323" y="1686126"/>
            <a:ext cx="616234" cy="641023"/>
          </a:xfrm>
          <a:prstGeom prst="ellipse">
            <a:avLst/>
          </a:prstGeom>
          <a:solidFill>
            <a:schemeClr val="accent2">
              <a:lumMod val="20000"/>
              <a:lumOff val="80000"/>
            </a:schemeClr>
          </a:solidFill>
          <a:ln w="254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A</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65D3F4F-B654-435C-9221-98B8EF25D7B3}"/>
              </a:ext>
            </a:extLst>
          </p:cNvPr>
          <p:cNvSpPr/>
          <p:nvPr/>
        </p:nvSpPr>
        <p:spPr>
          <a:xfrm>
            <a:off x="631596" y="3780820"/>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758C697-E046-4D39-911D-28A3B8B2789D}"/>
              </a:ext>
            </a:extLst>
          </p:cNvPr>
          <p:cNvSpPr/>
          <p:nvPr/>
        </p:nvSpPr>
        <p:spPr>
          <a:xfrm>
            <a:off x="631596" y="4870315"/>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bè</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59213B-DC1B-4DB9-AECD-42E986819CA7}"/>
              </a:ext>
            </a:extLst>
          </p:cNvPr>
          <p:cNvSpPr/>
          <p:nvPr/>
        </p:nvSpPr>
        <p:spPr>
          <a:xfrm>
            <a:off x="7408531" y="2733472"/>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nuôi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14FD28A-5363-4C84-81C2-53F8FC5E6D23}"/>
              </a:ext>
            </a:extLst>
          </p:cNvPr>
          <p:cNvSpPr/>
          <p:nvPr/>
        </p:nvSpPr>
        <p:spPr>
          <a:xfrm>
            <a:off x="7408531" y="3780820"/>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2335A70-98EB-44E5-B55C-568C4931DF3C}"/>
              </a:ext>
            </a:extLst>
          </p:cNvPr>
          <p:cNvSpPr/>
          <p:nvPr/>
        </p:nvSpPr>
        <p:spPr>
          <a:xfrm>
            <a:off x="7408531" y="4870315"/>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đảo</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5880220D-BF3D-4780-A9A7-7FEC257A97EF}"/>
              </a:ext>
            </a:extLst>
          </p:cNvPr>
          <p:cNvSpPr/>
          <p:nvPr/>
        </p:nvSpPr>
        <p:spPr>
          <a:xfrm>
            <a:off x="9140899" y="1686126"/>
            <a:ext cx="616234" cy="641023"/>
          </a:xfrm>
          <a:prstGeom prst="ellipse">
            <a:avLst/>
          </a:prstGeom>
          <a:solidFill>
            <a:schemeClr val="accent2">
              <a:lumMod val="20000"/>
              <a:lumOff val="80000"/>
            </a:schemeClr>
          </a:solidFill>
          <a:ln w="254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B</a:t>
            </a:r>
            <a:endParaRPr lang="vi-VN" sz="3200" b="1" dirty="0">
              <a:solidFill>
                <a:schemeClr val="tx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B500420-28ED-45B7-8875-69417E2CA5C0}"/>
              </a:ext>
            </a:extLst>
          </p:cNvPr>
          <p:cNvCxnSpPr>
            <a:stCxn id="2" idx="3"/>
            <a:endCxn id="18" idx="1"/>
          </p:cNvCxnSpPr>
          <p:nvPr/>
        </p:nvCxnSpPr>
        <p:spPr>
          <a:xfrm>
            <a:off x="6284890" y="3053985"/>
            <a:ext cx="1123641" cy="104734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6AA8C7-6D26-49D0-BB10-6792CC249D9C}"/>
              </a:ext>
            </a:extLst>
          </p:cNvPr>
          <p:cNvCxnSpPr>
            <a:cxnSpLocks/>
            <a:stCxn id="15" idx="3"/>
            <a:endCxn id="17" idx="1"/>
          </p:cNvCxnSpPr>
          <p:nvPr/>
        </p:nvCxnSpPr>
        <p:spPr>
          <a:xfrm flipV="1">
            <a:off x="6284890" y="3053984"/>
            <a:ext cx="1123641" cy="2136843"/>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3B9412-46D6-4E58-B3ED-48A696EF97E4}"/>
              </a:ext>
            </a:extLst>
          </p:cNvPr>
          <p:cNvCxnSpPr/>
          <p:nvPr/>
        </p:nvCxnSpPr>
        <p:spPr>
          <a:xfrm>
            <a:off x="6096000" y="4140403"/>
            <a:ext cx="1312532" cy="104734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71B4BA-D196-41C3-9373-57065073E5B6}"/>
              </a:ext>
            </a:extLst>
          </p:cNvPr>
          <p:cNvCxnSpPr>
            <a:cxnSpLocks/>
          </p:cNvCxnSpPr>
          <p:nvPr/>
        </p:nvCxnSpPr>
        <p:spPr>
          <a:xfrm>
            <a:off x="917476"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71B4BA-D196-41C3-9373-57065073E5B6}"/>
              </a:ext>
            </a:extLst>
          </p:cNvPr>
          <p:cNvCxnSpPr>
            <a:cxnSpLocks/>
          </p:cNvCxnSpPr>
          <p:nvPr/>
        </p:nvCxnSpPr>
        <p:spPr>
          <a:xfrm>
            <a:off x="4019138"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71B4BA-D196-41C3-9373-57065073E5B6}"/>
              </a:ext>
            </a:extLst>
          </p:cNvPr>
          <p:cNvCxnSpPr>
            <a:cxnSpLocks/>
          </p:cNvCxnSpPr>
          <p:nvPr/>
        </p:nvCxnSpPr>
        <p:spPr>
          <a:xfrm>
            <a:off x="7688662" y="1210721"/>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71B4BA-D196-41C3-9373-57065073E5B6}"/>
              </a:ext>
            </a:extLst>
          </p:cNvPr>
          <p:cNvCxnSpPr>
            <a:cxnSpLocks/>
          </p:cNvCxnSpPr>
          <p:nvPr/>
        </p:nvCxnSpPr>
        <p:spPr>
          <a:xfrm>
            <a:off x="9595690"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479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7314" y="318052"/>
            <a:ext cx="10319657" cy="5458634"/>
          </a:xfrm>
          <a:prstGeom prst="rect">
            <a:avLst/>
          </a:prstGeom>
        </p:spPr>
      </p:pic>
      <p:sp>
        <p:nvSpPr>
          <p:cNvPr id="5" name="Rectangle 4"/>
          <p:cNvSpPr/>
          <p:nvPr/>
        </p:nvSpPr>
        <p:spPr>
          <a:xfrm>
            <a:off x="1969084" y="6038019"/>
            <a:ext cx="7593745" cy="584775"/>
          </a:xfrm>
          <a:prstGeom prst="rect">
            <a:avLst/>
          </a:prstGeom>
        </p:spPr>
        <p:txBody>
          <a:bodyPr wrap="none">
            <a:spAutoFit/>
          </a:bodyP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60109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0" y="145143"/>
            <a:ext cx="11335657" cy="5733143"/>
          </a:xfrm>
          <a:prstGeom prst="rect">
            <a:avLst/>
          </a:prstGeom>
        </p:spPr>
      </p:pic>
      <p:sp>
        <p:nvSpPr>
          <p:cNvPr id="5" name="Rectangle 4"/>
          <p:cNvSpPr/>
          <p:nvPr/>
        </p:nvSpPr>
        <p:spPr>
          <a:xfrm>
            <a:off x="1851824" y="6005203"/>
            <a:ext cx="8600431"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19650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1715" y="6273225"/>
            <a:ext cx="779091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bè</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nuôi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41829" y="0"/>
            <a:ext cx="10842171" cy="6081486"/>
          </a:xfrm>
          <a:prstGeom prst="rect">
            <a:avLst/>
          </a:prstGeom>
        </p:spPr>
      </p:pic>
    </p:spTree>
    <p:extLst>
      <p:ext uri="{BB962C8B-B14F-4D97-AF65-F5344CB8AC3E}">
        <p14:creationId xmlns:p14="http://schemas.microsoft.com/office/powerpoint/2010/main" val="126837711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615111515"/>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427</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黑体</vt:lpstr>
      <vt:lpstr>Times New Roman</vt:lpstr>
      <vt:lpstr>2_Office 主题​​</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Admin</dc:creator>
  <cp:lastModifiedBy>STD - KHUE</cp:lastModifiedBy>
  <cp:revision>165</cp:revision>
  <dcterms:created xsi:type="dcterms:W3CDTF">2021-05-24T09:52:12Z</dcterms:created>
  <dcterms:modified xsi:type="dcterms:W3CDTF">2025-05-11T01:21:30Z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