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oki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  <p:bldP spid="2746" grpId="0" animBg="1"/>
      <p:bldP spid="27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503</Words>
  <Application>Microsoft Office PowerPoint</Application>
  <PresentationFormat>Widescreen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Nhàn Đỗ</cp:lastModifiedBy>
  <cp:revision>2</cp:revision>
  <dcterms:created xsi:type="dcterms:W3CDTF">2021-06-02T01:34:28Z</dcterms:created>
  <dcterms:modified xsi:type="dcterms:W3CDTF">2022-01-27T07:33:22Z</dcterms:modified>
</cp:coreProperties>
</file>