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62" r:id="rId2"/>
    <p:sldId id="355" r:id="rId3"/>
    <p:sldId id="292" r:id="rId4"/>
    <p:sldId id="329" r:id="rId5"/>
    <p:sldId id="332" r:id="rId6"/>
    <p:sldId id="370" r:id="rId7"/>
    <p:sldId id="337" r:id="rId8"/>
    <p:sldId id="33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0" y="3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06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2516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</p:spTree>
    <p:extLst>
      <p:ext uri="{BB962C8B-B14F-4D97-AF65-F5344CB8AC3E}">
        <p14:creationId xmlns:p14="http://schemas.microsoft.com/office/powerpoint/2010/main" val="42273013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4" y="-107132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772239" y="601392"/>
            <a:ext cx="9379670" cy="5843752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12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366128" y="965672"/>
            <a:ext cx="6919273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10812544" y="6363093"/>
            <a:ext cx="1140644" cy="3487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6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713">
        <p15:prstTrans prst="curtains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23244" y="928304"/>
            <a:ext cx="86106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38616" y="243976"/>
            <a:ext cx="8936381" cy="6331763"/>
            <a:chOff x="1670844" y="872333"/>
            <a:chExt cx="8936381" cy="633176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844" y="872333"/>
              <a:ext cx="8915400" cy="396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75"/>
            <a:stretch>
              <a:fillRect/>
            </a:stretch>
          </p:blipFill>
          <p:spPr bwMode="auto">
            <a:xfrm>
              <a:off x="1691825" y="4841896"/>
              <a:ext cx="8915400" cy="2362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46074" y="1810308"/>
            <a:ext cx="823172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Nhiều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năm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sau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chiếc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rễ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đa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đã</a:t>
            </a: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lớn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6707" y="2464094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và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thành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cây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đa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con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có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vòng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lá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tròn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.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Thiếu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43611" y="3086802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nhi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vào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thăm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vườn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Bác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em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nào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cũng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thích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85520" y="3762145"/>
            <a:ext cx="92202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chơi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trò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chui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qua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chui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lại</a:t>
            </a: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vòng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lá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ấy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.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Lúc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đó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43611" y="4541448"/>
            <a:ext cx="92202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mọi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người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mới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hiểu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vì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sao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Bác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cho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trồng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85520" y="5287759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chiếc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rễ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đa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thành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hình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tròn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như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thế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.  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07547" y="1142967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Chiếc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rễ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đa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tròn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</a:t>
            </a: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247570" y="1842803"/>
            <a:ext cx="1407227" cy="2487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80" y="1629717"/>
            <a:ext cx="89154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09784" y="1897182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khó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68105" y="3207073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hiếc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hiều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hiếu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L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úc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ác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89220" y="3835521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r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ễ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v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òng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òn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ui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586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745361"/>
            <a:ext cx="7154436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667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4267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5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328" y="1509869"/>
            <a:ext cx="10972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340"/>
              </a:spcAft>
              <a:buClr>
                <a:srgbClr val="000000"/>
              </a:buClr>
              <a:buSzPts val="1250"/>
              <a:tabLst>
                <a:tab pos="15621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vào vở tên của 2 nhân vật được nói đến trong chủ điểm 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người Việt Nam</a:t>
            </a: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61908" y="444155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6" descr="club%20me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5" y="223881"/>
            <a:ext cx="3140118" cy="114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5"/>
          <a:stretch>
            <a:fillRect/>
          </a:stretch>
        </p:blipFill>
        <p:spPr bwMode="auto">
          <a:xfrm>
            <a:off x="2052108" y="4288954"/>
            <a:ext cx="8915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21" y="2067228"/>
            <a:ext cx="3200295" cy="1943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78" y="2040286"/>
            <a:ext cx="3035431" cy="1997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747308" y="4612032"/>
            <a:ext cx="9220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M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ai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A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iêm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    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Tr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ần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Q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uốc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oản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76027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939" y="741799"/>
            <a:ext cx="7067961" cy="303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150"/>
              </a:lnSpc>
              <a:spcBef>
                <a:spcPts val="0"/>
              </a:spcBef>
              <a:spcAft>
                <a:spcPts val="360"/>
              </a:spcAft>
              <a:buClr>
                <a:srgbClr val="000000"/>
              </a:buClr>
              <a:buSzPts val="1150"/>
              <a:tabLst>
                <a:tab pos="313690" algn="l"/>
              </a:tabLs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3a.</a:t>
            </a:r>
            <a:r>
              <a:rPr lang="vi-VN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từ ngữ có tiếng chứa iu hoặc ưu.</a:t>
            </a:r>
            <a:endParaRPr lang="en-US" sz="32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0" y="1206632"/>
            <a:ext cx="5486400" cy="2205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0" y="4166647"/>
            <a:ext cx="6759019" cy="1866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29" y="1140644"/>
            <a:ext cx="4685122" cy="2288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136" y="3449524"/>
            <a:ext cx="329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8470" y="3429000"/>
            <a:ext cx="329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5720" y="6038181"/>
            <a:ext cx="329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</TotalTime>
  <Words>180</Words>
  <Application>Microsoft Office PowerPoint</Application>
  <PresentationFormat>Widescreen</PresentationFormat>
  <Paragraphs>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SimSun</vt:lpstr>
      <vt:lpstr>Arial</vt:lpstr>
      <vt:lpstr>Arial-Rounded</vt:lpstr>
      <vt:lpstr>Calibri</vt:lpstr>
      <vt:lpstr>Calibri Light</vt:lpstr>
      <vt:lpstr>等线</vt:lpstr>
      <vt:lpstr>HP001 5 hàng</vt:lpstr>
      <vt:lpstr>Times New Roman</vt:lpstr>
      <vt:lpstr>UTM Avo</vt:lpstr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STD - KHUE</cp:lastModifiedBy>
  <cp:revision>131</cp:revision>
  <dcterms:created xsi:type="dcterms:W3CDTF">2021-07-07T09:47:17Z</dcterms:created>
  <dcterms:modified xsi:type="dcterms:W3CDTF">2025-05-11T15:49:46Z</dcterms:modified>
</cp:coreProperties>
</file>