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59" r:id="rId7"/>
    <p:sldId id="274" r:id="rId8"/>
    <p:sldId id="291" r:id="rId9"/>
    <p:sldId id="260" r:id="rId10"/>
    <p:sldId id="285" r:id="rId11"/>
    <p:sldId id="290" r:id="rId12"/>
    <p:sldId id="261" r:id="rId13"/>
    <p:sldId id="280" r:id="rId14"/>
    <p:sldId id="281" r:id="rId15"/>
    <p:sldId id="284" r:id="rId16"/>
    <p:sldId id="298" r:id="rId17"/>
  </p:sldIdLst>
  <p:sldSz cx="18288000" cy="10287000"/>
  <p:notesSz cx="6858000" cy="9144000"/>
  <p:embeddedFontLst>
    <p:embeddedFont>
      <p:font typeface="Bryndan Write" panose="020B0604020202020204" charset="0"/>
      <p:regular r:id="rId19"/>
    </p:embeddedFont>
    <p:embeddedFont>
      <p:font typeface="Noto Sans Bold" panose="020B0604020202020204" charset="0"/>
      <p:regular r:id="rId20"/>
      <p:bold r:id="rId21"/>
    </p:embeddedFont>
    <p:embeddedFont>
      <p:font typeface="Calibri" panose="020F0502020204030204" pitchFamily="34" charset="0"/>
      <p:regular r:id="rId22"/>
      <p:bold r:id="rId23"/>
      <p:italic r:id="rId24"/>
      <p:boldItalic r:id="rId25"/>
    </p:embeddedFont>
    <p:embeddedFont>
      <p:font typeface="Boldoa"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0CEC1B-B9E7-4DB7-AC20-9A7AAA57BDC1}">
          <p14:sldIdLst>
            <p14:sldId id="256"/>
            <p14:sldId id="257"/>
            <p14:sldId id="259"/>
            <p14:sldId id="274"/>
          </p14:sldIdLst>
        </p14:section>
        <p14:section name="Untitled Section" id="{3DD19E08-63FC-4065-BD48-DBC9AF225AF1}">
          <p14:sldIdLst>
            <p14:sldId id="291"/>
            <p14:sldId id="260"/>
            <p14:sldId id="285"/>
            <p14:sldId id="290"/>
            <p14:sldId id="261"/>
            <p14:sldId id="280"/>
            <p14:sldId id="281"/>
            <p14:sldId id="284"/>
            <p14:sldId id="298"/>
          </p14:sldIdLst>
        </p14:section>
        <p14:section name="Untitled Section" id="{8B3DED42-961F-4D58-B20C-8200302E297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2" autoAdjust="0"/>
  </p:normalViewPr>
  <p:slideViewPr>
    <p:cSldViewPr>
      <p:cViewPr varScale="1">
        <p:scale>
          <a:sx n="44" d="100"/>
          <a:sy n="44" d="100"/>
        </p:scale>
        <p:origin x="61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979F1-0524-45F9-A6A5-C01FF20EA8E6}"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7EDB9-69E4-47A8-98C3-6F5416A886AF}" type="slidenum">
              <a:rPr lang="en-US" smtClean="0"/>
              <a:t>‹#›</a:t>
            </a:fld>
            <a:endParaRPr lang="en-US"/>
          </a:p>
        </p:txBody>
      </p:sp>
    </p:spTree>
    <p:extLst>
      <p:ext uri="{BB962C8B-B14F-4D97-AF65-F5344CB8AC3E}">
        <p14:creationId xmlns:p14="http://schemas.microsoft.com/office/powerpoint/2010/main" val="136559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hỏi</a:t>
            </a:r>
            <a:r>
              <a:rPr lang="en-US" baseline="0" dirty="0"/>
              <a:t> </a:t>
            </a:r>
            <a:r>
              <a:rPr lang="en-US" baseline="0" dirty="0" err="1"/>
              <a:t>lần</a:t>
            </a:r>
            <a:r>
              <a:rPr lang="en-US" baseline="0" dirty="0"/>
              <a:t> </a:t>
            </a:r>
            <a:r>
              <a:rPr lang="en-US" baseline="0" dirty="0" err="1"/>
              <a:t>lượt</a:t>
            </a:r>
            <a:r>
              <a:rPr lang="en-US" baseline="0" dirty="0"/>
              <a:t> </a:t>
            </a:r>
            <a:r>
              <a:rPr lang="en-US" baseline="0" dirty="0" err="1"/>
              <a:t>từng</a:t>
            </a:r>
            <a:r>
              <a:rPr lang="en-US" baseline="0" dirty="0"/>
              <a:t> </a:t>
            </a:r>
            <a:r>
              <a:rPr lang="en-US" baseline="0" dirty="0" err="1"/>
              <a:t>câu</a:t>
            </a:r>
            <a:endParaRPr lang="en-US" dirty="0"/>
          </a:p>
        </p:txBody>
      </p:sp>
      <p:sp>
        <p:nvSpPr>
          <p:cNvPr id="4" name="Slide Number Placeholder 3"/>
          <p:cNvSpPr>
            <a:spLocks noGrp="1"/>
          </p:cNvSpPr>
          <p:nvPr>
            <p:ph type="sldNum" sz="quarter" idx="10"/>
          </p:nvPr>
        </p:nvSpPr>
        <p:spPr/>
        <p:txBody>
          <a:bodyPr/>
          <a:lstStyle/>
          <a:p>
            <a:fld id="{A297EDB9-69E4-47A8-98C3-6F5416A886AF}" type="slidenum">
              <a:rPr lang="en-US" smtClean="0"/>
              <a:t>5</a:t>
            </a:fld>
            <a:endParaRPr lang="en-US"/>
          </a:p>
        </p:txBody>
      </p:sp>
    </p:spTree>
    <p:extLst>
      <p:ext uri="{BB962C8B-B14F-4D97-AF65-F5344CB8AC3E}">
        <p14:creationId xmlns:p14="http://schemas.microsoft.com/office/powerpoint/2010/main" val="339209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hỏi</a:t>
            </a:r>
            <a:r>
              <a:rPr lang="en-US" baseline="0" dirty="0"/>
              <a:t> </a:t>
            </a:r>
            <a:r>
              <a:rPr lang="en-US" baseline="0" dirty="0" err="1"/>
              <a:t>lần</a:t>
            </a:r>
            <a:r>
              <a:rPr lang="en-US" baseline="0" dirty="0"/>
              <a:t> </a:t>
            </a:r>
            <a:r>
              <a:rPr lang="en-US" baseline="0" dirty="0" err="1"/>
              <a:t>lượt</a:t>
            </a:r>
            <a:r>
              <a:rPr lang="en-US" baseline="0" dirty="0"/>
              <a:t> </a:t>
            </a:r>
            <a:r>
              <a:rPr lang="en-US" baseline="0" dirty="0" err="1"/>
              <a:t>từng</a:t>
            </a:r>
            <a:r>
              <a:rPr lang="en-US" baseline="0" dirty="0"/>
              <a:t> </a:t>
            </a:r>
            <a:r>
              <a:rPr lang="en-US" baseline="0" dirty="0" err="1"/>
              <a:t>câu</a:t>
            </a:r>
            <a:endParaRPr lang="en-US" dirty="0"/>
          </a:p>
        </p:txBody>
      </p:sp>
      <p:sp>
        <p:nvSpPr>
          <p:cNvPr id="4" name="Slide Number Placeholder 3"/>
          <p:cNvSpPr>
            <a:spLocks noGrp="1"/>
          </p:cNvSpPr>
          <p:nvPr>
            <p:ph type="sldNum" sz="quarter" idx="10"/>
          </p:nvPr>
        </p:nvSpPr>
        <p:spPr/>
        <p:txBody>
          <a:bodyPr/>
          <a:lstStyle/>
          <a:p>
            <a:fld id="{A297EDB9-69E4-47A8-98C3-6F5416A886AF}" type="slidenum">
              <a:rPr lang="en-US" smtClean="0"/>
              <a:t>6</a:t>
            </a:fld>
            <a:endParaRPr lang="en-US"/>
          </a:p>
        </p:txBody>
      </p:sp>
    </p:spTree>
    <p:extLst>
      <p:ext uri="{BB962C8B-B14F-4D97-AF65-F5344CB8AC3E}">
        <p14:creationId xmlns:p14="http://schemas.microsoft.com/office/powerpoint/2010/main" val="249527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svg"/><Relationship Id="rId18" Type="http://schemas.openxmlformats.org/officeDocument/2006/relationships/image" Target="../media/image1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svg"/><Relationship Id="rId18" Type="http://schemas.openxmlformats.org/officeDocument/2006/relationships/image" Target="../media/image25.png"/><Relationship Id="rId3" Type="http://schemas.openxmlformats.org/officeDocument/2006/relationships/image" Target="../media/image88.svg"/><Relationship Id="rId7" Type="http://schemas.openxmlformats.org/officeDocument/2006/relationships/image" Target="../media/image25.svg"/><Relationship Id="rId12" Type="http://schemas.openxmlformats.org/officeDocument/2006/relationships/image" Target="../media/image16.png"/><Relationship Id="rId17" Type="http://schemas.openxmlformats.org/officeDocument/2006/relationships/image" Target="../media/image35.svg"/><Relationship Id="rId2" Type="http://schemas.openxmlformats.org/officeDocument/2006/relationships/image" Target="../media/image42.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7.sv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svg"/><Relationship Id="rId18" Type="http://schemas.openxmlformats.org/officeDocument/2006/relationships/image" Target="../media/image25.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16.png"/><Relationship Id="rId17" Type="http://schemas.openxmlformats.org/officeDocument/2006/relationships/image" Target="../media/image35.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7.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svg"/><Relationship Id="rId18" Type="http://schemas.openxmlformats.org/officeDocument/2006/relationships/image" Target="../media/image19.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16.png"/><Relationship Id="rId17" Type="http://schemas.openxmlformats.org/officeDocument/2006/relationships/image" Target="../media/image35.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15.png"/><Relationship Id="rId19" Type="http://schemas.openxmlformats.org/officeDocument/2006/relationships/image" Target="../media/image37.svg"/><Relationship Id="rId4" Type="http://schemas.openxmlformats.org/officeDocument/2006/relationships/image" Target="../media/image12.png"/><Relationship Id="rId9" Type="http://schemas.openxmlformats.org/officeDocument/2006/relationships/image" Target="../media/image27.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svg"/><Relationship Id="rId18" Type="http://schemas.openxmlformats.org/officeDocument/2006/relationships/image" Target="../media/image21.png"/><Relationship Id="rId3"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16.png"/><Relationship Id="rId17" Type="http://schemas.openxmlformats.org/officeDocument/2006/relationships/image" Target="../media/image35.svg"/><Relationship Id="rId2" Type="http://schemas.openxmlformats.org/officeDocument/2006/relationships/image" Target="../media/image20.png"/><Relationship Id="rId16" Type="http://schemas.openxmlformats.org/officeDocument/2006/relationships/image" Target="../media/image18.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7.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svg"/><Relationship Id="rId18" Type="http://schemas.openxmlformats.org/officeDocument/2006/relationships/image" Target="../media/image25.png"/><Relationship Id="rId3" Type="http://schemas.openxmlformats.org/officeDocument/2006/relationships/image" Target="../media/image44.svg"/><Relationship Id="rId7" Type="http://schemas.openxmlformats.org/officeDocument/2006/relationships/image" Target="../media/image25.svg"/><Relationship Id="rId12" Type="http://schemas.openxmlformats.org/officeDocument/2006/relationships/image" Target="../media/image16.png"/><Relationship Id="rId17" Type="http://schemas.openxmlformats.org/officeDocument/2006/relationships/image" Target="../media/image35.svg"/><Relationship Id="rId2" Type="http://schemas.openxmlformats.org/officeDocument/2006/relationships/image" Target="../media/image2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7.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26.png"/><Relationship Id="rId21" Type="http://schemas.openxmlformats.org/officeDocument/2006/relationships/image" Target="../media/image33.png"/><Relationship Id="rId7" Type="http://schemas.openxmlformats.org/officeDocument/2006/relationships/image" Target="../media/image28.png"/><Relationship Id="rId12" Type="http://schemas.openxmlformats.org/officeDocument/2006/relationships/image" Target="../media/image31.svg"/><Relationship Id="rId17"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54.svg"/><Relationship Id="rId20"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6.png"/><Relationship Id="rId5" Type="http://schemas.openxmlformats.org/officeDocument/2006/relationships/image" Target="../media/image27.png"/><Relationship Id="rId15" Type="http://schemas.openxmlformats.org/officeDocument/2006/relationships/image" Target="../media/image30.png"/><Relationship Id="rId23" Type="http://schemas.openxmlformats.org/officeDocument/2006/relationships/image" Target="../media/image35.png"/><Relationship Id="rId10" Type="http://schemas.openxmlformats.org/officeDocument/2006/relationships/image" Target="../media/image35.svg"/><Relationship Id="rId19" Type="http://schemas.openxmlformats.org/officeDocument/2006/relationships/image" Target="../media/image32.png"/><Relationship Id="rId4" Type="http://schemas.openxmlformats.org/officeDocument/2006/relationships/image" Target="../media/image47.svg"/><Relationship Id="rId9" Type="http://schemas.openxmlformats.org/officeDocument/2006/relationships/image" Target="../media/image18.png"/><Relationship Id="rId14" Type="http://schemas.openxmlformats.org/officeDocument/2006/relationships/image" Target="../media/image52.sv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29.png"/><Relationship Id="rId18" Type="http://schemas.openxmlformats.org/officeDocument/2006/relationships/slide" Target="slide8.xml"/><Relationship Id="rId3" Type="http://schemas.openxmlformats.org/officeDocument/2006/relationships/image" Target="../media/image26.png"/><Relationship Id="rId21" Type="http://schemas.openxmlformats.org/officeDocument/2006/relationships/slide" Target="slide9.xml"/><Relationship Id="rId7" Type="http://schemas.openxmlformats.org/officeDocument/2006/relationships/image" Target="../media/image28.png"/><Relationship Id="rId12" Type="http://schemas.openxmlformats.org/officeDocument/2006/relationships/image" Target="../media/image31.svg"/><Relationship Id="rId17" Type="http://schemas.openxmlformats.org/officeDocument/2006/relationships/image" Target="../media/image54.svg"/><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56.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6.png"/><Relationship Id="rId24"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slide" Target="slide7.xml"/><Relationship Id="rId23" Type="http://schemas.openxmlformats.org/officeDocument/2006/relationships/image" Target="../media/image58.svg"/><Relationship Id="rId10" Type="http://schemas.openxmlformats.org/officeDocument/2006/relationships/image" Target="../media/image35.svg"/><Relationship Id="rId19" Type="http://schemas.openxmlformats.org/officeDocument/2006/relationships/image" Target="../media/image31.png"/><Relationship Id="rId4" Type="http://schemas.openxmlformats.org/officeDocument/2006/relationships/image" Target="../media/image47.svg"/><Relationship Id="rId9" Type="http://schemas.openxmlformats.org/officeDocument/2006/relationships/image" Target="../media/image18.png"/><Relationship Id="rId14" Type="http://schemas.openxmlformats.org/officeDocument/2006/relationships/image" Target="../media/image52.svg"/><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svg"/><Relationship Id="rId18" Type="http://schemas.openxmlformats.org/officeDocument/2006/relationships/image" Target="../media/image25.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16.png"/><Relationship Id="rId17" Type="http://schemas.openxmlformats.org/officeDocument/2006/relationships/image" Target="../media/image35.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7.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78.svg"/><Relationship Id="rId2" Type="http://schemas.openxmlformats.org/officeDocument/2006/relationships/image" Target="../media/image13.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2.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1.sv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1.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16.png"/><Relationship Id="rId2" Type="http://schemas.openxmlformats.org/officeDocument/2006/relationships/image" Target="../media/image13.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5.svg"/><Relationship Id="rId5" Type="http://schemas.openxmlformats.org/officeDocument/2006/relationships/image" Target="../media/image67.svg"/><Relationship Id="rId15" Type="http://schemas.openxmlformats.org/officeDocument/2006/relationships/image" Target="../media/image40.png"/><Relationship Id="rId10" Type="http://schemas.openxmlformats.org/officeDocument/2006/relationships/image" Target="../media/image18.png"/><Relationship Id="rId4" Type="http://schemas.openxmlformats.org/officeDocument/2006/relationships/image" Target="../media/image37.png"/><Relationship Id="rId9" Type="http://schemas.openxmlformats.org/officeDocument/2006/relationships/image" Target="../media/image69.sv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B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8871859" y="8744861"/>
            <a:ext cx="544282" cy="102687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93918" y="2996414"/>
            <a:ext cx="1840463" cy="241588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646255" y="1320640"/>
            <a:ext cx="1848696" cy="24266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917">
            <a:off x="16117703" y="9116621"/>
            <a:ext cx="817608" cy="25717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54798">
            <a:off x="2181039" y="1364374"/>
            <a:ext cx="817608" cy="25717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533846">
            <a:off x="8037048" y="646768"/>
            <a:ext cx="1951973" cy="62463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94058" y="6274781"/>
            <a:ext cx="1518745" cy="1591066"/>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1588" y="6937109"/>
            <a:ext cx="1494224" cy="1271448"/>
          </a:xfrm>
          <a:prstGeom prst="rect">
            <a:avLst/>
          </a:prstGeom>
        </p:spPr>
      </p:pic>
      <p:pic>
        <p:nvPicPr>
          <p:cNvPr id="14" name="Picture 13">
            <a:extLst>
              <a:ext uri="{FF2B5EF4-FFF2-40B4-BE49-F238E27FC236}">
                <a16:creationId xmlns:a16="http://schemas.microsoft.com/office/drawing/2014/main" id="{04B3A534-770B-4405-9D08-376BF4B03565}"/>
              </a:ext>
            </a:extLst>
          </p:cNvPr>
          <p:cNvPicPr>
            <a:picLocks noChangeAspect="1"/>
          </p:cNvPicPr>
          <p:nvPr/>
        </p:nvPicPr>
        <p:blipFill>
          <a:blip r:embed="rId14"/>
          <a:stretch>
            <a:fillRect/>
          </a:stretch>
        </p:blipFill>
        <p:spPr>
          <a:xfrm>
            <a:off x="10541066" y="5341228"/>
            <a:ext cx="4952852" cy="5069877"/>
          </a:xfrm>
          <a:prstGeom prst="rect">
            <a:avLst/>
          </a:prstGeom>
        </p:spPr>
      </p:pic>
      <p:pic>
        <p:nvPicPr>
          <p:cNvPr id="15" name="Picture 14">
            <a:extLst>
              <a:ext uri="{FF2B5EF4-FFF2-40B4-BE49-F238E27FC236}">
                <a16:creationId xmlns:a16="http://schemas.microsoft.com/office/drawing/2014/main" id="{A7E255DA-61D0-4738-B6CF-F68F25C52A62}"/>
              </a:ext>
            </a:extLst>
          </p:cNvPr>
          <p:cNvPicPr>
            <a:picLocks noChangeAspect="1"/>
          </p:cNvPicPr>
          <p:nvPr/>
        </p:nvPicPr>
        <p:blipFill>
          <a:blip r:embed="rId15"/>
          <a:stretch>
            <a:fillRect/>
          </a:stretch>
        </p:blipFill>
        <p:spPr>
          <a:xfrm>
            <a:off x="1464295" y="5192505"/>
            <a:ext cx="4871789" cy="4831191"/>
          </a:xfrm>
          <a:prstGeom prst="rect">
            <a:avLst/>
          </a:prstGeom>
        </p:spPr>
      </p:pic>
      <p:pic>
        <p:nvPicPr>
          <p:cNvPr id="16" name="Picture 15">
            <a:extLst>
              <a:ext uri="{FF2B5EF4-FFF2-40B4-BE49-F238E27FC236}">
                <a16:creationId xmlns:a16="http://schemas.microsoft.com/office/drawing/2014/main" id="{7D04A663-B20A-4C85-AD89-1065F5073D8D}"/>
              </a:ext>
            </a:extLst>
          </p:cNvPr>
          <p:cNvPicPr>
            <a:picLocks noChangeAspect="1"/>
          </p:cNvPicPr>
          <p:nvPr/>
        </p:nvPicPr>
        <p:blipFill>
          <a:blip r:embed="rId16"/>
          <a:stretch>
            <a:fillRect/>
          </a:stretch>
        </p:blipFill>
        <p:spPr>
          <a:xfrm>
            <a:off x="-838200" y="-428689"/>
            <a:ext cx="11571211" cy="2670279"/>
          </a:xfrm>
          <a:prstGeom prst="rect">
            <a:avLst/>
          </a:prstGeom>
        </p:spPr>
      </p:pic>
      <p:pic>
        <p:nvPicPr>
          <p:cNvPr id="2" name="Picture 2"/>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29671">
            <a:off x="2563003" y="1303044"/>
            <a:ext cx="13806524" cy="3869593"/>
          </a:xfrm>
          <a:prstGeom prst="rect">
            <a:avLst/>
          </a:prstGeom>
        </p:spPr>
      </p:pic>
      <p:sp>
        <p:nvSpPr>
          <p:cNvPr id="11" name="TextBox 11"/>
          <p:cNvSpPr txBox="1"/>
          <p:nvPr/>
        </p:nvSpPr>
        <p:spPr>
          <a:xfrm>
            <a:off x="3000397" y="2393249"/>
            <a:ext cx="12786838" cy="1846659"/>
          </a:xfrm>
          <a:prstGeom prst="rect">
            <a:avLst/>
          </a:prstGeom>
        </p:spPr>
        <p:txBody>
          <a:bodyPr lIns="0" tIns="0" rIns="0" bIns="0" rtlCol="0" anchor="t">
            <a:spAutoFit/>
          </a:bodyPr>
          <a:lstStyle/>
          <a:p>
            <a:pPr algn="ctr"/>
            <a:r>
              <a:rPr lang="en-US" sz="6000">
                <a:latin typeface="Times New Roman" panose="02020603050405020304" pitchFamily="18" charset="0"/>
                <a:cs typeface="Times New Roman" panose="02020603050405020304" pitchFamily="18" charset="0"/>
              </a:rPr>
              <a:t>Bài 27: Chia sẻ khó khăn với người khuyết tật</a:t>
            </a:r>
            <a:endParaRPr lang="en-US" sz="6000" dirty="0">
              <a:solidFill>
                <a:srgbClr val="EB9B5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DF0A4DB-2AC6-4E5C-AB7E-30016DDCB2B3}"/>
              </a:ext>
            </a:extLst>
          </p:cNvPr>
          <p:cNvSpPr txBox="1"/>
          <p:nvPr/>
        </p:nvSpPr>
        <p:spPr>
          <a:xfrm>
            <a:off x="646255" y="359281"/>
            <a:ext cx="9011185" cy="769441"/>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CHỦ ĐỀ 8 : CHIA SẺ CỘNG ĐỒNG</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E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69694" y="1914397"/>
            <a:ext cx="14384935" cy="572028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5092">
            <a:off x="3547399" y="5741214"/>
            <a:ext cx="1430858" cy="137362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28114" flipH="1">
            <a:off x="13537056" y="5508866"/>
            <a:ext cx="1430858" cy="137362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19045">
            <a:off x="1387400" y="1222083"/>
            <a:ext cx="448588" cy="84633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80557" y="1030869"/>
            <a:ext cx="1346176" cy="176705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58146" y="897381"/>
            <a:ext cx="1346176" cy="17670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257947" y="3808907"/>
            <a:ext cx="1471422" cy="298628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657852">
            <a:off x="16774225" y="3808907"/>
            <a:ext cx="1471422" cy="298628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12615">
            <a:off x="14852898" y="1974185"/>
            <a:ext cx="1186967" cy="37982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741775">
            <a:off x="506246" y="8496987"/>
            <a:ext cx="1518745" cy="1591066"/>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429269">
            <a:off x="14932894" y="7485297"/>
            <a:ext cx="1494224" cy="1271448"/>
          </a:xfrm>
          <a:prstGeom prst="rect">
            <a:avLst/>
          </a:prstGeom>
        </p:spPr>
      </p:pic>
      <p:sp>
        <p:nvSpPr>
          <p:cNvPr id="14" name="TextBox 13">
            <a:extLst>
              <a:ext uri="{FF2B5EF4-FFF2-40B4-BE49-F238E27FC236}">
                <a16:creationId xmlns:a16="http://schemas.microsoft.com/office/drawing/2014/main" id="{AB530637-446F-41E8-A357-0CCA07CF9640}"/>
              </a:ext>
            </a:extLst>
          </p:cNvPr>
          <p:cNvSpPr txBox="1"/>
          <p:nvPr/>
        </p:nvSpPr>
        <p:spPr>
          <a:xfrm>
            <a:off x="378262" y="808771"/>
            <a:ext cx="13078528" cy="1446550"/>
          </a:xfrm>
          <a:prstGeom prst="rect">
            <a:avLst/>
          </a:prstGeom>
          <a:noFill/>
        </p:spPr>
        <p:txBody>
          <a:bodyPr wrap="square" rtlCol="0">
            <a:spAutoFit/>
          </a:bodyPr>
          <a:lstStyle/>
          <a:p>
            <a:r>
              <a:rPr lang="vi-VN" sz="4400">
                <a:latin typeface="+mj-lt"/>
              </a:rPr>
              <a:t>Nêu những khó khăn mà họ gặp phải trong cuộc sống ?</a:t>
            </a:r>
            <a:endParaRPr lang="en-US" sz="4400">
              <a:latin typeface="+mj-lt"/>
            </a:endParaRPr>
          </a:p>
          <a:p>
            <a:endParaRPr lang="en-US" sz="4400">
              <a:latin typeface="+mj-lt"/>
            </a:endParaRPr>
          </a:p>
        </p:txBody>
      </p:sp>
      <p:sp>
        <p:nvSpPr>
          <p:cNvPr id="16" name="TextBox 15">
            <a:extLst>
              <a:ext uri="{FF2B5EF4-FFF2-40B4-BE49-F238E27FC236}">
                <a16:creationId xmlns:a16="http://schemas.microsoft.com/office/drawing/2014/main" id="{18E7FE30-B252-49B0-8115-AB1BCA559A15}"/>
              </a:ext>
            </a:extLst>
          </p:cNvPr>
          <p:cNvSpPr txBox="1"/>
          <p:nvPr/>
        </p:nvSpPr>
        <p:spPr>
          <a:xfrm>
            <a:off x="4803971" y="3106273"/>
            <a:ext cx="11219983" cy="3522503"/>
          </a:xfrm>
          <a:prstGeom prst="rect">
            <a:avLst/>
          </a:prstGeom>
          <a:noFill/>
        </p:spPr>
        <p:txBody>
          <a:bodyPr wrap="square" rtlCol="0">
            <a:spAutoFit/>
          </a:bodyPr>
          <a:lstStyle/>
          <a:p>
            <a:pPr marR="33020">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Khó khăn khi tự sinh hoạt hằng ngày</a:t>
            </a:r>
            <a:endParaRPr lang="vi-VN" sz="4800">
              <a:effectLst/>
              <a:latin typeface="Calibri" panose="020F0502020204030204" pitchFamily="34" charset="0"/>
              <a:ea typeface="Calibri" panose="020F0502020204030204" pitchFamily="34" charset="0"/>
              <a:cs typeface="Times New Roman" panose="02020603050405020304" pitchFamily="18" charset="0"/>
            </a:endParaRPr>
          </a:p>
          <a:p>
            <a:pPr marR="33020">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r>
              <a:rPr lang="vi-VN" sz="4800">
                <a:effectLst/>
                <a:latin typeface="Times New Roman" panose="02020603050405020304" pitchFamily="18" charset="0"/>
                <a:ea typeface="Calibri" panose="020F0502020204030204" pitchFamily="34" charset="0"/>
                <a:cs typeface="Times New Roman" panose="02020603050405020304" pitchFamily="18" charset="0"/>
              </a:rPr>
              <a:t>K</a:t>
            </a:r>
            <a:r>
              <a:rPr lang="en-US" sz="4800">
                <a:effectLst/>
                <a:latin typeface="Times New Roman" panose="02020603050405020304" pitchFamily="18" charset="0"/>
                <a:ea typeface="Calibri" panose="020F0502020204030204" pitchFamily="34" charset="0"/>
                <a:cs typeface="Times New Roman" panose="02020603050405020304" pitchFamily="18" charset="0"/>
              </a:rPr>
              <a:t>hó khăn trong học tập</a:t>
            </a:r>
            <a:endParaRPr lang="vi-VN" sz="4800">
              <a:effectLst/>
              <a:latin typeface="Calibri" panose="020F0502020204030204" pitchFamily="34" charset="0"/>
              <a:ea typeface="Calibri" panose="020F0502020204030204" pitchFamily="34" charset="0"/>
              <a:cs typeface="Times New Roman" panose="02020603050405020304" pitchFamily="18" charset="0"/>
            </a:endParaRPr>
          </a:p>
          <a:p>
            <a:pPr marR="33020">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r>
              <a:rPr lang="vi-VN" sz="4800">
                <a:effectLst/>
                <a:latin typeface="Times New Roman" panose="02020603050405020304" pitchFamily="18" charset="0"/>
                <a:ea typeface="Calibri" panose="020F0502020204030204" pitchFamily="34" charset="0"/>
                <a:cs typeface="Times New Roman" panose="02020603050405020304" pitchFamily="18" charset="0"/>
              </a:rPr>
              <a:t>K</a:t>
            </a:r>
            <a:r>
              <a:rPr lang="en-US" sz="4800">
                <a:effectLst/>
                <a:latin typeface="Times New Roman" panose="02020603050405020304" pitchFamily="18" charset="0"/>
                <a:ea typeface="Calibri" panose="020F0502020204030204" pitchFamily="34" charset="0"/>
                <a:cs typeface="Times New Roman" panose="02020603050405020304" pitchFamily="18" charset="0"/>
              </a:rPr>
              <a:t>hó khăn trong quá trình xin việc làm</a:t>
            </a:r>
            <a:endParaRPr lang="vi-VN" sz="4800">
              <a:effectLst/>
              <a:latin typeface="Calibri" panose="020F0502020204030204" pitchFamily="34" charset="0"/>
              <a:ea typeface="Calibri" panose="020F0502020204030204" pitchFamily="34" charset="0"/>
              <a:cs typeface="Times New Roman" panose="02020603050405020304" pitchFamily="18" charset="0"/>
            </a:endParaRPr>
          </a:p>
          <a:p>
            <a:pPr marR="33020">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r>
              <a:rPr lang="vi-VN" sz="4800">
                <a:effectLst/>
                <a:latin typeface="Times New Roman" panose="02020603050405020304" pitchFamily="18" charset="0"/>
                <a:ea typeface="Calibri" panose="020F0502020204030204" pitchFamily="34" charset="0"/>
                <a:cs typeface="Times New Roman" panose="02020603050405020304" pitchFamily="18" charset="0"/>
              </a:rPr>
              <a:t>K</a:t>
            </a:r>
            <a:r>
              <a:rPr lang="en-US" sz="4800">
                <a:effectLst/>
                <a:latin typeface="Times New Roman" panose="02020603050405020304" pitchFamily="18" charset="0"/>
                <a:ea typeface="Calibri" panose="020F0502020204030204" pitchFamily="34" charset="0"/>
                <a:cs typeface="Times New Roman" panose="02020603050405020304" pitchFamily="18" charset="0"/>
              </a:rPr>
              <a:t>hó khăn trong việc hòa nhập…</a:t>
            </a:r>
            <a:endParaRPr lang="en-US" sz="4800"/>
          </a:p>
        </p:txBody>
      </p:sp>
      <p:pic>
        <p:nvPicPr>
          <p:cNvPr id="18" name="Picture 17">
            <a:extLst>
              <a:ext uri="{FF2B5EF4-FFF2-40B4-BE49-F238E27FC236}">
                <a16:creationId xmlns:a16="http://schemas.microsoft.com/office/drawing/2014/main" id="{417BD106-271A-47F2-A08B-5BD43EC098A4}"/>
              </a:ext>
            </a:extLst>
          </p:cNvPr>
          <p:cNvPicPr>
            <a:picLocks noChangeAspect="1"/>
          </p:cNvPicPr>
          <p:nvPr/>
        </p:nvPicPr>
        <p:blipFill>
          <a:blip r:embed="rId18"/>
          <a:stretch>
            <a:fillRect/>
          </a:stretch>
        </p:blipFill>
        <p:spPr>
          <a:xfrm rot="15498845">
            <a:off x="154583" y="3020378"/>
            <a:ext cx="1678150" cy="1932947"/>
          </a:xfrm>
          <a:prstGeom prst="rect">
            <a:avLst/>
          </a:prstGeom>
        </p:spPr>
      </p:pic>
    </p:spTree>
    <p:extLst>
      <p:ext uri="{BB962C8B-B14F-4D97-AF65-F5344CB8AC3E}">
        <p14:creationId xmlns:p14="http://schemas.microsoft.com/office/powerpoint/2010/main" val="28626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p:nvPr/>
        </p:nvSpPr>
        <p:spPr>
          <a:xfrm>
            <a:off x="839236" y="218967"/>
            <a:ext cx="16156078" cy="2400576"/>
          </a:xfrm>
          <a:prstGeom prst="rect">
            <a:avLst/>
          </a:prstGeom>
          <a:noFill/>
          <a:ln>
            <a:noFill/>
          </a:ln>
        </p:spPr>
        <p:txBody>
          <a:bodyPr spcFirstLastPara="1" wrap="square" lIns="182850" tIns="91400" rIns="182850" bIns="91400" anchor="t" anchorCtr="0">
            <a:spAutoFit/>
          </a:bodyPr>
          <a:lstStyle/>
          <a:p>
            <a:pPr algn="ctr">
              <a:lnSpc>
                <a:spcPct val="150000"/>
              </a:lnSpc>
            </a:pPr>
            <a:r>
              <a:rPr lang="en-US" sz="4800">
                <a:solidFill>
                  <a:srgbClr val="13171A"/>
                </a:solidFill>
                <a:latin typeface="Times New Roman" panose="02020603050405020304" pitchFamily="18" charset="0"/>
                <a:ea typeface="Arial"/>
                <a:cs typeface="Times New Roman" panose="02020603050405020304" pitchFamily="18" charset="0"/>
                <a:sym typeface="Arial"/>
              </a:rPr>
              <a:t>Chúng ta có thể làm gì </a:t>
            </a:r>
            <a:endParaRPr sz="3600">
              <a:latin typeface="Times New Roman" panose="02020603050405020304" pitchFamily="18" charset="0"/>
              <a:cs typeface="Times New Roman" panose="02020603050405020304" pitchFamily="18" charset="0"/>
            </a:endParaRPr>
          </a:p>
          <a:p>
            <a:pPr algn="ctr">
              <a:lnSpc>
                <a:spcPct val="150000"/>
              </a:lnSpc>
            </a:pPr>
            <a:r>
              <a:rPr lang="en-US" sz="4800">
                <a:solidFill>
                  <a:srgbClr val="13171A"/>
                </a:solidFill>
                <a:latin typeface="Times New Roman" panose="02020603050405020304" pitchFamily="18" charset="0"/>
                <a:ea typeface="Arial"/>
                <a:cs typeface="Times New Roman" panose="02020603050405020304" pitchFamily="18" charset="0"/>
                <a:sym typeface="Arial"/>
              </a:rPr>
              <a:t>để chia sẻ với những người khuyết tật?</a:t>
            </a:r>
            <a:endParaRPr sz="3600">
              <a:latin typeface="Times New Roman" panose="02020603050405020304" pitchFamily="18" charset="0"/>
              <a:cs typeface="Times New Roman" panose="02020603050405020304" pitchFamily="18" charset="0"/>
            </a:endParaRPr>
          </a:p>
        </p:txBody>
      </p:sp>
      <p:grpSp>
        <p:nvGrpSpPr>
          <p:cNvPr id="118" name="Google Shape;118;p6"/>
          <p:cNvGrpSpPr/>
          <p:nvPr/>
        </p:nvGrpSpPr>
        <p:grpSpPr>
          <a:xfrm>
            <a:off x="1066800" y="3448136"/>
            <a:ext cx="5192202" cy="5653994"/>
            <a:chOff x="508343" y="1724068"/>
            <a:chExt cx="2596101" cy="2826997"/>
          </a:xfrm>
        </p:grpSpPr>
        <p:pic>
          <p:nvPicPr>
            <p:cNvPr id="119" name="Google Shape;119;p6" descr="Người Khuyết Tật Minh Họa Trên Xe Lăn Hình ảnh | Định dạng hình ảnh PSD  611473234| vn.lovepik.com"/>
            <p:cNvPicPr preferRelativeResize="0"/>
            <p:nvPr/>
          </p:nvPicPr>
          <p:blipFill rotWithShape="1">
            <a:blip r:embed="rId3">
              <a:alphaModFix/>
            </a:blip>
            <a:srcRect/>
            <a:stretch/>
          </p:blipFill>
          <p:spPr>
            <a:xfrm>
              <a:off x="508343" y="1724068"/>
              <a:ext cx="2596101" cy="2596101"/>
            </a:xfrm>
            <a:prstGeom prst="rect">
              <a:avLst/>
            </a:prstGeom>
            <a:noFill/>
            <a:ln>
              <a:noFill/>
            </a:ln>
          </p:spPr>
        </p:pic>
        <p:sp>
          <p:nvSpPr>
            <p:cNvPr id="120" name="Google Shape;120;p6"/>
            <p:cNvSpPr/>
            <p:nvPr/>
          </p:nvSpPr>
          <p:spPr>
            <a:xfrm>
              <a:off x="1280458" y="4139642"/>
              <a:ext cx="1150777" cy="411423"/>
            </a:xfrm>
            <a:prstGeom prst="roundRect">
              <a:avLst>
                <a:gd name="adj" fmla="val 16667"/>
              </a:avLst>
            </a:prstGeom>
            <a:solidFill>
              <a:schemeClr val="lt1"/>
            </a:solidFill>
            <a:ln w="38100" cap="flat" cmpd="sng">
              <a:solidFill>
                <a:srgbClr val="0070C0"/>
              </a:solidFill>
              <a:prstDash val="solid"/>
              <a:round/>
              <a:headEnd type="none" w="sm" len="sm"/>
              <a:tailEnd type="none" w="sm" len="sm"/>
            </a:ln>
          </p:spPr>
          <p:txBody>
            <a:bodyPr spcFirstLastPara="1" wrap="square" lIns="182850" tIns="91400" rIns="182850" bIns="91400" anchor="ctr" anchorCtr="0">
              <a:noAutofit/>
            </a:bodyPr>
            <a:lstStyle/>
            <a:p>
              <a:pPr algn="ctr"/>
              <a:r>
                <a:rPr lang="en-US" sz="3600" b="1">
                  <a:solidFill>
                    <a:srgbClr val="0070C0"/>
                  </a:solidFill>
                  <a:latin typeface="Arial"/>
                  <a:ea typeface="Arial"/>
                  <a:cs typeface="Arial"/>
                  <a:sym typeface="Arial"/>
                </a:rPr>
                <a:t>Đẩy xe</a:t>
              </a:r>
              <a:endParaRPr sz="3600"/>
            </a:p>
          </p:txBody>
        </p:sp>
      </p:grpSp>
      <p:grpSp>
        <p:nvGrpSpPr>
          <p:cNvPr id="121" name="Google Shape;121;p6"/>
          <p:cNvGrpSpPr/>
          <p:nvPr/>
        </p:nvGrpSpPr>
        <p:grpSpPr>
          <a:xfrm>
            <a:off x="6886915" y="3448137"/>
            <a:ext cx="5192202" cy="5653994"/>
            <a:chOff x="3443457" y="1724068"/>
            <a:chExt cx="2596101" cy="2826997"/>
          </a:xfrm>
        </p:grpSpPr>
        <p:pic>
          <p:nvPicPr>
            <p:cNvPr id="122" name="Google Shape;122;p6" descr="Người Tàn Tật Với Tay Và Nạng Hình ảnh | Định dạng hình ảnh PSD 611473233|  vn.lovepik.com"/>
            <p:cNvPicPr preferRelativeResize="0"/>
            <p:nvPr/>
          </p:nvPicPr>
          <p:blipFill rotWithShape="1">
            <a:blip r:embed="rId4">
              <a:alphaModFix/>
            </a:blip>
            <a:srcRect/>
            <a:stretch/>
          </p:blipFill>
          <p:spPr>
            <a:xfrm>
              <a:off x="3443457" y="1724068"/>
              <a:ext cx="2596101" cy="2596101"/>
            </a:xfrm>
            <a:prstGeom prst="rect">
              <a:avLst/>
            </a:prstGeom>
            <a:noFill/>
            <a:ln>
              <a:noFill/>
            </a:ln>
          </p:spPr>
        </p:pic>
        <p:sp>
          <p:nvSpPr>
            <p:cNvPr id="123" name="Google Shape;123;p6"/>
            <p:cNvSpPr/>
            <p:nvPr/>
          </p:nvSpPr>
          <p:spPr>
            <a:xfrm>
              <a:off x="4267050" y="4139642"/>
              <a:ext cx="980917" cy="411423"/>
            </a:xfrm>
            <a:prstGeom prst="roundRect">
              <a:avLst>
                <a:gd name="adj" fmla="val 16667"/>
              </a:avLst>
            </a:prstGeom>
            <a:solidFill>
              <a:schemeClr val="lt1"/>
            </a:solidFill>
            <a:ln w="38100" cap="flat" cmpd="sng">
              <a:solidFill>
                <a:srgbClr val="0070C0"/>
              </a:solidFill>
              <a:prstDash val="solid"/>
              <a:round/>
              <a:headEnd type="none" w="sm" len="sm"/>
              <a:tailEnd type="none" w="sm" len="sm"/>
            </a:ln>
          </p:spPr>
          <p:txBody>
            <a:bodyPr spcFirstLastPara="1" wrap="square" lIns="182850" tIns="91400" rIns="182850" bIns="91400" anchor="ctr" anchorCtr="0">
              <a:noAutofit/>
            </a:bodyPr>
            <a:lstStyle/>
            <a:p>
              <a:pPr algn="ctr"/>
              <a:r>
                <a:rPr lang="en-US" sz="3600" b="1">
                  <a:solidFill>
                    <a:srgbClr val="0070C0"/>
                  </a:solidFill>
                  <a:latin typeface="Arial"/>
                  <a:ea typeface="Arial"/>
                  <a:cs typeface="Arial"/>
                  <a:sym typeface="Arial"/>
                </a:rPr>
                <a:t>Đỡ</a:t>
              </a:r>
              <a:endParaRPr sz="3600"/>
            </a:p>
          </p:txBody>
        </p:sp>
      </p:grpSp>
      <p:grpSp>
        <p:nvGrpSpPr>
          <p:cNvPr id="124" name="Google Shape;124;p6"/>
          <p:cNvGrpSpPr/>
          <p:nvPr/>
        </p:nvGrpSpPr>
        <p:grpSpPr>
          <a:xfrm>
            <a:off x="12757142" y="3448136"/>
            <a:ext cx="5192204" cy="6020344"/>
            <a:chOff x="6378571" y="1724068"/>
            <a:chExt cx="2596102" cy="3010172"/>
          </a:xfrm>
        </p:grpSpPr>
        <p:pic>
          <p:nvPicPr>
            <p:cNvPr id="125" name="Google Shape;125;p6" descr="Hình ảnh Người Tàn Tật PNG, Vector, PSD, và biểu tượng để tải về miễn phí |  pngtree"/>
            <p:cNvPicPr preferRelativeResize="0"/>
            <p:nvPr/>
          </p:nvPicPr>
          <p:blipFill rotWithShape="1">
            <a:blip r:embed="rId5">
              <a:alphaModFix/>
            </a:blip>
            <a:srcRect/>
            <a:stretch/>
          </p:blipFill>
          <p:spPr>
            <a:xfrm>
              <a:off x="6378571" y="1724068"/>
              <a:ext cx="2596102" cy="2596102"/>
            </a:xfrm>
            <a:prstGeom prst="rect">
              <a:avLst/>
            </a:prstGeom>
            <a:noFill/>
            <a:ln>
              <a:noFill/>
            </a:ln>
          </p:spPr>
        </p:pic>
        <p:sp>
          <p:nvSpPr>
            <p:cNvPr id="126" name="Google Shape;126;p6"/>
            <p:cNvSpPr/>
            <p:nvPr/>
          </p:nvSpPr>
          <p:spPr>
            <a:xfrm>
              <a:off x="6718283" y="4131876"/>
              <a:ext cx="1804828" cy="602364"/>
            </a:xfrm>
            <a:prstGeom prst="roundRect">
              <a:avLst>
                <a:gd name="adj" fmla="val 16667"/>
              </a:avLst>
            </a:prstGeom>
            <a:solidFill>
              <a:schemeClr val="lt1"/>
            </a:solidFill>
            <a:ln w="38100" cap="flat" cmpd="sng">
              <a:solidFill>
                <a:srgbClr val="0070C0"/>
              </a:solidFill>
              <a:prstDash val="solid"/>
              <a:round/>
              <a:headEnd type="none" w="sm" len="sm"/>
              <a:tailEnd type="none" w="sm" len="sm"/>
            </a:ln>
          </p:spPr>
          <p:txBody>
            <a:bodyPr spcFirstLastPara="1" wrap="square" lIns="182850" tIns="91400" rIns="182850" bIns="91400" anchor="ctr" anchorCtr="0">
              <a:noAutofit/>
            </a:bodyPr>
            <a:lstStyle/>
            <a:p>
              <a:pPr algn="ctr"/>
              <a:r>
                <a:rPr lang="en-US" sz="3600" b="1">
                  <a:solidFill>
                    <a:srgbClr val="0070C0"/>
                  </a:solidFill>
                  <a:latin typeface="Arial"/>
                  <a:ea typeface="Arial"/>
                  <a:cs typeface="Arial"/>
                  <a:sym typeface="Arial"/>
                </a:rPr>
                <a:t>Giúp họ sang đường</a:t>
              </a:r>
              <a:endParaRPr sz="3600"/>
            </a:p>
          </p:txBody>
        </p:sp>
      </p:grpSp>
      <p:pic>
        <p:nvPicPr>
          <p:cNvPr id="2" name="Picture 1">
            <a:extLst>
              <a:ext uri="{FF2B5EF4-FFF2-40B4-BE49-F238E27FC236}">
                <a16:creationId xmlns:a16="http://schemas.microsoft.com/office/drawing/2014/main" id="{02F31414-390E-4519-8A52-AF2BCF258DF9}"/>
              </a:ext>
            </a:extLst>
          </p:cNvPr>
          <p:cNvPicPr>
            <a:picLocks noChangeAspect="1"/>
          </p:cNvPicPr>
          <p:nvPr/>
        </p:nvPicPr>
        <p:blipFill>
          <a:blip r:embed="rId6"/>
          <a:stretch>
            <a:fillRect/>
          </a:stretch>
        </p:blipFill>
        <p:spPr>
          <a:xfrm>
            <a:off x="-463766" y="-247819"/>
            <a:ext cx="3158002" cy="3164098"/>
          </a:xfrm>
          <a:prstGeom prst="rect">
            <a:avLst/>
          </a:prstGeom>
        </p:spPr>
      </p:pic>
      <p:pic>
        <p:nvPicPr>
          <p:cNvPr id="3" name="Picture 2">
            <a:extLst>
              <a:ext uri="{FF2B5EF4-FFF2-40B4-BE49-F238E27FC236}">
                <a16:creationId xmlns:a16="http://schemas.microsoft.com/office/drawing/2014/main" id="{9D39B0D0-A11B-4CBD-A049-66DE244CE391}"/>
              </a:ext>
            </a:extLst>
          </p:cNvPr>
          <p:cNvPicPr>
            <a:picLocks noChangeAspect="1"/>
          </p:cNvPicPr>
          <p:nvPr/>
        </p:nvPicPr>
        <p:blipFill>
          <a:blip r:embed="rId7"/>
          <a:stretch>
            <a:fillRect/>
          </a:stretch>
        </p:blipFill>
        <p:spPr>
          <a:xfrm>
            <a:off x="15925800" y="-31173"/>
            <a:ext cx="3279932" cy="2956816"/>
          </a:xfrm>
          <a:prstGeom prst="rect">
            <a:avLst/>
          </a:prstGeom>
        </p:spPr>
      </p:pic>
      <p:pic>
        <p:nvPicPr>
          <p:cNvPr id="4" name="Picture 3">
            <a:extLst>
              <a:ext uri="{FF2B5EF4-FFF2-40B4-BE49-F238E27FC236}">
                <a16:creationId xmlns:a16="http://schemas.microsoft.com/office/drawing/2014/main" id="{939072F9-F3EA-413A-8825-10E9EC0A6E2D}"/>
              </a:ext>
            </a:extLst>
          </p:cNvPr>
          <p:cNvPicPr>
            <a:picLocks noChangeAspect="1"/>
          </p:cNvPicPr>
          <p:nvPr/>
        </p:nvPicPr>
        <p:blipFill>
          <a:blip r:embed="rId8"/>
          <a:stretch>
            <a:fillRect/>
          </a:stretch>
        </p:blipFill>
        <p:spPr>
          <a:xfrm>
            <a:off x="165570" y="8300040"/>
            <a:ext cx="1347333" cy="1767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anim calcmode="lin" valueType="num">
                                      <p:cBhvr>
                                        <p:cTn id="13" dur="1000" fill="hold"/>
                                        <p:tgtEl>
                                          <p:spTgt spid="118"/>
                                        </p:tgtEl>
                                        <p:attrNameLst>
                                          <p:attrName>ppt_x</p:attrName>
                                        </p:attrNameLst>
                                      </p:cBhvr>
                                      <p:tavLst>
                                        <p:tav tm="0">
                                          <p:val>
                                            <p:strVal val="#ppt_x"/>
                                          </p:val>
                                        </p:tav>
                                        <p:tav tm="100000">
                                          <p:val>
                                            <p:strVal val="#ppt_x"/>
                                          </p:val>
                                        </p:tav>
                                      </p:tavLst>
                                    </p:anim>
                                    <p:anim calcmode="lin" valueType="num">
                                      <p:cBhvr>
                                        <p:cTn id="14"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1000"/>
                                        <p:tgtEl>
                                          <p:spTgt spid="121"/>
                                        </p:tgtEl>
                                      </p:cBhvr>
                                    </p:animEffect>
                                    <p:anim calcmode="lin" valueType="num">
                                      <p:cBhvr>
                                        <p:cTn id="20" dur="1000" fill="hold"/>
                                        <p:tgtEl>
                                          <p:spTgt spid="121"/>
                                        </p:tgtEl>
                                        <p:attrNameLst>
                                          <p:attrName>ppt_x</p:attrName>
                                        </p:attrNameLst>
                                      </p:cBhvr>
                                      <p:tavLst>
                                        <p:tav tm="0">
                                          <p:val>
                                            <p:strVal val="#ppt_x"/>
                                          </p:val>
                                        </p:tav>
                                        <p:tav tm="100000">
                                          <p:val>
                                            <p:strVal val="#ppt_x"/>
                                          </p:val>
                                        </p:tav>
                                      </p:tavLst>
                                    </p:anim>
                                    <p:anim calcmode="lin" valueType="num">
                                      <p:cBhvr>
                                        <p:cTn id="21"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1000"/>
                                        <p:tgtEl>
                                          <p:spTgt spid="124"/>
                                        </p:tgtEl>
                                      </p:cBhvr>
                                    </p:animEffect>
                                    <p:anim calcmode="lin" valueType="num">
                                      <p:cBhvr>
                                        <p:cTn id="27" dur="1000" fill="hold"/>
                                        <p:tgtEl>
                                          <p:spTgt spid="124"/>
                                        </p:tgtEl>
                                        <p:attrNameLst>
                                          <p:attrName>ppt_x</p:attrName>
                                        </p:attrNameLst>
                                      </p:cBhvr>
                                      <p:tavLst>
                                        <p:tav tm="0">
                                          <p:val>
                                            <p:strVal val="#ppt_x"/>
                                          </p:val>
                                        </p:tav>
                                        <p:tav tm="100000">
                                          <p:val>
                                            <p:strVal val="#ppt_x"/>
                                          </p:val>
                                        </p:tav>
                                      </p:tavLst>
                                    </p:anim>
                                    <p:anim calcmode="lin" valueType="num">
                                      <p:cBhvr>
                                        <p:cTn id="28"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4E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71800" y="82701"/>
            <a:ext cx="11571512" cy="2671967"/>
          </a:xfrm>
          <a:prstGeom prst="rect">
            <a:avLst/>
          </a:prstGeom>
        </p:spPr>
      </p:pic>
      <p:sp>
        <p:nvSpPr>
          <p:cNvPr id="3" name="TextBox 3"/>
          <p:cNvSpPr txBox="1"/>
          <p:nvPr/>
        </p:nvSpPr>
        <p:spPr>
          <a:xfrm>
            <a:off x="4537193" y="343871"/>
            <a:ext cx="9213614" cy="1999522"/>
          </a:xfrm>
          <a:prstGeom prst="rect">
            <a:avLst/>
          </a:prstGeom>
        </p:spPr>
        <p:txBody>
          <a:bodyPr lIns="0" tIns="0" rIns="0" bIns="0" rtlCol="0" anchor="t">
            <a:spAutoFit/>
          </a:bodyPr>
          <a:lstStyle/>
          <a:p>
            <a:pPr algn="ctr">
              <a:lnSpc>
                <a:spcPts val="16975"/>
              </a:lnSpc>
            </a:pPr>
            <a:r>
              <a:rPr lang="en-US" sz="10100">
                <a:solidFill>
                  <a:srgbClr val="AD7541"/>
                </a:solidFill>
                <a:latin typeface="Times New Roman" panose="02020603050405020304" pitchFamily="18" charset="0"/>
                <a:cs typeface="Times New Roman" panose="02020603050405020304" pitchFamily="18" charset="0"/>
              </a:rPr>
              <a:t>Kết luận</a:t>
            </a:r>
            <a:endParaRPr lang="en-US" sz="10100" dirty="0">
              <a:solidFill>
                <a:srgbClr val="AD7541"/>
              </a:solidFill>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5092">
            <a:off x="3582441" y="5757181"/>
            <a:ext cx="1430858" cy="137362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28114" flipH="1">
            <a:off x="13572098" y="5524833"/>
            <a:ext cx="1430858" cy="137362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19045">
            <a:off x="1422442" y="1238050"/>
            <a:ext cx="448588" cy="84633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058673" y="952878"/>
            <a:ext cx="1346176" cy="176705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348884" y="877144"/>
            <a:ext cx="1346176" cy="17670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292989" y="3824874"/>
            <a:ext cx="1471422" cy="298628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657852">
            <a:off x="16809267" y="3824874"/>
            <a:ext cx="1471422" cy="298628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12615">
            <a:off x="14887940" y="1990152"/>
            <a:ext cx="1186967" cy="37982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741775">
            <a:off x="820740" y="7457827"/>
            <a:ext cx="1518745" cy="1591066"/>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429269">
            <a:off x="14967936" y="7501264"/>
            <a:ext cx="1494224" cy="1271448"/>
          </a:xfrm>
          <a:prstGeom prst="rect">
            <a:avLst/>
          </a:prstGeom>
        </p:spPr>
      </p:pic>
      <p:sp>
        <p:nvSpPr>
          <p:cNvPr id="16" name="TextBox 15">
            <a:extLst>
              <a:ext uri="{FF2B5EF4-FFF2-40B4-BE49-F238E27FC236}">
                <a16:creationId xmlns:a16="http://schemas.microsoft.com/office/drawing/2014/main" id="{20942793-588E-496B-92D6-A641EE3F0BDD}"/>
              </a:ext>
            </a:extLst>
          </p:cNvPr>
          <p:cNvSpPr txBox="1"/>
          <p:nvPr/>
        </p:nvSpPr>
        <p:spPr>
          <a:xfrm>
            <a:off x="838200" y="3287941"/>
            <a:ext cx="16894311" cy="6186309"/>
          </a:xfrm>
          <a:prstGeom prst="rect">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r>
              <a:rPr lang="en-US" sz="6600">
                <a:solidFill>
                  <a:schemeClr val="tx1">
                    <a:lumMod val="90000"/>
                    <a:lumOff val="10000"/>
                  </a:schemeClr>
                </a:solidFill>
                <a:effectLst/>
                <a:latin typeface="Times New Roman" panose="02020603050405020304" pitchFamily="18" charset="0"/>
                <a:ea typeface="Calibri" panose="020F0502020204030204" pitchFamily="34" charset="0"/>
              </a:rPr>
              <a:t>Nhiều hoàn cảnh không may mắn, không lành lặn, nhưng họ đều rất nỗ lực để sống và còn cống hiến cho xã hội bằng những việc làm khiêm nhường của mình. Chúng ta cần làm những việc phù hợp với bản thân để giúp đỡ họ.</a:t>
            </a:r>
            <a:endParaRPr lang="en-US" sz="9600">
              <a:solidFill>
                <a:schemeClr val="tx1">
                  <a:lumMod val="90000"/>
                  <a:lumOff val="10000"/>
                </a:schemeClr>
              </a:solidFill>
            </a:endParaRPr>
          </a:p>
          <a:p>
            <a:endParaRPr lang="en-US" sz="6600">
              <a:solidFill>
                <a:schemeClr val="tx1"/>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9C67320F-306B-4943-8D02-C8C768DE02A8}"/>
              </a:ext>
            </a:extLst>
          </p:cNvPr>
          <p:cNvPicPr>
            <a:picLocks noChangeAspect="1"/>
          </p:cNvPicPr>
          <p:nvPr/>
        </p:nvPicPr>
        <p:blipFill>
          <a:blip r:embed="rId18"/>
          <a:stretch>
            <a:fillRect/>
          </a:stretch>
        </p:blipFill>
        <p:spPr>
          <a:xfrm>
            <a:off x="1580112" y="1702242"/>
            <a:ext cx="1164437" cy="1341236"/>
          </a:xfrm>
          <a:prstGeom prst="rect">
            <a:avLst/>
          </a:prstGeom>
        </p:spPr>
      </p:pic>
    </p:spTree>
    <p:extLst>
      <p:ext uri="{BB962C8B-B14F-4D97-AF65-F5344CB8AC3E}">
        <p14:creationId xmlns:p14="http://schemas.microsoft.com/office/powerpoint/2010/main" val="9237468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down)">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6A6E1D9-3761-40B3-B0A2-88BDF70B4DDB}"/>
              </a:ext>
            </a:extLst>
          </p:cNvPr>
          <p:cNvPicPr>
            <a:picLocks noChangeAspect="1"/>
          </p:cNvPicPr>
          <p:nvPr/>
        </p:nvPicPr>
        <p:blipFill rotWithShape="1">
          <a:blip r:embed="rId2"/>
          <a:srcRect t="19"/>
          <a:stretch/>
        </p:blipFill>
        <p:spPr>
          <a:xfrm>
            <a:off x="20" y="1923"/>
            <a:ext cx="18287980" cy="10285077"/>
          </a:xfrm>
          <a:prstGeom prst="rect">
            <a:avLst/>
          </a:prstGeom>
        </p:spPr>
      </p:pic>
    </p:spTree>
    <p:extLst>
      <p:ext uri="{BB962C8B-B14F-4D97-AF65-F5344CB8AC3E}">
        <p14:creationId xmlns:p14="http://schemas.microsoft.com/office/powerpoint/2010/main" val="422497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398410" y="2018490"/>
            <a:ext cx="11571512" cy="2671967"/>
          </a:xfrm>
          <a:prstGeom prst="rect">
            <a:avLst/>
          </a:prstGeom>
        </p:spPr>
      </p:pic>
      <p:sp>
        <p:nvSpPr>
          <p:cNvPr id="3" name="TextBox 3"/>
          <p:cNvSpPr txBox="1"/>
          <p:nvPr/>
        </p:nvSpPr>
        <p:spPr>
          <a:xfrm>
            <a:off x="4587135" y="2082448"/>
            <a:ext cx="9213614" cy="1999522"/>
          </a:xfrm>
          <a:prstGeom prst="rect">
            <a:avLst/>
          </a:prstGeom>
        </p:spPr>
        <p:txBody>
          <a:bodyPr lIns="0" tIns="0" rIns="0" bIns="0" rtlCol="0" anchor="t">
            <a:spAutoFit/>
          </a:bodyPr>
          <a:lstStyle/>
          <a:p>
            <a:pPr algn="ctr">
              <a:lnSpc>
                <a:spcPts val="16975"/>
              </a:lnSpc>
            </a:pPr>
            <a:r>
              <a:rPr lang="en-US" sz="12125">
                <a:solidFill>
                  <a:srgbClr val="AD7541"/>
                </a:solidFill>
                <a:latin typeface="Times New Roman" panose="02020603050405020304" pitchFamily="18" charset="0"/>
                <a:cs typeface="Times New Roman" panose="02020603050405020304" pitchFamily="18" charset="0"/>
              </a:rPr>
              <a:t>Khám phá</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5092">
            <a:off x="3582441" y="5757181"/>
            <a:ext cx="1430858" cy="137362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28114" flipH="1">
            <a:off x="13572098" y="5524833"/>
            <a:ext cx="1430858" cy="137362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19045">
            <a:off x="1422442" y="1238050"/>
            <a:ext cx="448588" cy="84633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4343571" y="1961786"/>
            <a:ext cx="1346176" cy="176705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04005" y="1918901"/>
            <a:ext cx="1346176" cy="17670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292989" y="3824874"/>
            <a:ext cx="1471422" cy="298628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657852">
            <a:off x="16809267" y="3824874"/>
            <a:ext cx="1471422" cy="298628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12615">
            <a:off x="14887940" y="1990152"/>
            <a:ext cx="1186967" cy="37982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741775">
            <a:off x="820740" y="7457827"/>
            <a:ext cx="1518745" cy="1591066"/>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429269">
            <a:off x="14967936" y="7501264"/>
            <a:ext cx="1494224" cy="1271448"/>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436458" y="4344688"/>
            <a:ext cx="7940635" cy="4198611"/>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E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93397" y="-36031"/>
            <a:ext cx="13010454" cy="26719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5092">
            <a:off x="3367101" y="8270198"/>
            <a:ext cx="1430858" cy="137362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28114" flipH="1">
            <a:off x="13952437" y="5306010"/>
            <a:ext cx="1430858" cy="137362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19045">
            <a:off x="1422442" y="1238050"/>
            <a:ext cx="448588" cy="84633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931648" y="1134961"/>
            <a:ext cx="1346176" cy="176705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493078" y="900779"/>
            <a:ext cx="1346176" cy="17670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292989" y="3824874"/>
            <a:ext cx="1471422" cy="298628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657852">
            <a:off x="16809267" y="3824874"/>
            <a:ext cx="1471422" cy="298628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12615">
            <a:off x="14887940" y="1990152"/>
            <a:ext cx="1186967" cy="37982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741775">
            <a:off x="-108978" y="504418"/>
            <a:ext cx="1518745" cy="1591066"/>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429269">
            <a:off x="14967936" y="7501264"/>
            <a:ext cx="1494224" cy="1271448"/>
          </a:xfrm>
          <a:prstGeom prst="rect">
            <a:avLst/>
          </a:prstGeom>
        </p:spPr>
      </p:pic>
      <p:sp>
        <p:nvSpPr>
          <p:cNvPr id="16" name="TextBox 15">
            <a:extLst>
              <a:ext uri="{FF2B5EF4-FFF2-40B4-BE49-F238E27FC236}">
                <a16:creationId xmlns:a16="http://schemas.microsoft.com/office/drawing/2014/main" id="{C519E45F-DBF1-4368-AF10-7D586FB8E0F0}"/>
              </a:ext>
            </a:extLst>
          </p:cNvPr>
          <p:cNvSpPr txBox="1"/>
          <p:nvPr/>
        </p:nvSpPr>
        <p:spPr>
          <a:xfrm>
            <a:off x="3408193" y="448323"/>
            <a:ext cx="10252338" cy="1754326"/>
          </a:xfrm>
          <a:prstGeom prst="rect">
            <a:avLst/>
          </a:prstGeom>
          <a:noFill/>
        </p:spPr>
        <p:txBody>
          <a:bodyPr wrap="square" rtlCol="0">
            <a:spAutoFit/>
          </a:bodyPr>
          <a:lstStyle/>
          <a:p>
            <a:pPr algn="ctr"/>
            <a:r>
              <a:rPr lang="en-US" sz="5400">
                <a:latin typeface="Times New Roman" panose="02020603050405020304" pitchFamily="18" charset="0"/>
                <a:cs typeface="Times New Roman" panose="02020603050405020304" pitchFamily="18" charset="0"/>
              </a:rPr>
              <a:t>Tìm hiểu khó khăn của người khiếm thị </a:t>
            </a:r>
          </a:p>
        </p:txBody>
      </p:sp>
      <p:sp>
        <p:nvSpPr>
          <p:cNvPr id="17" name="TextBox 16">
            <a:extLst>
              <a:ext uri="{FF2B5EF4-FFF2-40B4-BE49-F238E27FC236}">
                <a16:creationId xmlns:a16="http://schemas.microsoft.com/office/drawing/2014/main" id="{C2EC1934-8973-4686-887B-7B47104557BF}"/>
              </a:ext>
            </a:extLst>
          </p:cNvPr>
          <p:cNvSpPr txBox="1"/>
          <p:nvPr/>
        </p:nvSpPr>
        <p:spPr>
          <a:xfrm>
            <a:off x="219893" y="2673495"/>
            <a:ext cx="1706880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4400">
                <a:latin typeface="Times New Roman" panose="02020603050405020304" pitchFamily="18" charset="0"/>
                <a:cs typeface="Times New Roman" panose="02020603050405020304" pitchFamily="18" charset="0"/>
              </a:rPr>
              <a:t>Hãy nhắm mắt lại , lấy một tờ giấy, bút chì, bút màu và vẽ một bông hoa</a:t>
            </a:r>
          </a:p>
        </p:txBody>
      </p:sp>
      <p:pic>
        <p:nvPicPr>
          <p:cNvPr id="18" name="Picture 17">
            <a:extLst>
              <a:ext uri="{FF2B5EF4-FFF2-40B4-BE49-F238E27FC236}">
                <a16:creationId xmlns:a16="http://schemas.microsoft.com/office/drawing/2014/main" id="{9AE47AA6-1BED-422B-AFD5-E8C03258A764}"/>
              </a:ext>
            </a:extLst>
          </p:cNvPr>
          <p:cNvPicPr>
            <a:picLocks noChangeAspect="1"/>
          </p:cNvPicPr>
          <p:nvPr/>
        </p:nvPicPr>
        <p:blipFill>
          <a:blip r:embed="rId18"/>
          <a:stretch>
            <a:fillRect/>
          </a:stretch>
        </p:blipFill>
        <p:spPr>
          <a:xfrm>
            <a:off x="5808737" y="4866389"/>
            <a:ext cx="6127229" cy="5396912"/>
          </a:xfrm>
          <a:prstGeom prst="rect">
            <a:avLst/>
          </a:prstGeom>
        </p:spPr>
      </p:pic>
      <p:sp>
        <p:nvSpPr>
          <p:cNvPr id="19" name="TextBox 18">
            <a:extLst>
              <a:ext uri="{FF2B5EF4-FFF2-40B4-BE49-F238E27FC236}">
                <a16:creationId xmlns:a16="http://schemas.microsoft.com/office/drawing/2014/main" id="{366C3771-40A3-472A-BB1B-A17D4E7FCFAD}"/>
              </a:ext>
            </a:extLst>
          </p:cNvPr>
          <p:cNvSpPr txBox="1"/>
          <p:nvPr/>
        </p:nvSpPr>
        <p:spPr>
          <a:xfrm>
            <a:off x="279829" y="3648756"/>
            <a:ext cx="17008864"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4400">
                <a:latin typeface="Times New Roman" panose="02020603050405020304" pitchFamily="18" charset="0"/>
                <a:cs typeface="Times New Roman" panose="02020603050405020304" pitchFamily="18" charset="0"/>
              </a:rPr>
              <a:t>Hãy chia sẻ những khó khăn khi em nhắm mắt vẽ bông hoa </a:t>
            </a:r>
          </a:p>
        </p:txBody>
      </p:sp>
      <p:pic>
        <p:nvPicPr>
          <p:cNvPr id="20" name="Picture 19">
            <a:extLst>
              <a:ext uri="{FF2B5EF4-FFF2-40B4-BE49-F238E27FC236}">
                <a16:creationId xmlns:a16="http://schemas.microsoft.com/office/drawing/2014/main" id="{D13D03ED-B5F9-4BBE-9486-3DB92B96D793}"/>
              </a:ext>
            </a:extLst>
          </p:cNvPr>
          <p:cNvPicPr>
            <a:picLocks noChangeAspect="1"/>
          </p:cNvPicPr>
          <p:nvPr/>
        </p:nvPicPr>
        <p:blipFill>
          <a:blip r:embed="rId19"/>
          <a:stretch>
            <a:fillRect/>
          </a:stretch>
        </p:blipFill>
        <p:spPr>
          <a:xfrm>
            <a:off x="73845" y="4866389"/>
            <a:ext cx="5556330" cy="5396912"/>
          </a:xfrm>
          <a:prstGeom prst="rect">
            <a:avLst/>
          </a:prstGeom>
        </p:spPr>
      </p:pic>
      <p:pic>
        <p:nvPicPr>
          <p:cNvPr id="21" name="Picture 20">
            <a:extLst>
              <a:ext uri="{FF2B5EF4-FFF2-40B4-BE49-F238E27FC236}">
                <a16:creationId xmlns:a16="http://schemas.microsoft.com/office/drawing/2014/main" id="{1A9721D1-1204-4A6E-9A63-A5C634EFE1AB}"/>
              </a:ext>
            </a:extLst>
          </p:cNvPr>
          <p:cNvPicPr>
            <a:picLocks noChangeAspect="1"/>
          </p:cNvPicPr>
          <p:nvPr/>
        </p:nvPicPr>
        <p:blipFill>
          <a:blip r:embed="rId20"/>
          <a:stretch>
            <a:fillRect/>
          </a:stretch>
        </p:blipFill>
        <p:spPr>
          <a:xfrm>
            <a:off x="12285970" y="4961689"/>
            <a:ext cx="5989493" cy="532531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E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71800" y="82701"/>
            <a:ext cx="11571512" cy="2671967"/>
          </a:xfrm>
          <a:prstGeom prst="rect">
            <a:avLst/>
          </a:prstGeom>
        </p:spPr>
      </p:pic>
      <p:sp>
        <p:nvSpPr>
          <p:cNvPr id="3" name="TextBox 3"/>
          <p:cNvSpPr txBox="1"/>
          <p:nvPr/>
        </p:nvSpPr>
        <p:spPr>
          <a:xfrm>
            <a:off x="4537193" y="343871"/>
            <a:ext cx="9213614" cy="1999522"/>
          </a:xfrm>
          <a:prstGeom prst="rect">
            <a:avLst/>
          </a:prstGeom>
        </p:spPr>
        <p:txBody>
          <a:bodyPr lIns="0" tIns="0" rIns="0" bIns="0" rtlCol="0" anchor="t">
            <a:spAutoFit/>
          </a:bodyPr>
          <a:lstStyle/>
          <a:p>
            <a:pPr algn="ctr">
              <a:lnSpc>
                <a:spcPts val="16975"/>
              </a:lnSpc>
            </a:pPr>
            <a:r>
              <a:rPr lang="en-US" sz="10100">
                <a:solidFill>
                  <a:srgbClr val="AD7541"/>
                </a:solidFill>
                <a:latin typeface="Times New Roman" panose="02020603050405020304" pitchFamily="18" charset="0"/>
                <a:cs typeface="Times New Roman" panose="02020603050405020304" pitchFamily="18" charset="0"/>
              </a:rPr>
              <a:t>Kết luận</a:t>
            </a:r>
            <a:endParaRPr lang="en-US" sz="10100" dirty="0">
              <a:solidFill>
                <a:srgbClr val="AD7541"/>
              </a:solidFill>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5092">
            <a:off x="3582441" y="5757181"/>
            <a:ext cx="1430858" cy="137362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28114" flipH="1">
            <a:off x="13572098" y="5524833"/>
            <a:ext cx="1430858" cy="137362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19045">
            <a:off x="1422442" y="1238050"/>
            <a:ext cx="448588" cy="84633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058673" y="952878"/>
            <a:ext cx="1346176" cy="176705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348884" y="877144"/>
            <a:ext cx="1346176" cy="17670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292989" y="3824874"/>
            <a:ext cx="1471422" cy="298628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657852">
            <a:off x="16809267" y="3824874"/>
            <a:ext cx="1471422" cy="298628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12615">
            <a:off x="14887940" y="1990152"/>
            <a:ext cx="1186967" cy="37982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741775">
            <a:off x="820740" y="7457827"/>
            <a:ext cx="1518745" cy="1591066"/>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429269">
            <a:off x="14967936" y="7501264"/>
            <a:ext cx="1494224" cy="1271448"/>
          </a:xfrm>
          <a:prstGeom prst="rect">
            <a:avLst/>
          </a:prstGeom>
        </p:spPr>
      </p:pic>
      <p:sp>
        <p:nvSpPr>
          <p:cNvPr id="16" name="TextBox 15">
            <a:extLst>
              <a:ext uri="{FF2B5EF4-FFF2-40B4-BE49-F238E27FC236}">
                <a16:creationId xmlns:a16="http://schemas.microsoft.com/office/drawing/2014/main" id="{20942793-588E-496B-92D6-A641EE3F0BDD}"/>
              </a:ext>
            </a:extLst>
          </p:cNvPr>
          <p:cNvSpPr txBox="1"/>
          <p:nvPr/>
        </p:nvSpPr>
        <p:spPr>
          <a:xfrm>
            <a:off x="838200" y="3911222"/>
            <a:ext cx="16894311" cy="4154984"/>
          </a:xfrm>
          <a:prstGeom prst="rect">
            <a:avLst/>
          </a:prstGeom>
          <a:solidFill>
            <a:schemeClr val="accent6">
              <a:lumMod val="20000"/>
              <a:lumOff val="80000"/>
            </a:schemeClr>
          </a:solidFill>
          <a:ln>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vi-VN" sz="6600">
                <a:solidFill>
                  <a:schemeClr val="tx1"/>
                </a:solidFill>
                <a:latin typeface="Times New Roman" panose="02020603050405020304" pitchFamily="18" charset="0"/>
                <a:cs typeface="Times New Roman" panose="02020603050405020304" pitchFamily="18" charset="0"/>
              </a:rPr>
              <a:t>Trong cuộc sống hàng ngày của chúng ta có những người phải sống và làm việc trong bóng tối. Đó là những người không may mắn bị khiếm thị, bị mù.</a:t>
            </a:r>
            <a:endParaRPr lang="en-US" sz="6600">
              <a:solidFill>
                <a:schemeClr val="tx1"/>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E406FA2E-81F2-438D-A29E-AF3D605EFF54}"/>
              </a:ext>
            </a:extLst>
          </p:cNvPr>
          <p:cNvPicPr>
            <a:picLocks noChangeAspect="1"/>
          </p:cNvPicPr>
          <p:nvPr/>
        </p:nvPicPr>
        <p:blipFill>
          <a:blip r:embed="rId18"/>
          <a:stretch>
            <a:fillRect/>
          </a:stretch>
        </p:blipFill>
        <p:spPr>
          <a:xfrm rot="20868821">
            <a:off x="1908942" y="1867077"/>
            <a:ext cx="1364285" cy="1571427"/>
          </a:xfrm>
          <a:prstGeom prst="rect">
            <a:avLst/>
          </a:prstGeom>
        </p:spPr>
      </p:pic>
    </p:spTree>
    <p:extLst>
      <p:ext uri="{BB962C8B-B14F-4D97-AF65-F5344CB8AC3E}">
        <p14:creationId xmlns:p14="http://schemas.microsoft.com/office/powerpoint/2010/main" val="23900873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E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60744" y="406979"/>
            <a:ext cx="2354772" cy="22177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108485">
            <a:off x="898543" y="8067112"/>
            <a:ext cx="1231067" cy="232261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200005">
            <a:off x="-826384" y="5678643"/>
            <a:ext cx="1265838" cy="25690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855909">
            <a:off x="18079700" y="6207015"/>
            <a:ext cx="1265838" cy="256904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552228">
            <a:off x="16324654" y="1149770"/>
            <a:ext cx="2308014" cy="196391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9653563">
            <a:off x="15717857" y="8037143"/>
            <a:ext cx="3184231" cy="1018954"/>
          </a:xfrm>
          <a:prstGeom prst="rect">
            <a:avLst/>
          </a:prstGeom>
        </p:spPr>
      </p:pic>
      <p:sp>
        <p:nvSpPr>
          <p:cNvPr id="9" name="TextBox 9"/>
          <p:cNvSpPr txBox="1"/>
          <p:nvPr/>
        </p:nvSpPr>
        <p:spPr>
          <a:xfrm>
            <a:off x="5589837" y="-23557"/>
            <a:ext cx="7894476" cy="1500411"/>
          </a:xfrm>
          <a:prstGeom prst="rect">
            <a:avLst/>
          </a:prstGeom>
        </p:spPr>
        <p:txBody>
          <a:bodyPr wrap="square" lIns="0" tIns="0" rIns="0" bIns="0" rtlCol="0" anchor="t">
            <a:spAutoFit/>
          </a:bodyPr>
          <a:lstStyle/>
          <a:p>
            <a:pPr algn="ctr">
              <a:lnSpc>
                <a:spcPts val="12580"/>
              </a:lnSpc>
            </a:pPr>
            <a:r>
              <a:rPr lang="en-US" sz="8000">
                <a:solidFill>
                  <a:srgbClr val="AD7541"/>
                </a:solidFill>
                <a:latin typeface="Times New Roman" panose="02020603050405020304" pitchFamily="18" charset="0"/>
                <a:cs typeface="Times New Roman" panose="02020603050405020304" pitchFamily="18" charset="0"/>
              </a:rPr>
              <a:t>Thảo luận </a:t>
            </a:r>
          </a:p>
        </p:txBody>
      </p:sp>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600830" y="1345642"/>
            <a:ext cx="11584238" cy="2144887"/>
          </a:xfrm>
          <a:prstGeom prst="rect">
            <a:avLst/>
          </a:prstGeom>
        </p:spPr>
      </p:pic>
      <p:sp>
        <p:nvSpPr>
          <p:cNvPr id="11" name="TextBox 11"/>
          <p:cNvSpPr txBox="1"/>
          <p:nvPr/>
        </p:nvSpPr>
        <p:spPr>
          <a:xfrm>
            <a:off x="4969067" y="2154697"/>
            <a:ext cx="10554431" cy="607923"/>
          </a:xfrm>
          <a:prstGeom prst="rect">
            <a:avLst/>
          </a:prstGeom>
        </p:spPr>
        <p:txBody>
          <a:bodyPr wrap="square" lIns="0" tIns="0" rIns="0" bIns="0" rtlCol="0" anchor="t">
            <a:spAutoFit/>
          </a:bodyPr>
          <a:lstStyle/>
          <a:p>
            <a:pPr algn="ctr">
              <a:lnSpc>
                <a:spcPts val="4738"/>
              </a:lnSpc>
            </a:pPr>
            <a:r>
              <a:rPr lang="en-US" sz="4800">
                <a:effectLst/>
                <a:latin typeface="Times New Roman" panose="02020603050405020304" pitchFamily="18" charset="0"/>
                <a:ea typeface="Times New Roman" panose="02020603050405020304" pitchFamily="18" charset="0"/>
              </a:rPr>
              <a:t>Người khiếm thị thường gặp khó khăn gì? </a:t>
            </a:r>
            <a:endParaRPr lang="en-US" sz="7200">
              <a:solidFill>
                <a:srgbClr val="E17795"/>
              </a:solidFill>
              <a:latin typeface="Noto Sans Bold"/>
            </a:endParaRPr>
          </a:p>
        </p:txBody>
      </p:sp>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82564" y="4526575"/>
            <a:ext cx="1197429" cy="1036320"/>
          </a:xfrm>
          <a:prstGeom prst="rect">
            <a:avLst/>
          </a:prstGeom>
        </p:spPr>
      </p:pic>
      <p:pic>
        <p:nvPicPr>
          <p:cNvPr id="23" name="Picture 23"/>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482563" y="5813568"/>
            <a:ext cx="1197429" cy="1036320"/>
          </a:xfrm>
          <a:prstGeom prst="rect">
            <a:avLst/>
          </a:prstGeom>
        </p:spPr>
      </p:pic>
      <p:pic>
        <p:nvPicPr>
          <p:cNvPr id="29" name="Picture 29"/>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541447" y="7237352"/>
            <a:ext cx="1197429" cy="1036320"/>
          </a:xfrm>
          <a:prstGeom prst="rect">
            <a:avLst/>
          </a:prstGeom>
        </p:spPr>
      </p:pic>
      <p:pic>
        <p:nvPicPr>
          <p:cNvPr id="35" name="Picture 34">
            <a:extLst>
              <a:ext uri="{FF2B5EF4-FFF2-40B4-BE49-F238E27FC236}">
                <a16:creationId xmlns:a16="http://schemas.microsoft.com/office/drawing/2014/main" id="{7A6B8AB4-2E9D-49E9-A750-D3904886060F}"/>
              </a:ext>
            </a:extLst>
          </p:cNvPr>
          <p:cNvPicPr>
            <a:picLocks noChangeAspect="1"/>
          </p:cNvPicPr>
          <p:nvPr/>
        </p:nvPicPr>
        <p:blipFill>
          <a:blip r:embed="rId21"/>
          <a:stretch>
            <a:fillRect/>
          </a:stretch>
        </p:blipFill>
        <p:spPr>
          <a:xfrm flipH="1">
            <a:off x="794955" y="470702"/>
            <a:ext cx="2086349" cy="1870380"/>
          </a:xfrm>
          <a:prstGeom prst="rect">
            <a:avLst/>
          </a:prstGeom>
        </p:spPr>
      </p:pic>
      <p:sp>
        <p:nvSpPr>
          <p:cNvPr id="31" name="TextBox 30">
            <a:extLst>
              <a:ext uri="{FF2B5EF4-FFF2-40B4-BE49-F238E27FC236}">
                <a16:creationId xmlns:a16="http://schemas.microsoft.com/office/drawing/2014/main" id="{32E49A65-001E-4BBD-8F48-06DC88C8AFD8}"/>
              </a:ext>
            </a:extLst>
          </p:cNvPr>
          <p:cNvSpPr txBox="1"/>
          <p:nvPr/>
        </p:nvSpPr>
        <p:spPr>
          <a:xfrm>
            <a:off x="106289" y="3595461"/>
            <a:ext cx="11399911" cy="47827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a:lnSpc>
                <a:spcPct val="107000"/>
              </a:lnSpc>
              <a:spcBef>
                <a:spcPts val="0"/>
              </a:spcBef>
              <a:spcAft>
                <a:spcPts val="0"/>
              </a:spcAft>
              <a:tabLst>
                <a:tab pos="443230" algn="l"/>
              </a:tabLst>
            </a:pPr>
            <a:r>
              <a:rPr lang="en-US" sz="4800">
                <a:effectLst/>
                <a:latin typeface="Times New Roman" panose="02020603050405020304" pitchFamily="18" charset="0"/>
                <a:ea typeface="Times New Roman" panose="02020603050405020304" pitchFamily="18" charset="0"/>
                <a:cs typeface="Times New Roman" panose="02020603050405020304" pitchFamily="18" charset="0"/>
              </a:rPr>
              <a:t>Người khiếm thị thường gặp khó khăn như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43230" algn="l"/>
              </a:tabLst>
            </a:pPr>
            <a:r>
              <a:rPr lang="vi-VN" sz="48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800">
                <a:effectLst/>
                <a:latin typeface="Times New Roman" panose="02020603050405020304" pitchFamily="18" charset="0"/>
                <a:ea typeface="Times New Roman" panose="02020603050405020304" pitchFamily="18" charset="0"/>
                <a:cs typeface="Times New Roman" panose="02020603050405020304" pitchFamily="18" charset="0"/>
              </a:rPr>
              <a:t>Khó khăn khi tự sinh hoạt hằng ngày</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43230" algn="l"/>
              </a:tabLst>
            </a:pPr>
            <a:r>
              <a:rPr lang="en-US" sz="48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4800">
                <a:effectLst/>
                <a:latin typeface="Times New Roman" panose="02020603050405020304" pitchFamily="18" charset="0"/>
                <a:ea typeface="Times New Roman" panose="02020603050405020304" pitchFamily="18" charset="0"/>
                <a:cs typeface="Times New Roman" panose="02020603050405020304" pitchFamily="18" charset="0"/>
              </a:rPr>
              <a:t> K</a:t>
            </a:r>
            <a:r>
              <a:rPr lang="en-US" sz="4800">
                <a:effectLst/>
                <a:latin typeface="Times New Roman" panose="02020603050405020304" pitchFamily="18" charset="0"/>
                <a:ea typeface="Times New Roman" panose="02020603050405020304" pitchFamily="18" charset="0"/>
                <a:cs typeface="Times New Roman" panose="02020603050405020304" pitchFamily="18" charset="0"/>
              </a:rPr>
              <a:t>hó khăn trong việc đi lại, làm việc, giải trí</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43230" algn="l"/>
              </a:tabLst>
            </a:pPr>
            <a:r>
              <a:rPr lang="en-US" sz="4800">
                <a:effectLst/>
                <a:latin typeface="Times New Roman" panose="02020603050405020304" pitchFamily="18" charset="0"/>
                <a:ea typeface="Times New Roman" panose="02020603050405020304" pitchFamily="18" charset="0"/>
                <a:cs typeface="Times New Roman" panose="02020603050405020304" pitchFamily="18" charset="0"/>
              </a:rPr>
              <a:t>- Ảnh hưởng đến quá trình đọc, viết</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43230" algn="l"/>
              </a:tabLst>
            </a:pPr>
            <a:r>
              <a:rPr lang="vi-VN" sz="4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a:effectLst/>
                <a:latin typeface="Times New Roman" panose="02020603050405020304" pitchFamily="18" charset="0"/>
                <a:ea typeface="Times New Roman" panose="02020603050405020304" pitchFamily="18" charset="0"/>
                <a:cs typeface="Times New Roman" panose="02020603050405020304" pitchFamily="18" charset="0"/>
              </a:rPr>
              <a:t>Dễ rơi vào tình trạng tự ti, thu mình lại…</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p>
            <a:endParaRPr lang="en-US" sz="4800"/>
          </a:p>
        </p:txBody>
      </p:sp>
      <p:pic>
        <p:nvPicPr>
          <p:cNvPr id="3" name="Picture 2">
            <a:extLst>
              <a:ext uri="{FF2B5EF4-FFF2-40B4-BE49-F238E27FC236}">
                <a16:creationId xmlns:a16="http://schemas.microsoft.com/office/drawing/2014/main" id="{B00D7013-8E8E-47FD-A2D8-CF1BB448BF6E}"/>
              </a:ext>
            </a:extLst>
          </p:cNvPr>
          <p:cNvPicPr>
            <a:picLocks noChangeAspect="1"/>
          </p:cNvPicPr>
          <p:nvPr/>
        </p:nvPicPr>
        <p:blipFill>
          <a:blip r:embed="rId22"/>
          <a:stretch>
            <a:fillRect/>
          </a:stretch>
        </p:blipFill>
        <p:spPr>
          <a:xfrm rot="2554845">
            <a:off x="1957414" y="2066848"/>
            <a:ext cx="1670449" cy="1828959"/>
          </a:xfrm>
          <a:prstGeom prst="rect">
            <a:avLst/>
          </a:prstGeom>
        </p:spPr>
      </p:pic>
      <p:pic>
        <p:nvPicPr>
          <p:cNvPr id="12" name="Picture 11">
            <a:extLst>
              <a:ext uri="{FF2B5EF4-FFF2-40B4-BE49-F238E27FC236}">
                <a16:creationId xmlns:a16="http://schemas.microsoft.com/office/drawing/2014/main" id="{CE7C6C7F-99BF-47A4-A487-E677ACB90F6A}"/>
              </a:ext>
            </a:extLst>
          </p:cNvPr>
          <p:cNvPicPr>
            <a:picLocks noChangeAspect="1"/>
          </p:cNvPicPr>
          <p:nvPr/>
        </p:nvPicPr>
        <p:blipFill>
          <a:blip r:embed="rId23"/>
          <a:stretch>
            <a:fillRect/>
          </a:stretch>
        </p:blipFill>
        <p:spPr>
          <a:xfrm>
            <a:off x="11434564" y="5044735"/>
            <a:ext cx="6370872" cy="4993057"/>
          </a:xfrm>
          <a:prstGeom prst="rect">
            <a:avLst/>
          </a:prstGeom>
        </p:spPr>
      </p:pic>
      <p:sp>
        <p:nvSpPr>
          <p:cNvPr id="13" name="Cloud 12">
            <a:extLst>
              <a:ext uri="{FF2B5EF4-FFF2-40B4-BE49-F238E27FC236}">
                <a16:creationId xmlns:a16="http://schemas.microsoft.com/office/drawing/2014/main" id="{AA7C0C24-7170-436D-8DBE-EC6C1A0F6ACF}"/>
              </a:ext>
            </a:extLst>
          </p:cNvPr>
          <p:cNvSpPr/>
          <p:nvPr/>
        </p:nvSpPr>
        <p:spPr>
          <a:xfrm>
            <a:off x="13378490" y="3622926"/>
            <a:ext cx="4426946" cy="200513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Người khiếm thị</a:t>
            </a:r>
          </a:p>
        </p:txBody>
      </p:sp>
    </p:spTree>
    <p:extLst>
      <p:ext uri="{BB962C8B-B14F-4D97-AF65-F5344CB8AC3E}">
        <p14:creationId xmlns:p14="http://schemas.microsoft.com/office/powerpoint/2010/main" val="2347890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4E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60744" y="406979"/>
            <a:ext cx="2354772" cy="22177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108485">
            <a:off x="413167" y="8096993"/>
            <a:ext cx="1231067" cy="232261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200005">
            <a:off x="-826384" y="5678643"/>
            <a:ext cx="1265838" cy="25690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855909">
            <a:off x="18079700" y="6207015"/>
            <a:ext cx="1265838" cy="256904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552228">
            <a:off x="16324654" y="1149770"/>
            <a:ext cx="2308014" cy="196391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9653563">
            <a:off x="15717857" y="8037143"/>
            <a:ext cx="3184231" cy="1018954"/>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661992" y="263059"/>
            <a:ext cx="9288883" cy="2144887"/>
          </a:xfrm>
          <a:prstGeom prst="rect">
            <a:avLst/>
          </a:prstGeom>
        </p:spPr>
      </p:pic>
      <p:sp>
        <p:nvSpPr>
          <p:cNvPr id="11" name="TextBox 11"/>
          <p:cNvSpPr txBox="1"/>
          <p:nvPr/>
        </p:nvSpPr>
        <p:spPr>
          <a:xfrm>
            <a:off x="5004524" y="1068987"/>
            <a:ext cx="9022154" cy="602729"/>
          </a:xfrm>
          <a:prstGeom prst="rect">
            <a:avLst/>
          </a:prstGeom>
        </p:spPr>
        <p:txBody>
          <a:bodyPr lIns="0" tIns="0" rIns="0" bIns="0" rtlCol="0" anchor="t">
            <a:spAutoFit/>
          </a:bodyPr>
          <a:lstStyle/>
          <a:p>
            <a:pPr algn="ctr">
              <a:lnSpc>
                <a:spcPts val="4738"/>
              </a:lnSpc>
            </a:pPr>
            <a:r>
              <a:rPr lang="en-US" sz="4400">
                <a:latin typeface="Times New Roman" panose="02020603050405020304" pitchFamily="18" charset="0"/>
                <a:cs typeface="Times New Roman" panose="02020603050405020304" pitchFamily="18" charset="0"/>
              </a:rPr>
              <a:t>Em hãy suy nghĩ và trả lời câu hỏi:</a:t>
            </a:r>
            <a:r>
              <a:rPr lang="en-US" sz="4400">
                <a:solidFill>
                  <a:srgbClr val="E17795"/>
                </a:solidFill>
                <a:latin typeface="Times New Roman" panose="02020603050405020304" pitchFamily="18" charset="0"/>
                <a:cs typeface="Times New Roman" panose="02020603050405020304" pitchFamily="18" charset="0"/>
              </a:rPr>
              <a:t> </a:t>
            </a:r>
          </a:p>
        </p:txBody>
      </p:sp>
      <p:sp>
        <p:nvSpPr>
          <p:cNvPr id="12" name="TextBox 12"/>
          <p:cNvSpPr txBox="1"/>
          <p:nvPr/>
        </p:nvSpPr>
        <p:spPr>
          <a:xfrm>
            <a:off x="9027765" y="4743939"/>
            <a:ext cx="232470" cy="684821"/>
          </a:xfrm>
          <a:prstGeom prst="rect">
            <a:avLst/>
          </a:prstGeom>
        </p:spPr>
        <p:txBody>
          <a:bodyPr lIns="0" tIns="0" rIns="0" bIns="0" rtlCol="0" anchor="t">
            <a:spAutoFit/>
          </a:bodyPr>
          <a:lstStyle/>
          <a:p>
            <a:pPr algn="ctr">
              <a:lnSpc>
                <a:spcPts val="5303"/>
              </a:lnSpc>
              <a:spcBef>
                <a:spcPct val="0"/>
              </a:spcBef>
            </a:pPr>
            <a:r>
              <a:rPr lang="en-US" sz="3788">
                <a:solidFill>
                  <a:srgbClr val="000000"/>
                </a:solidFill>
                <a:latin typeface="Bryndan Write"/>
              </a:rPr>
              <a:t>r</a:t>
            </a:r>
          </a:p>
        </p:txBody>
      </p:sp>
      <p:grpSp>
        <p:nvGrpSpPr>
          <p:cNvPr id="13" name="Group 13"/>
          <p:cNvGrpSpPr/>
          <p:nvPr/>
        </p:nvGrpSpPr>
        <p:grpSpPr>
          <a:xfrm>
            <a:off x="660745" y="5042744"/>
            <a:ext cx="5458502" cy="4922457"/>
            <a:chOff x="0" y="0"/>
            <a:chExt cx="1173590" cy="1385244"/>
          </a:xfrm>
        </p:grpSpPr>
        <p:sp>
          <p:nvSpPr>
            <p:cNvPr id="14" name="Freeform 14">
              <a:hlinkClick r:id="rId15" action="ppaction://hlinksldjump"/>
            </p:cNvPr>
            <p:cNvSpPr/>
            <p:nvPr/>
          </p:nvSpPr>
          <p:spPr>
            <a:xfrm>
              <a:off x="10160" y="16510"/>
              <a:ext cx="1150730" cy="1357304"/>
            </a:xfrm>
            <a:custGeom>
              <a:avLst/>
              <a:gdLst/>
              <a:ahLst/>
              <a:cxnLst/>
              <a:rect l="l" t="t" r="r" b="b"/>
              <a:pathLst>
                <a:path w="1150730" h="1357304">
                  <a:moveTo>
                    <a:pt x="1150730" y="1357304"/>
                  </a:moveTo>
                  <a:lnTo>
                    <a:pt x="0" y="1349684"/>
                  </a:lnTo>
                  <a:lnTo>
                    <a:pt x="0" y="483975"/>
                  </a:lnTo>
                  <a:lnTo>
                    <a:pt x="17780" y="19050"/>
                  </a:lnTo>
                  <a:lnTo>
                    <a:pt x="571607" y="0"/>
                  </a:lnTo>
                  <a:lnTo>
                    <a:pt x="1131680" y="5080"/>
                  </a:lnTo>
                  <a:close/>
                </a:path>
              </a:pathLst>
            </a:custGeom>
            <a:solidFill>
              <a:srgbClr val="FFFFFF"/>
            </a:solidFill>
          </p:spPr>
        </p:sp>
        <p:sp>
          <p:nvSpPr>
            <p:cNvPr id="15" name="Freeform 15"/>
            <p:cNvSpPr/>
            <p:nvPr/>
          </p:nvSpPr>
          <p:spPr>
            <a:xfrm>
              <a:off x="-3810" y="0"/>
              <a:ext cx="1179940" cy="1383974"/>
            </a:xfrm>
            <a:custGeom>
              <a:avLst/>
              <a:gdLst/>
              <a:ahLst/>
              <a:cxnLst/>
              <a:rect l="l" t="t" r="r" b="b"/>
              <a:pathLst>
                <a:path w="1179940" h="1383974">
                  <a:moveTo>
                    <a:pt x="1145650" y="21590"/>
                  </a:moveTo>
                  <a:cubicBezTo>
                    <a:pt x="1146920" y="34290"/>
                    <a:pt x="1146920" y="44450"/>
                    <a:pt x="1148190" y="54610"/>
                  </a:cubicBezTo>
                  <a:cubicBezTo>
                    <a:pt x="1150730" y="83805"/>
                    <a:pt x="1152000" y="111987"/>
                    <a:pt x="1154540" y="139161"/>
                  </a:cubicBezTo>
                  <a:cubicBezTo>
                    <a:pt x="1154540" y="178414"/>
                    <a:pt x="1167240" y="952392"/>
                    <a:pt x="1173590" y="991644"/>
                  </a:cubicBezTo>
                  <a:cubicBezTo>
                    <a:pt x="1179940" y="1051026"/>
                    <a:pt x="1176130" y="1111414"/>
                    <a:pt x="1176130" y="1170796"/>
                  </a:cubicBezTo>
                  <a:cubicBezTo>
                    <a:pt x="1176130" y="1223133"/>
                    <a:pt x="1177400" y="1271444"/>
                    <a:pt x="1178670" y="1323014"/>
                  </a:cubicBezTo>
                  <a:cubicBezTo>
                    <a:pt x="1178670" y="1344604"/>
                    <a:pt x="1178670" y="1358574"/>
                    <a:pt x="1178670" y="1382704"/>
                  </a:cubicBezTo>
                  <a:cubicBezTo>
                    <a:pt x="1155810" y="1382704"/>
                    <a:pt x="1135490" y="1383974"/>
                    <a:pt x="1116904" y="1382704"/>
                  </a:cubicBezTo>
                  <a:cubicBezTo>
                    <a:pt x="1061910" y="1377624"/>
                    <a:pt x="1006070" y="1383974"/>
                    <a:pt x="951076" y="1378894"/>
                  </a:cubicBezTo>
                  <a:cubicBezTo>
                    <a:pt x="918080" y="1375084"/>
                    <a:pt x="885929" y="1377624"/>
                    <a:pt x="852933" y="1375084"/>
                  </a:cubicBezTo>
                  <a:cubicBezTo>
                    <a:pt x="837704" y="1373814"/>
                    <a:pt x="822475" y="1372544"/>
                    <a:pt x="807246" y="1371274"/>
                  </a:cubicBezTo>
                  <a:cubicBezTo>
                    <a:pt x="797939" y="1371274"/>
                    <a:pt x="789478" y="1372544"/>
                    <a:pt x="780172" y="1372544"/>
                  </a:cubicBezTo>
                  <a:cubicBezTo>
                    <a:pt x="756482" y="1371274"/>
                    <a:pt x="691335" y="1372544"/>
                    <a:pt x="667645" y="1371274"/>
                  </a:cubicBezTo>
                  <a:cubicBezTo>
                    <a:pt x="650724" y="1370004"/>
                    <a:pt x="312299" y="1378894"/>
                    <a:pt x="295378" y="1377624"/>
                  </a:cubicBezTo>
                  <a:cubicBezTo>
                    <a:pt x="291148" y="1377624"/>
                    <a:pt x="286072" y="1378894"/>
                    <a:pt x="281841" y="1378894"/>
                  </a:cubicBezTo>
                  <a:cubicBezTo>
                    <a:pt x="271689" y="1378894"/>
                    <a:pt x="262382" y="1380164"/>
                    <a:pt x="252229" y="1380164"/>
                  </a:cubicBezTo>
                  <a:cubicBezTo>
                    <a:pt x="226847" y="1380164"/>
                    <a:pt x="202311" y="1378894"/>
                    <a:pt x="176930" y="1377624"/>
                  </a:cubicBezTo>
                  <a:cubicBezTo>
                    <a:pt x="161701" y="1376354"/>
                    <a:pt x="146471" y="1375084"/>
                    <a:pt x="132088" y="1373814"/>
                  </a:cubicBezTo>
                  <a:cubicBezTo>
                    <a:pt x="105014" y="1372544"/>
                    <a:pt x="77940" y="1371274"/>
                    <a:pt x="48260" y="1371274"/>
                  </a:cubicBezTo>
                  <a:cubicBezTo>
                    <a:pt x="38100" y="1371274"/>
                    <a:pt x="29210" y="1371274"/>
                    <a:pt x="19050" y="1370004"/>
                  </a:cubicBezTo>
                  <a:cubicBezTo>
                    <a:pt x="10160" y="1368734"/>
                    <a:pt x="5080" y="1362384"/>
                    <a:pt x="7620" y="1353494"/>
                  </a:cubicBezTo>
                  <a:cubicBezTo>
                    <a:pt x="16510" y="1321767"/>
                    <a:pt x="12700" y="1296605"/>
                    <a:pt x="11430" y="1270437"/>
                  </a:cubicBezTo>
                  <a:cubicBezTo>
                    <a:pt x="10160" y="1217094"/>
                    <a:pt x="6350" y="1164757"/>
                    <a:pt x="7620" y="1111414"/>
                  </a:cubicBezTo>
                  <a:cubicBezTo>
                    <a:pt x="5080" y="1044987"/>
                    <a:pt x="0" y="222699"/>
                    <a:pt x="7620" y="155265"/>
                  </a:cubicBezTo>
                  <a:cubicBezTo>
                    <a:pt x="8890" y="142181"/>
                    <a:pt x="7620" y="128090"/>
                    <a:pt x="8890" y="115006"/>
                  </a:cubicBezTo>
                  <a:cubicBezTo>
                    <a:pt x="10160" y="93870"/>
                    <a:pt x="12700" y="70721"/>
                    <a:pt x="13970" y="44450"/>
                  </a:cubicBezTo>
                  <a:cubicBezTo>
                    <a:pt x="13970" y="41910"/>
                    <a:pt x="15240" y="39370"/>
                    <a:pt x="16510" y="38100"/>
                  </a:cubicBezTo>
                  <a:cubicBezTo>
                    <a:pt x="38100" y="35560"/>
                    <a:pt x="56789" y="30480"/>
                    <a:pt x="70326" y="29210"/>
                  </a:cubicBezTo>
                  <a:cubicBezTo>
                    <a:pt x="93170" y="25400"/>
                    <a:pt x="116013" y="22860"/>
                    <a:pt x="139703" y="20320"/>
                  </a:cubicBezTo>
                  <a:cubicBezTo>
                    <a:pt x="155778" y="17780"/>
                    <a:pt x="171853" y="16510"/>
                    <a:pt x="187082" y="13970"/>
                  </a:cubicBezTo>
                  <a:cubicBezTo>
                    <a:pt x="202311" y="11430"/>
                    <a:pt x="218387" y="8890"/>
                    <a:pt x="233616" y="8890"/>
                  </a:cubicBezTo>
                  <a:cubicBezTo>
                    <a:pt x="250537" y="7620"/>
                    <a:pt x="267458" y="10160"/>
                    <a:pt x="284379" y="8890"/>
                  </a:cubicBezTo>
                  <a:cubicBezTo>
                    <a:pt x="305531" y="8890"/>
                    <a:pt x="688797" y="6350"/>
                    <a:pt x="709948" y="5080"/>
                  </a:cubicBezTo>
                  <a:cubicBezTo>
                    <a:pt x="730254" y="3810"/>
                    <a:pt x="750559" y="2540"/>
                    <a:pt x="771711" y="2540"/>
                  </a:cubicBezTo>
                  <a:cubicBezTo>
                    <a:pt x="806400" y="1270"/>
                    <a:pt x="840242" y="0"/>
                    <a:pt x="874931" y="0"/>
                  </a:cubicBezTo>
                  <a:cubicBezTo>
                    <a:pt x="889314" y="0"/>
                    <a:pt x="904543" y="2540"/>
                    <a:pt x="918926" y="2540"/>
                  </a:cubicBezTo>
                  <a:cubicBezTo>
                    <a:pt x="958691" y="3810"/>
                    <a:pt x="999302" y="5080"/>
                    <a:pt x="1039066" y="7620"/>
                  </a:cubicBezTo>
                  <a:cubicBezTo>
                    <a:pt x="1060218" y="8890"/>
                    <a:pt x="1081370" y="12700"/>
                    <a:pt x="1102521" y="16510"/>
                  </a:cubicBezTo>
                  <a:cubicBezTo>
                    <a:pt x="1107598" y="16510"/>
                    <a:pt x="1112674" y="16510"/>
                    <a:pt x="1116904" y="16510"/>
                  </a:cubicBezTo>
                  <a:cubicBezTo>
                    <a:pt x="1126600" y="17780"/>
                    <a:pt x="1135490" y="20320"/>
                    <a:pt x="1145650" y="21590"/>
                  </a:cubicBezTo>
                  <a:close/>
                  <a:moveTo>
                    <a:pt x="1155810" y="1366194"/>
                  </a:moveTo>
                  <a:cubicBezTo>
                    <a:pt x="1157080" y="1349684"/>
                    <a:pt x="1158350" y="1336984"/>
                    <a:pt x="1158350" y="1324284"/>
                  </a:cubicBezTo>
                  <a:cubicBezTo>
                    <a:pt x="1157080" y="1266411"/>
                    <a:pt x="1155810" y="1213068"/>
                    <a:pt x="1155810" y="1155699"/>
                  </a:cubicBezTo>
                  <a:cubicBezTo>
                    <a:pt x="1155810" y="1129531"/>
                    <a:pt x="1158350" y="1103363"/>
                    <a:pt x="1157080" y="1077194"/>
                  </a:cubicBezTo>
                  <a:cubicBezTo>
                    <a:pt x="1157080" y="1053039"/>
                    <a:pt x="1155810" y="1027877"/>
                    <a:pt x="1154540" y="1003722"/>
                  </a:cubicBezTo>
                  <a:cubicBezTo>
                    <a:pt x="1149460" y="966482"/>
                    <a:pt x="1138030" y="195524"/>
                    <a:pt x="1138030" y="158284"/>
                  </a:cubicBezTo>
                  <a:cubicBezTo>
                    <a:pt x="1135490" y="127084"/>
                    <a:pt x="1132950" y="94877"/>
                    <a:pt x="1130410" y="63500"/>
                  </a:cubicBezTo>
                  <a:cubicBezTo>
                    <a:pt x="1129140" y="44450"/>
                    <a:pt x="1127870" y="43180"/>
                    <a:pt x="1114366" y="41910"/>
                  </a:cubicBezTo>
                  <a:cubicBezTo>
                    <a:pt x="1111828" y="41910"/>
                    <a:pt x="1110136" y="41910"/>
                    <a:pt x="1107598" y="40640"/>
                  </a:cubicBezTo>
                  <a:cubicBezTo>
                    <a:pt x="1086446" y="36830"/>
                    <a:pt x="1064448" y="31750"/>
                    <a:pt x="1043297" y="30480"/>
                  </a:cubicBezTo>
                  <a:cubicBezTo>
                    <a:pt x="991687" y="26670"/>
                    <a:pt x="939231" y="25400"/>
                    <a:pt x="887621" y="22860"/>
                  </a:cubicBezTo>
                  <a:cubicBezTo>
                    <a:pt x="880007" y="22860"/>
                    <a:pt x="871546" y="22860"/>
                    <a:pt x="863932" y="22860"/>
                  </a:cubicBezTo>
                  <a:cubicBezTo>
                    <a:pt x="851241" y="22860"/>
                    <a:pt x="838550" y="22860"/>
                    <a:pt x="826705" y="22860"/>
                  </a:cubicBezTo>
                  <a:cubicBezTo>
                    <a:pt x="799631" y="22860"/>
                    <a:pt x="772557" y="22860"/>
                    <a:pt x="746329" y="24130"/>
                  </a:cubicBezTo>
                  <a:cubicBezTo>
                    <a:pt x="723486" y="25400"/>
                    <a:pt x="338527" y="29210"/>
                    <a:pt x="315684" y="29210"/>
                  </a:cubicBezTo>
                  <a:cubicBezTo>
                    <a:pt x="278457" y="29210"/>
                    <a:pt x="241230" y="26670"/>
                    <a:pt x="204004" y="33020"/>
                  </a:cubicBezTo>
                  <a:cubicBezTo>
                    <a:pt x="184544" y="36830"/>
                    <a:pt x="165931" y="36830"/>
                    <a:pt x="147317" y="38100"/>
                  </a:cubicBezTo>
                  <a:cubicBezTo>
                    <a:pt x="115167" y="41910"/>
                    <a:pt x="83017" y="45720"/>
                    <a:pt x="49530" y="50800"/>
                  </a:cubicBezTo>
                  <a:cubicBezTo>
                    <a:pt x="36830" y="50800"/>
                    <a:pt x="34290" y="53340"/>
                    <a:pt x="33020" y="67702"/>
                  </a:cubicBezTo>
                  <a:cubicBezTo>
                    <a:pt x="31750" y="85818"/>
                    <a:pt x="31750" y="103935"/>
                    <a:pt x="30480" y="122051"/>
                  </a:cubicBezTo>
                  <a:cubicBezTo>
                    <a:pt x="29210" y="152246"/>
                    <a:pt x="26670" y="181433"/>
                    <a:pt x="25400" y="211628"/>
                  </a:cubicBezTo>
                  <a:cubicBezTo>
                    <a:pt x="20320" y="243835"/>
                    <a:pt x="26670" y="1030897"/>
                    <a:pt x="29210" y="1063104"/>
                  </a:cubicBezTo>
                  <a:cubicBezTo>
                    <a:pt x="29210" y="1097324"/>
                    <a:pt x="29210" y="1132550"/>
                    <a:pt x="30480" y="1166770"/>
                  </a:cubicBezTo>
                  <a:cubicBezTo>
                    <a:pt x="30480" y="1191932"/>
                    <a:pt x="33020" y="1217094"/>
                    <a:pt x="33020" y="1242256"/>
                  </a:cubicBezTo>
                  <a:cubicBezTo>
                    <a:pt x="33020" y="1269431"/>
                    <a:pt x="33020" y="1296606"/>
                    <a:pt x="31750" y="1324284"/>
                  </a:cubicBezTo>
                  <a:cubicBezTo>
                    <a:pt x="31750" y="1328094"/>
                    <a:pt x="31750" y="1330634"/>
                    <a:pt x="31750" y="1334444"/>
                  </a:cubicBezTo>
                  <a:cubicBezTo>
                    <a:pt x="31750" y="1344604"/>
                    <a:pt x="35560" y="1348414"/>
                    <a:pt x="44450" y="1348414"/>
                  </a:cubicBezTo>
                  <a:cubicBezTo>
                    <a:pt x="58481" y="1348414"/>
                    <a:pt x="70326" y="1349684"/>
                    <a:pt x="81325" y="1349684"/>
                  </a:cubicBezTo>
                  <a:cubicBezTo>
                    <a:pt x="97400" y="1349684"/>
                    <a:pt x="114321" y="1347144"/>
                    <a:pt x="130396" y="1349684"/>
                  </a:cubicBezTo>
                  <a:cubicBezTo>
                    <a:pt x="156624" y="1353494"/>
                    <a:pt x="182852" y="1356034"/>
                    <a:pt x="209080" y="1354764"/>
                  </a:cubicBezTo>
                  <a:cubicBezTo>
                    <a:pt x="226001" y="1353494"/>
                    <a:pt x="242076" y="1356034"/>
                    <a:pt x="258998" y="1356034"/>
                  </a:cubicBezTo>
                  <a:cubicBezTo>
                    <a:pt x="283533" y="1356034"/>
                    <a:pt x="308069" y="1354764"/>
                    <a:pt x="332605" y="1356034"/>
                  </a:cubicBezTo>
                  <a:cubicBezTo>
                    <a:pt x="368986" y="1357304"/>
                    <a:pt x="768327" y="1347144"/>
                    <a:pt x="805554" y="1349684"/>
                  </a:cubicBezTo>
                  <a:cubicBezTo>
                    <a:pt x="821629" y="1350954"/>
                    <a:pt x="837704" y="1352224"/>
                    <a:pt x="852933" y="1352224"/>
                  </a:cubicBezTo>
                  <a:cubicBezTo>
                    <a:pt x="880853" y="1354764"/>
                    <a:pt x="907927" y="1350954"/>
                    <a:pt x="935847" y="1354764"/>
                  </a:cubicBezTo>
                  <a:cubicBezTo>
                    <a:pt x="958691" y="1357304"/>
                    <a:pt x="981534" y="1357304"/>
                    <a:pt x="1004378" y="1359844"/>
                  </a:cubicBezTo>
                  <a:cubicBezTo>
                    <a:pt x="1038221" y="1363654"/>
                    <a:pt x="1072063" y="1366194"/>
                    <a:pt x="1105905" y="1367464"/>
                  </a:cubicBezTo>
                  <a:cubicBezTo>
                    <a:pt x="1118596" y="1367464"/>
                    <a:pt x="1135490" y="1366194"/>
                    <a:pt x="1155810" y="1366194"/>
                  </a:cubicBezTo>
                  <a:close/>
                </a:path>
              </a:pathLst>
            </a:custGeom>
            <a:solidFill>
              <a:srgbClr val="FFFFFF"/>
            </a:solidFill>
          </p:spPr>
        </p:sp>
      </p:grpSp>
      <p:grpSp>
        <p:nvGrpSpPr>
          <p:cNvPr id="16" name="Group 16"/>
          <p:cNvGrpSpPr/>
          <p:nvPr/>
        </p:nvGrpSpPr>
        <p:grpSpPr>
          <a:xfrm>
            <a:off x="3107949" y="4432906"/>
            <a:ext cx="2827935" cy="5266595"/>
            <a:chOff x="353744" y="690728"/>
            <a:chExt cx="3770577" cy="7022127"/>
          </a:xfrm>
        </p:grpSpPr>
        <p:pic>
          <p:nvPicPr>
            <p:cNvPr id="17" name="Picture 17">
              <a:hlinkClick r:id="rId15" action="ppaction://hlinksldjump"/>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527750" y="6331095"/>
              <a:ext cx="1596571" cy="1381760"/>
            </a:xfrm>
            <a:prstGeom prst="rect">
              <a:avLst/>
            </a:prstGeom>
          </p:spPr>
        </p:pic>
        <p:sp>
          <p:nvSpPr>
            <p:cNvPr id="18" name="TextBox 18"/>
            <p:cNvSpPr txBox="1"/>
            <p:nvPr/>
          </p:nvSpPr>
          <p:spPr>
            <a:xfrm>
              <a:off x="353744" y="690728"/>
              <a:ext cx="1004042" cy="1626235"/>
            </a:xfrm>
            <a:prstGeom prst="rect">
              <a:avLst/>
            </a:prstGeom>
          </p:spPr>
          <p:txBody>
            <a:bodyPr lIns="0" tIns="0" rIns="0" bIns="0" rtlCol="0" anchor="t">
              <a:spAutoFit/>
            </a:bodyPr>
            <a:lstStyle/>
            <a:p>
              <a:pPr algn="ctr">
                <a:lnSpc>
                  <a:spcPts val="8800"/>
                </a:lnSpc>
              </a:pPr>
              <a:r>
                <a:rPr lang="en-US" sz="8800">
                  <a:solidFill>
                    <a:srgbClr val="995599"/>
                  </a:solidFill>
                  <a:latin typeface="Boldoa"/>
                </a:rPr>
                <a:t>1</a:t>
              </a:r>
            </a:p>
          </p:txBody>
        </p:sp>
      </p:grpSp>
      <p:grpSp>
        <p:nvGrpSpPr>
          <p:cNvPr id="19" name="Group 19"/>
          <p:cNvGrpSpPr/>
          <p:nvPr/>
        </p:nvGrpSpPr>
        <p:grpSpPr>
          <a:xfrm>
            <a:off x="6712157" y="4959044"/>
            <a:ext cx="5273690" cy="4965540"/>
            <a:chOff x="0" y="0"/>
            <a:chExt cx="1173590" cy="1385244"/>
          </a:xfrm>
        </p:grpSpPr>
        <p:sp>
          <p:nvSpPr>
            <p:cNvPr id="20" name="Freeform 20"/>
            <p:cNvSpPr/>
            <p:nvPr/>
          </p:nvSpPr>
          <p:spPr>
            <a:xfrm>
              <a:off x="10160" y="16510"/>
              <a:ext cx="1150730" cy="1357304"/>
            </a:xfrm>
            <a:custGeom>
              <a:avLst/>
              <a:gdLst/>
              <a:ahLst/>
              <a:cxnLst/>
              <a:rect l="l" t="t" r="r" b="b"/>
              <a:pathLst>
                <a:path w="1150730" h="1357304">
                  <a:moveTo>
                    <a:pt x="1150730" y="1357304"/>
                  </a:moveTo>
                  <a:lnTo>
                    <a:pt x="0" y="1349684"/>
                  </a:lnTo>
                  <a:lnTo>
                    <a:pt x="0" y="483975"/>
                  </a:lnTo>
                  <a:lnTo>
                    <a:pt x="17780" y="19050"/>
                  </a:lnTo>
                  <a:lnTo>
                    <a:pt x="571607" y="0"/>
                  </a:lnTo>
                  <a:lnTo>
                    <a:pt x="1131680" y="5080"/>
                  </a:lnTo>
                  <a:close/>
                </a:path>
              </a:pathLst>
            </a:custGeom>
            <a:solidFill>
              <a:srgbClr val="FFFFFF"/>
            </a:solidFill>
          </p:spPr>
        </p:sp>
        <p:sp>
          <p:nvSpPr>
            <p:cNvPr id="21" name="Freeform 21"/>
            <p:cNvSpPr/>
            <p:nvPr/>
          </p:nvSpPr>
          <p:spPr>
            <a:xfrm>
              <a:off x="-3810" y="0"/>
              <a:ext cx="1179940" cy="1383974"/>
            </a:xfrm>
            <a:custGeom>
              <a:avLst/>
              <a:gdLst/>
              <a:ahLst/>
              <a:cxnLst/>
              <a:rect l="l" t="t" r="r" b="b"/>
              <a:pathLst>
                <a:path w="1179940" h="1383974">
                  <a:moveTo>
                    <a:pt x="1145650" y="21590"/>
                  </a:moveTo>
                  <a:cubicBezTo>
                    <a:pt x="1146920" y="34290"/>
                    <a:pt x="1146920" y="44450"/>
                    <a:pt x="1148190" y="54610"/>
                  </a:cubicBezTo>
                  <a:cubicBezTo>
                    <a:pt x="1150730" y="83805"/>
                    <a:pt x="1152000" y="111987"/>
                    <a:pt x="1154540" y="139161"/>
                  </a:cubicBezTo>
                  <a:cubicBezTo>
                    <a:pt x="1154540" y="178414"/>
                    <a:pt x="1167240" y="952392"/>
                    <a:pt x="1173590" y="991644"/>
                  </a:cubicBezTo>
                  <a:cubicBezTo>
                    <a:pt x="1179940" y="1051026"/>
                    <a:pt x="1176130" y="1111414"/>
                    <a:pt x="1176130" y="1170796"/>
                  </a:cubicBezTo>
                  <a:cubicBezTo>
                    <a:pt x="1176130" y="1223133"/>
                    <a:pt x="1177400" y="1271444"/>
                    <a:pt x="1178670" y="1323014"/>
                  </a:cubicBezTo>
                  <a:cubicBezTo>
                    <a:pt x="1178670" y="1344604"/>
                    <a:pt x="1178670" y="1358574"/>
                    <a:pt x="1178670" y="1382704"/>
                  </a:cubicBezTo>
                  <a:cubicBezTo>
                    <a:pt x="1155810" y="1382704"/>
                    <a:pt x="1135490" y="1383974"/>
                    <a:pt x="1116904" y="1382704"/>
                  </a:cubicBezTo>
                  <a:cubicBezTo>
                    <a:pt x="1061910" y="1377624"/>
                    <a:pt x="1006070" y="1383974"/>
                    <a:pt x="951076" y="1378894"/>
                  </a:cubicBezTo>
                  <a:cubicBezTo>
                    <a:pt x="918080" y="1375084"/>
                    <a:pt x="885929" y="1377624"/>
                    <a:pt x="852933" y="1375084"/>
                  </a:cubicBezTo>
                  <a:cubicBezTo>
                    <a:pt x="837704" y="1373814"/>
                    <a:pt x="822475" y="1372544"/>
                    <a:pt x="807246" y="1371274"/>
                  </a:cubicBezTo>
                  <a:cubicBezTo>
                    <a:pt x="797939" y="1371274"/>
                    <a:pt x="789478" y="1372544"/>
                    <a:pt x="780172" y="1372544"/>
                  </a:cubicBezTo>
                  <a:cubicBezTo>
                    <a:pt x="756482" y="1371274"/>
                    <a:pt x="691335" y="1372544"/>
                    <a:pt x="667645" y="1371274"/>
                  </a:cubicBezTo>
                  <a:cubicBezTo>
                    <a:pt x="650724" y="1370004"/>
                    <a:pt x="312299" y="1378894"/>
                    <a:pt x="295378" y="1377624"/>
                  </a:cubicBezTo>
                  <a:cubicBezTo>
                    <a:pt x="291148" y="1377624"/>
                    <a:pt x="286072" y="1378894"/>
                    <a:pt x="281841" y="1378894"/>
                  </a:cubicBezTo>
                  <a:cubicBezTo>
                    <a:pt x="271689" y="1378894"/>
                    <a:pt x="262382" y="1380164"/>
                    <a:pt x="252229" y="1380164"/>
                  </a:cubicBezTo>
                  <a:cubicBezTo>
                    <a:pt x="226847" y="1380164"/>
                    <a:pt x="202311" y="1378894"/>
                    <a:pt x="176930" y="1377624"/>
                  </a:cubicBezTo>
                  <a:cubicBezTo>
                    <a:pt x="161701" y="1376354"/>
                    <a:pt x="146471" y="1375084"/>
                    <a:pt x="132088" y="1373814"/>
                  </a:cubicBezTo>
                  <a:cubicBezTo>
                    <a:pt x="105014" y="1372544"/>
                    <a:pt x="77940" y="1371274"/>
                    <a:pt x="48260" y="1371274"/>
                  </a:cubicBezTo>
                  <a:cubicBezTo>
                    <a:pt x="38100" y="1371274"/>
                    <a:pt x="29210" y="1371274"/>
                    <a:pt x="19050" y="1370004"/>
                  </a:cubicBezTo>
                  <a:cubicBezTo>
                    <a:pt x="10160" y="1368734"/>
                    <a:pt x="5080" y="1362384"/>
                    <a:pt x="7620" y="1353494"/>
                  </a:cubicBezTo>
                  <a:cubicBezTo>
                    <a:pt x="16510" y="1321767"/>
                    <a:pt x="12700" y="1296605"/>
                    <a:pt x="11430" y="1270437"/>
                  </a:cubicBezTo>
                  <a:cubicBezTo>
                    <a:pt x="10160" y="1217094"/>
                    <a:pt x="6350" y="1164757"/>
                    <a:pt x="7620" y="1111414"/>
                  </a:cubicBezTo>
                  <a:cubicBezTo>
                    <a:pt x="5080" y="1044987"/>
                    <a:pt x="0" y="222699"/>
                    <a:pt x="7620" y="155265"/>
                  </a:cubicBezTo>
                  <a:cubicBezTo>
                    <a:pt x="8890" y="142181"/>
                    <a:pt x="7620" y="128090"/>
                    <a:pt x="8890" y="115006"/>
                  </a:cubicBezTo>
                  <a:cubicBezTo>
                    <a:pt x="10160" y="93870"/>
                    <a:pt x="12700" y="70721"/>
                    <a:pt x="13970" y="44450"/>
                  </a:cubicBezTo>
                  <a:cubicBezTo>
                    <a:pt x="13970" y="41910"/>
                    <a:pt x="15240" y="39370"/>
                    <a:pt x="16510" y="38100"/>
                  </a:cubicBezTo>
                  <a:cubicBezTo>
                    <a:pt x="38100" y="35560"/>
                    <a:pt x="56789" y="30480"/>
                    <a:pt x="70326" y="29210"/>
                  </a:cubicBezTo>
                  <a:cubicBezTo>
                    <a:pt x="93170" y="25400"/>
                    <a:pt x="116013" y="22860"/>
                    <a:pt x="139703" y="20320"/>
                  </a:cubicBezTo>
                  <a:cubicBezTo>
                    <a:pt x="155778" y="17780"/>
                    <a:pt x="171853" y="16510"/>
                    <a:pt x="187082" y="13970"/>
                  </a:cubicBezTo>
                  <a:cubicBezTo>
                    <a:pt x="202311" y="11430"/>
                    <a:pt x="218387" y="8890"/>
                    <a:pt x="233616" y="8890"/>
                  </a:cubicBezTo>
                  <a:cubicBezTo>
                    <a:pt x="250537" y="7620"/>
                    <a:pt x="267458" y="10160"/>
                    <a:pt x="284379" y="8890"/>
                  </a:cubicBezTo>
                  <a:cubicBezTo>
                    <a:pt x="305531" y="8890"/>
                    <a:pt x="688797" y="6350"/>
                    <a:pt x="709948" y="5080"/>
                  </a:cubicBezTo>
                  <a:cubicBezTo>
                    <a:pt x="730254" y="3810"/>
                    <a:pt x="750559" y="2540"/>
                    <a:pt x="771711" y="2540"/>
                  </a:cubicBezTo>
                  <a:cubicBezTo>
                    <a:pt x="806400" y="1270"/>
                    <a:pt x="840242" y="0"/>
                    <a:pt x="874931" y="0"/>
                  </a:cubicBezTo>
                  <a:cubicBezTo>
                    <a:pt x="889314" y="0"/>
                    <a:pt x="904543" y="2540"/>
                    <a:pt x="918926" y="2540"/>
                  </a:cubicBezTo>
                  <a:cubicBezTo>
                    <a:pt x="958691" y="3810"/>
                    <a:pt x="999302" y="5080"/>
                    <a:pt x="1039066" y="7620"/>
                  </a:cubicBezTo>
                  <a:cubicBezTo>
                    <a:pt x="1060218" y="8890"/>
                    <a:pt x="1081370" y="12700"/>
                    <a:pt x="1102521" y="16510"/>
                  </a:cubicBezTo>
                  <a:cubicBezTo>
                    <a:pt x="1107598" y="16510"/>
                    <a:pt x="1112674" y="16510"/>
                    <a:pt x="1116904" y="16510"/>
                  </a:cubicBezTo>
                  <a:cubicBezTo>
                    <a:pt x="1126600" y="17780"/>
                    <a:pt x="1135490" y="20320"/>
                    <a:pt x="1145650" y="21590"/>
                  </a:cubicBezTo>
                  <a:close/>
                  <a:moveTo>
                    <a:pt x="1155810" y="1366194"/>
                  </a:moveTo>
                  <a:cubicBezTo>
                    <a:pt x="1157080" y="1349684"/>
                    <a:pt x="1158350" y="1336984"/>
                    <a:pt x="1158350" y="1324284"/>
                  </a:cubicBezTo>
                  <a:cubicBezTo>
                    <a:pt x="1157080" y="1266411"/>
                    <a:pt x="1155810" y="1213068"/>
                    <a:pt x="1155810" y="1155699"/>
                  </a:cubicBezTo>
                  <a:cubicBezTo>
                    <a:pt x="1155810" y="1129531"/>
                    <a:pt x="1158350" y="1103363"/>
                    <a:pt x="1157080" y="1077194"/>
                  </a:cubicBezTo>
                  <a:cubicBezTo>
                    <a:pt x="1157080" y="1053039"/>
                    <a:pt x="1155810" y="1027877"/>
                    <a:pt x="1154540" y="1003722"/>
                  </a:cubicBezTo>
                  <a:cubicBezTo>
                    <a:pt x="1149460" y="966482"/>
                    <a:pt x="1138030" y="195524"/>
                    <a:pt x="1138030" y="158284"/>
                  </a:cubicBezTo>
                  <a:cubicBezTo>
                    <a:pt x="1135490" y="127084"/>
                    <a:pt x="1132950" y="94877"/>
                    <a:pt x="1130410" y="63500"/>
                  </a:cubicBezTo>
                  <a:cubicBezTo>
                    <a:pt x="1129140" y="44450"/>
                    <a:pt x="1127870" y="43180"/>
                    <a:pt x="1114366" y="41910"/>
                  </a:cubicBezTo>
                  <a:cubicBezTo>
                    <a:pt x="1111828" y="41910"/>
                    <a:pt x="1110136" y="41910"/>
                    <a:pt x="1107598" y="40640"/>
                  </a:cubicBezTo>
                  <a:cubicBezTo>
                    <a:pt x="1086446" y="36830"/>
                    <a:pt x="1064448" y="31750"/>
                    <a:pt x="1043297" y="30480"/>
                  </a:cubicBezTo>
                  <a:cubicBezTo>
                    <a:pt x="991687" y="26670"/>
                    <a:pt x="939231" y="25400"/>
                    <a:pt x="887621" y="22860"/>
                  </a:cubicBezTo>
                  <a:cubicBezTo>
                    <a:pt x="880007" y="22860"/>
                    <a:pt x="871546" y="22860"/>
                    <a:pt x="863932" y="22860"/>
                  </a:cubicBezTo>
                  <a:cubicBezTo>
                    <a:pt x="851241" y="22860"/>
                    <a:pt x="838550" y="22860"/>
                    <a:pt x="826705" y="22860"/>
                  </a:cubicBezTo>
                  <a:cubicBezTo>
                    <a:pt x="799631" y="22860"/>
                    <a:pt x="772557" y="22860"/>
                    <a:pt x="746329" y="24130"/>
                  </a:cubicBezTo>
                  <a:cubicBezTo>
                    <a:pt x="723486" y="25400"/>
                    <a:pt x="338527" y="29210"/>
                    <a:pt x="315684" y="29210"/>
                  </a:cubicBezTo>
                  <a:cubicBezTo>
                    <a:pt x="278457" y="29210"/>
                    <a:pt x="241230" y="26670"/>
                    <a:pt x="204004" y="33020"/>
                  </a:cubicBezTo>
                  <a:cubicBezTo>
                    <a:pt x="184544" y="36830"/>
                    <a:pt x="165931" y="36830"/>
                    <a:pt x="147317" y="38100"/>
                  </a:cubicBezTo>
                  <a:cubicBezTo>
                    <a:pt x="115167" y="41910"/>
                    <a:pt x="83017" y="45720"/>
                    <a:pt x="49530" y="50800"/>
                  </a:cubicBezTo>
                  <a:cubicBezTo>
                    <a:pt x="36830" y="50800"/>
                    <a:pt x="34290" y="53340"/>
                    <a:pt x="33020" y="67702"/>
                  </a:cubicBezTo>
                  <a:cubicBezTo>
                    <a:pt x="31750" y="85818"/>
                    <a:pt x="31750" y="103935"/>
                    <a:pt x="30480" y="122051"/>
                  </a:cubicBezTo>
                  <a:cubicBezTo>
                    <a:pt x="29210" y="152246"/>
                    <a:pt x="26670" y="181433"/>
                    <a:pt x="25400" y="211628"/>
                  </a:cubicBezTo>
                  <a:cubicBezTo>
                    <a:pt x="20320" y="243835"/>
                    <a:pt x="26670" y="1030897"/>
                    <a:pt x="29210" y="1063104"/>
                  </a:cubicBezTo>
                  <a:cubicBezTo>
                    <a:pt x="29210" y="1097324"/>
                    <a:pt x="29210" y="1132550"/>
                    <a:pt x="30480" y="1166770"/>
                  </a:cubicBezTo>
                  <a:cubicBezTo>
                    <a:pt x="30480" y="1191932"/>
                    <a:pt x="33020" y="1217094"/>
                    <a:pt x="33020" y="1242256"/>
                  </a:cubicBezTo>
                  <a:cubicBezTo>
                    <a:pt x="33020" y="1269431"/>
                    <a:pt x="33020" y="1296606"/>
                    <a:pt x="31750" y="1324284"/>
                  </a:cubicBezTo>
                  <a:cubicBezTo>
                    <a:pt x="31750" y="1328094"/>
                    <a:pt x="31750" y="1330634"/>
                    <a:pt x="31750" y="1334444"/>
                  </a:cubicBezTo>
                  <a:cubicBezTo>
                    <a:pt x="31750" y="1344604"/>
                    <a:pt x="35560" y="1348414"/>
                    <a:pt x="44450" y="1348414"/>
                  </a:cubicBezTo>
                  <a:cubicBezTo>
                    <a:pt x="58481" y="1348414"/>
                    <a:pt x="70326" y="1349684"/>
                    <a:pt x="81325" y="1349684"/>
                  </a:cubicBezTo>
                  <a:cubicBezTo>
                    <a:pt x="97400" y="1349684"/>
                    <a:pt x="114321" y="1347144"/>
                    <a:pt x="130396" y="1349684"/>
                  </a:cubicBezTo>
                  <a:cubicBezTo>
                    <a:pt x="156624" y="1353494"/>
                    <a:pt x="182852" y="1356034"/>
                    <a:pt x="209080" y="1354764"/>
                  </a:cubicBezTo>
                  <a:cubicBezTo>
                    <a:pt x="226001" y="1353494"/>
                    <a:pt x="242076" y="1356034"/>
                    <a:pt x="258998" y="1356034"/>
                  </a:cubicBezTo>
                  <a:cubicBezTo>
                    <a:pt x="283533" y="1356034"/>
                    <a:pt x="308069" y="1354764"/>
                    <a:pt x="332605" y="1356034"/>
                  </a:cubicBezTo>
                  <a:cubicBezTo>
                    <a:pt x="368986" y="1357304"/>
                    <a:pt x="768327" y="1347144"/>
                    <a:pt x="805554" y="1349684"/>
                  </a:cubicBezTo>
                  <a:cubicBezTo>
                    <a:pt x="821629" y="1350954"/>
                    <a:pt x="837704" y="1352224"/>
                    <a:pt x="852933" y="1352224"/>
                  </a:cubicBezTo>
                  <a:cubicBezTo>
                    <a:pt x="880853" y="1354764"/>
                    <a:pt x="907927" y="1350954"/>
                    <a:pt x="935847" y="1354764"/>
                  </a:cubicBezTo>
                  <a:cubicBezTo>
                    <a:pt x="958691" y="1357304"/>
                    <a:pt x="981534" y="1357304"/>
                    <a:pt x="1004378" y="1359844"/>
                  </a:cubicBezTo>
                  <a:cubicBezTo>
                    <a:pt x="1038221" y="1363654"/>
                    <a:pt x="1072063" y="1366194"/>
                    <a:pt x="1105905" y="1367464"/>
                  </a:cubicBezTo>
                  <a:cubicBezTo>
                    <a:pt x="1118596" y="1367464"/>
                    <a:pt x="1135490" y="1366194"/>
                    <a:pt x="1155810" y="1366194"/>
                  </a:cubicBezTo>
                  <a:close/>
                </a:path>
              </a:pathLst>
            </a:custGeom>
            <a:solidFill>
              <a:srgbClr val="FFFFFF"/>
            </a:solidFill>
          </p:spPr>
        </p:sp>
      </p:grpSp>
      <p:grpSp>
        <p:nvGrpSpPr>
          <p:cNvPr id="22" name="Group 22"/>
          <p:cNvGrpSpPr/>
          <p:nvPr/>
        </p:nvGrpSpPr>
        <p:grpSpPr>
          <a:xfrm>
            <a:off x="9063891" y="4208760"/>
            <a:ext cx="2828149" cy="5636486"/>
            <a:chOff x="623873" y="787781"/>
            <a:chExt cx="3770863" cy="7515316"/>
          </a:xfrm>
        </p:grpSpPr>
        <p:pic>
          <p:nvPicPr>
            <p:cNvPr id="23" name="Picture 23">
              <a:hlinkClick r:id="rId18" action="ppaction://hlinksldjump"/>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2798165" y="6921337"/>
              <a:ext cx="1596571" cy="1381760"/>
            </a:xfrm>
            <a:prstGeom prst="rect">
              <a:avLst/>
            </a:prstGeom>
          </p:spPr>
        </p:pic>
        <p:sp>
          <p:nvSpPr>
            <p:cNvPr id="24" name="TextBox 24"/>
            <p:cNvSpPr txBox="1"/>
            <p:nvPr/>
          </p:nvSpPr>
          <p:spPr>
            <a:xfrm>
              <a:off x="623873" y="787781"/>
              <a:ext cx="1004042" cy="1626235"/>
            </a:xfrm>
            <a:prstGeom prst="rect">
              <a:avLst/>
            </a:prstGeom>
          </p:spPr>
          <p:txBody>
            <a:bodyPr lIns="0" tIns="0" rIns="0" bIns="0" rtlCol="0" anchor="t">
              <a:spAutoFit/>
            </a:bodyPr>
            <a:lstStyle/>
            <a:p>
              <a:pPr algn="ctr">
                <a:lnSpc>
                  <a:spcPts val="8800"/>
                </a:lnSpc>
              </a:pPr>
              <a:r>
                <a:rPr lang="en-US" sz="8800">
                  <a:solidFill>
                    <a:srgbClr val="995599"/>
                  </a:solidFill>
                  <a:latin typeface="Boldoa"/>
                </a:rPr>
                <a:t>2</a:t>
              </a:r>
            </a:p>
          </p:txBody>
        </p:sp>
      </p:grpSp>
      <p:grpSp>
        <p:nvGrpSpPr>
          <p:cNvPr id="25" name="Group 25"/>
          <p:cNvGrpSpPr/>
          <p:nvPr/>
        </p:nvGrpSpPr>
        <p:grpSpPr>
          <a:xfrm>
            <a:off x="12865498" y="4756461"/>
            <a:ext cx="4980914" cy="5213520"/>
            <a:chOff x="0" y="0"/>
            <a:chExt cx="1173590" cy="1385244"/>
          </a:xfrm>
        </p:grpSpPr>
        <p:sp>
          <p:nvSpPr>
            <p:cNvPr id="26" name="Freeform 26"/>
            <p:cNvSpPr/>
            <p:nvPr/>
          </p:nvSpPr>
          <p:spPr>
            <a:xfrm>
              <a:off x="10160" y="16510"/>
              <a:ext cx="1150730" cy="1357304"/>
            </a:xfrm>
            <a:custGeom>
              <a:avLst/>
              <a:gdLst/>
              <a:ahLst/>
              <a:cxnLst/>
              <a:rect l="l" t="t" r="r" b="b"/>
              <a:pathLst>
                <a:path w="1150730" h="1357304">
                  <a:moveTo>
                    <a:pt x="1150730" y="1357304"/>
                  </a:moveTo>
                  <a:lnTo>
                    <a:pt x="0" y="1349684"/>
                  </a:lnTo>
                  <a:lnTo>
                    <a:pt x="0" y="483975"/>
                  </a:lnTo>
                  <a:lnTo>
                    <a:pt x="17780" y="19050"/>
                  </a:lnTo>
                  <a:lnTo>
                    <a:pt x="571607" y="0"/>
                  </a:lnTo>
                  <a:lnTo>
                    <a:pt x="1131680" y="5080"/>
                  </a:lnTo>
                  <a:close/>
                </a:path>
              </a:pathLst>
            </a:custGeom>
            <a:solidFill>
              <a:srgbClr val="FFFFFF"/>
            </a:solidFill>
          </p:spPr>
        </p:sp>
        <p:sp>
          <p:nvSpPr>
            <p:cNvPr id="27" name="Freeform 27"/>
            <p:cNvSpPr/>
            <p:nvPr/>
          </p:nvSpPr>
          <p:spPr>
            <a:xfrm>
              <a:off x="-3810" y="0"/>
              <a:ext cx="1179940" cy="1383974"/>
            </a:xfrm>
            <a:custGeom>
              <a:avLst/>
              <a:gdLst/>
              <a:ahLst/>
              <a:cxnLst/>
              <a:rect l="l" t="t" r="r" b="b"/>
              <a:pathLst>
                <a:path w="1179940" h="1383974">
                  <a:moveTo>
                    <a:pt x="1145650" y="21590"/>
                  </a:moveTo>
                  <a:cubicBezTo>
                    <a:pt x="1146920" y="34290"/>
                    <a:pt x="1146920" y="44450"/>
                    <a:pt x="1148190" y="54610"/>
                  </a:cubicBezTo>
                  <a:cubicBezTo>
                    <a:pt x="1150730" y="83805"/>
                    <a:pt x="1152000" y="111987"/>
                    <a:pt x="1154540" y="139161"/>
                  </a:cubicBezTo>
                  <a:cubicBezTo>
                    <a:pt x="1154540" y="178414"/>
                    <a:pt x="1167240" y="952392"/>
                    <a:pt x="1173590" y="991644"/>
                  </a:cubicBezTo>
                  <a:cubicBezTo>
                    <a:pt x="1179940" y="1051026"/>
                    <a:pt x="1176130" y="1111414"/>
                    <a:pt x="1176130" y="1170796"/>
                  </a:cubicBezTo>
                  <a:cubicBezTo>
                    <a:pt x="1176130" y="1223133"/>
                    <a:pt x="1177400" y="1271444"/>
                    <a:pt x="1178670" y="1323014"/>
                  </a:cubicBezTo>
                  <a:cubicBezTo>
                    <a:pt x="1178670" y="1344604"/>
                    <a:pt x="1178670" y="1358574"/>
                    <a:pt x="1178670" y="1382704"/>
                  </a:cubicBezTo>
                  <a:cubicBezTo>
                    <a:pt x="1155810" y="1382704"/>
                    <a:pt x="1135490" y="1383974"/>
                    <a:pt x="1116904" y="1382704"/>
                  </a:cubicBezTo>
                  <a:cubicBezTo>
                    <a:pt x="1061910" y="1377624"/>
                    <a:pt x="1006070" y="1383974"/>
                    <a:pt x="951076" y="1378894"/>
                  </a:cubicBezTo>
                  <a:cubicBezTo>
                    <a:pt x="918080" y="1375084"/>
                    <a:pt x="885929" y="1377624"/>
                    <a:pt x="852933" y="1375084"/>
                  </a:cubicBezTo>
                  <a:cubicBezTo>
                    <a:pt x="837704" y="1373814"/>
                    <a:pt x="822475" y="1372544"/>
                    <a:pt x="807246" y="1371274"/>
                  </a:cubicBezTo>
                  <a:cubicBezTo>
                    <a:pt x="797939" y="1371274"/>
                    <a:pt x="789478" y="1372544"/>
                    <a:pt x="780172" y="1372544"/>
                  </a:cubicBezTo>
                  <a:cubicBezTo>
                    <a:pt x="756482" y="1371274"/>
                    <a:pt x="691335" y="1372544"/>
                    <a:pt x="667645" y="1371274"/>
                  </a:cubicBezTo>
                  <a:cubicBezTo>
                    <a:pt x="650724" y="1370004"/>
                    <a:pt x="312299" y="1378894"/>
                    <a:pt x="295378" y="1377624"/>
                  </a:cubicBezTo>
                  <a:cubicBezTo>
                    <a:pt x="291148" y="1377624"/>
                    <a:pt x="286072" y="1378894"/>
                    <a:pt x="281841" y="1378894"/>
                  </a:cubicBezTo>
                  <a:cubicBezTo>
                    <a:pt x="271689" y="1378894"/>
                    <a:pt x="262382" y="1380164"/>
                    <a:pt x="252229" y="1380164"/>
                  </a:cubicBezTo>
                  <a:cubicBezTo>
                    <a:pt x="226847" y="1380164"/>
                    <a:pt x="202311" y="1378894"/>
                    <a:pt x="176930" y="1377624"/>
                  </a:cubicBezTo>
                  <a:cubicBezTo>
                    <a:pt x="161701" y="1376354"/>
                    <a:pt x="146471" y="1375084"/>
                    <a:pt x="132088" y="1373814"/>
                  </a:cubicBezTo>
                  <a:cubicBezTo>
                    <a:pt x="105014" y="1372544"/>
                    <a:pt x="77940" y="1371274"/>
                    <a:pt x="48260" y="1371274"/>
                  </a:cubicBezTo>
                  <a:cubicBezTo>
                    <a:pt x="38100" y="1371274"/>
                    <a:pt x="29210" y="1371274"/>
                    <a:pt x="19050" y="1370004"/>
                  </a:cubicBezTo>
                  <a:cubicBezTo>
                    <a:pt x="10160" y="1368734"/>
                    <a:pt x="5080" y="1362384"/>
                    <a:pt x="7620" y="1353494"/>
                  </a:cubicBezTo>
                  <a:cubicBezTo>
                    <a:pt x="16510" y="1321767"/>
                    <a:pt x="12700" y="1296605"/>
                    <a:pt x="11430" y="1270437"/>
                  </a:cubicBezTo>
                  <a:cubicBezTo>
                    <a:pt x="10160" y="1217094"/>
                    <a:pt x="6350" y="1164757"/>
                    <a:pt x="7620" y="1111414"/>
                  </a:cubicBezTo>
                  <a:cubicBezTo>
                    <a:pt x="5080" y="1044987"/>
                    <a:pt x="0" y="222699"/>
                    <a:pt x="7620" y="155265"/>
                  </a:cubicBezTo>
                  <a:cubicBezTo>
                    <a:pt x="8890" y="142181"/>
                    <a:pt x="7620" y="128090"/>
                    <a:pt x="8890" y="115006"/>
                  </a:cubicBezTo>
                  <a:cubicBezTo>
                    <a:pt x="10160" y="93870"/>
                    <a:pt x="12700" y="70721"/>
                    <a:pt x="13970" y="44450"/>
                  </a:cubicBezTo>
                  <a:cubicBezTo>
                    <a:pt x="13970" y="41910"/>
                    <a:pt x="15240" y="39370"/>
                    <a:pt x="16510" y="38100"/>
                  </a:cubicBezTo>
                  <a:cubicBezTo>
                    <a:pt x="38100" y="35560"/>
                    <a:pt x="56789" y="30480"/>
                    <a:pt x="70326" y="29210"/>
                  </a:cubicBezTo>
                  <a:cubicBezTo>
                    <a:pt x="93170" y="25400"/>
                    <a:pt x="116013" y="22860"/>
                    <a:pt x="139703" y="20320"/>
                  </a:cubicBezTo>
                  <a:cubicBezTo>
                    <a:pt x="155778" y="17780"/>
                    <a:pt x="171853" y="16510"/>
                    <a:pt x="187082" y="13970"/>
                  </a:cubicBezTo>
                  <a:cubicBezTo>
                    <a:pt x="202311" y="11430"/>
                    <a:pt x="218387" y="8890"/>
                    <a:pt x="233616" y="8890"/>
                  </a:cubicBezTo>
                  <a:cubicBezTo>
                    <a:pt x="250537" y="7620"/>
                    <a:pt x="267458" y="10160"/>
                    <a:pt x="284379" y="8890"/>
                  </a:cubicBezTo>
                  <a:cubicBezTo>
                    <a:pt x="305531" y="8890"/>
                    <a:pt x="688797" y="6350"/>
                    <a:pt x="709948" y="5080"/>
                  </a:cubicBezTo>
                  <a:cubicBezTo>
                    <a:pt x="730254" y="3810"/>
                    <a:pt x="750559" y="2540"/>
                    <a:pt x="771711" y="2540"/>
                  </a:cubicBezTo>
                  <a:cubicBezTo>
                    <a:pt x="806400" y="1270"/>
                    <a:pt x="840242" y="0"/>
                    <a:pt x="874931" y="0"/>
                  </a:cubicBezTo>
                  <a:cubicBezTo>
                    <a:pt x="889314" y="0"/>
                    <a:pt x="904543" y="2540"/>
                    <a:pt x="918926" y="2540"/>
                  </a:cubicBezTo>
                  <a:cubicBezTo>
                    <a:pt x="958691" y="3810"/>
                    <a:pt x="999302" y="5080"/>
                    <a:pt x="1039066" y="7620"/>
                  </a:cubicBezTo>
                  <a:cubicBezTo>
                    <a:pt x="1060218" y="8890"/>
                    <a:pt x="1081370" y="12700"/>
                    <a:pt x="1102521" y="16510"/>
                  </a:cubicBezTo>
                  <a:cubicBezTo>
                    <a:pt x="1107598" y="16510"/>
                    <a:pt x="1112674" y="16510"/>
                    <a:pt x="1116904" y="16510"/>
                  </a:cubicBezTo>
                  <a:cubicBezTo>
                    <a:pt x="1126600" y="17780"/>
                    <a:pt x="1135490" y="20320"/>
                    <a:pt x="1145650" y="21590"/>
                  </a:cubicBezTo>
                  <a:close/>
                  <a:moveTo>
                    <a:pt x="1155810" y="1366194"/>
                  </a:moveTo>
                  <a:cubicBezTo>
                    <a:pt x="1157080" y="1349684"/>
                    <a:pt x="1158350" y="1336984"/>
                    <a:pt x="1158350" y="1324284"/>
                  </a:cubicBezTo>
                  <a:cubicBezTo>
                    <a:pt x="1157080" y="1266411"/>
                    <a:pt x="1155810" y="1213068"/>
                    <a:pt x="1155810" y="1155699"/>
                  </a:cubicBezTo>
                  <a:cubicBezTo>
                    <a:pt x="1155810" y="1129531"/>
                    <a:pt x="1158350" y="1103363"/>
                    <a:pt x="1157080" y="1077194"/>
                  </a:cubicBezTo>
                  <a:cubicBezTo>
                    <a:pt x="1157080" y="1053039"/>
                    <a:pt x="1155810" y="1027877"/>
                    <a:pt x="1154540" y="1003722"/>
                  </a:cubicBezTo>
                  <a:cubicBezTo>
                    <a:pt x="1149460" y="966482"/>
                    <a:pt x="1138030" y="195524"/>
                    <a:pt x="1138030" y="158284"/>
                  </a:cubicBezTo>
                  <a:cubicBezTo>
                    <a:pt x="1135490" y="127084"/>
                    <a:pt x="1132950" y="94877"/>
                    <a:pt x="1130410" y="63500"/>
                  </a:cubicBezTo>
                  <a:cubicBezTo>
                    <a:pt x="1129140" y="44450"/>
                    <a:pt x="1127870" y="43180"/>
                    <a:pt x="1114366" y="41910"/>
                  </a:cubicBezTo>
                  <a:cubicBezTo>
                    <a:pt x="1111828" y="41910"/>
                    <a:pt x="1110136" y="41910"/>
                    <a:pt x="1107598" y="40640"/>
                  </a:cubicBezTo>
                  <a:cubicBezTo>
                    <a:pt x="1086446" y="36830"/>
                    <a:pt x="1064448" y="31750"/>
                    <a:pt x="1043297" y="30480"/>
                  </a:cubicBezTo>
                  <a:cubicBezTo>
                    <a:pt x="991687" y="26670"/>
                    <a:pt x="939231" y="25400"/>
                    <a:pt x="887621" y="22860"/>
                  </a:cubicBezTo>
                  <a:cubicBezTo>
                    <a:pt x="880007" y="22860"/>
                    <a:pt x="871546" y="22860"/>
                    <a:pt x="863932" y="22860"/>
                  </a:cubicBezTo>
                  <a:cubicBezTo>
                    <a:pt x="851241" y="22860"/>
                    <a:pt x="838550" y="22860"/>
                    <a:pt x="826705" y="22860"/>
                  </a:cubicBezTo>
                  <a:cubicBezTo>
                    <a:pt x="799631" y="22860"/>
                    <a:pt x="772557" y="22860"/>
                    <a:pt x="746329" y="24130"/>
                  </a:cubicBezTo>
                  <a:cubicBezTo>
                    <a:pt x="723486" y="25400"/>
                    <a:pt x="338527" y="29210"/>
                    <a:pt x="315684" y="29210"/>
                  </a:cubicBezTo>
                  <a:cubicBezTo>
                    <a:pt x="278457" y="29210"/>
                    <a:pt x="241230" y="26670"/>
                    <a:pt x="204004" y="33020"/>
                  </a:cubicBezTo>
                  <a:cubicBezTo>
                    <a:pt x="184544" y="36830"/>
                    <a:pt x="165931" y="36830"/>
                    <a:pt x="147317" y="38100"/>
                  </a:cubicBezTo>
                  <a:cubicBezTo>
                    <a:pt x="115167" y="41910"/>
                    <a:pt x="83017" y="45720"/>
                    <a:pt x="49530" y="50800"/>
                  </a:cubicBezTo>
                  <a:cubicBezTo>
                    <a:pt x="36830" y="50800"/>
                    <a:pt x="34290" y="53340"/>
                    <a:pt x="33020" y="67702"/>
                  </a:cubicBezTo>
                  <a:cubicBezTo>
                    <a:pt x="31750" y="85818"/>
                    <a:pt x="31750" y="103935"/>
                    <a:pt x="30480" y="122051"/>
                  </a:cubicBezTo>
                  <a:cubicBezTo>
                    <a:pt x="29210" y="152246"/>
                    <a:pt x="26670" y="181433"/>
                    <a:pt x="25400" y="211628"/>
                  </a:cubicBezTo>
                  <a:cubicBezTo>
                    <a:pt x="20320" y="243835"/>
                    <a:pt x="26670" y="1030897"/>
                    <a:pt x="29210" y="1063104"/>
                  </a:cubicBezTo>
                  <a:cubicBezTo>
                    <a:pt x="29210" y="1097324"/>
                    <a:pt x="29210" y="1132550"/>
                    <a:pt x="30480" y="1166770"/>
                  </a:cubicBezTo>
                  <a:cubicBezTo>
                    <a:pt x="30480" y="1191932"/>
                    <a:pt x="33020" y="1217094"/>
                    <a:pt x="33020" y="1242256"/>
                  </a:cubicBezTo>
                  <a:cubicBezTo>
                    <a:pt x="33020" y="1269431"/>
                    <a:pt x="33020" y="1296606"/>
                    <a:pt x="31750" y="1324284"/>
                  </a:cubicBezTo>
                  <a:cubicBezTo>
                    <a:pt x="31750" y="1328094"/>
                    <a:pt x="31750" y="1330634"/>
                    <a:pt x="31750" y="1334444"/>
                  </a:cubicBezTo>
                  <a:cubicBezTo>
                    <a:pt x="31750" y="1344604"/>
                    <a:pt x="35560" y="1348414"/>
                    <a:pt x="44450" y="1348414"/>
                  </a:cubicBezTo>
                  <a:cubicBezTo>
                    <a:pt x="58481" y="1348414"/>
                    <a:pt x="70326" y="1349684"/>
                    <a:pt x="81325" y="1349684"/>
                  </a:cubicBezTo>
                  <a:cubicBezTo>
                    <a:pt x="97400" y="1349684"/>
                    <a:pt x="114321" y="1347144"/>
                    <a:pt x="130396" y="1349684"/>
                  </a:cubicBezTo>
                  <a:cubicBezTo>
                    <a:pt x="156624" y="1353494"/>
                    <a:pt x="182852" y="1356034"/>
                    <a:pt x="209080" y="1354764"/>
                  </a:cubicBezTo>
                  <a:cubicBezTo>
                    <a:pt x="226001" y="1353494"/>
                    <a:pt x="242076" y="1356034"/>
                    <a:pt x="258998" y="1356034"/>
                  </a:cubicBezTo>
                  <a:cubicBezTo>
                    <a:pt x="283533" y="1356034"/>
                    <a:pt x="308069" y="1354764"/>
                    <a:pt x="332605" y="1356034"/>
                  </a:cubicBezTo>
                  <a:cubicBezTo>
                    <a:pt x="368986" y="1357304"/>
                    <a:pt x="768327" y="1347144"/>
                    <a:pt x="805554" y="1349684"/>
                  </a:cubicBezTo>
                  <a:cubicBezTo>
                    <a:pt x="821629" y="1350954"/>
                    <a:pt x="837704" y="1352224"/>
                    <a:pt x="852933" y="1352224"/>
                  </a:cubicBezTo>
                  <a:cubicBezTo>
                    <a:pt x="880853" y="1354764"/>
                    <a:pt x="907927" y="1350954"/>
                    <a:pt x="935847" y="1354764"/>
                  </a:cubicBezTo>
                  <a:cubicBezTo>
                    <a:pt x="958691" y="1357304"/>
                    <a:pt x="981534" y="1357304"/>
                    <a:pt x="1004378" y="1359844"/>
                  </a:cubicBezTo>
                  <a:cubicBezTo>
                    <a:pt x="1038221" y="1363654"/>
                    <a:pt x="1072063" y="1366194"/>
                    <a:pt x="1105905" y="1367464"/>
                  </a:cubicBezTo>
                  <a:cubicBezTo>
                    <a:pt x="1118596" y="1367464"/>
                    <a:pt x="1135490" y="1366194"/>
                    <a:pt x="1155810" y="1366194"/>
                  </a:cubicBezTo>
                  <a:close/>
                </a:path>
              </a:pathLst>
            </a:custGeom>
            <a:solidFill>
              <a:srgbClr val="FFFFFF"/>
            </a:solidFill>
          </p:spPr>
        </p:sp>
      </p:grpSp>
      <p:grpSp>
        <p:nvGrpSpPr>
          <p:cNvPr id="28" name="Group 28"/>
          <p:cNvGrpSpPr/>
          <p:nvPr/>
        </p:nvGrpSpPr>
        <p:grpSpPr>
          <a:xfrm>
            <a:off x="15180051" y="3866299"/>
            <a:ext cx="2464925" cy="5913818"/>
            <a:chOff x="340357" y="-529053"/>
            <a:chExt cx="3286565" cy="7885090"/>
          </a:xfrm>
        </p:grpSpPr>
        <p:pic>
          <p:nvPicPr>
            <p:cNvPr id="29" name="Picture 29">
              <a:hlinkClick r:id="rId21" action="ppaction://hlinksldjump"/>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2030351" y="5974277"/>
              <a:ext cx="1596571" cy="1381760"/>
            </a:xfrm>
            <a:prstGeom prst="rect">
              <a:avLst/>
            </a:prstGeom>
          </p:spPr>
        </p:pic>
        <p:sp>
          <p:nvSpPr>
            <p:cNvPr id="30" name="TextBox 30"/>
            <p:cNvSpPr txBox="1"/>
            <p:nvPr/>
          </p:nvSpPr>
          <p:spPr>
            <a:xfrm>
              <a:off x="340357" y="-529053"/>
              <a:ext cx="1004042" cy="1626235"/>
            </a:xfrm>
            <a:prstGeom prst="rect">
              <a:avLst/>
            </a:prstGeom>
          </p:spPr>
          <p:txBody>
            <a:bodyPr lIns="0" tIns="0" rIns="0" bIns="0" rtlCol="0" anchor="t">
              <a:spAutoFit/>
            </a:bodyPr>
            <a:lstStyle/>
            <a:p>
              <a:pPr algn="ctr">
                <a:lnSpc>
                  <a:spcPts val="8800"/>
                </a:lnSpc>
              </a:pPr>
              <a:r>
                <a:rPr lang="en-US" sz="8800">
                  <a:solidFill>
                    <a:srgbClr val="995599"/>
                  </a:solidFill>
                  <a:latin typeface="Boldoa"/>
                </a:rPr>
                <a:t>3</a:t>
              </a:r>
            </a:p>
          </p:txBody>
        </p:sp>
      </p:grpSp>
      <p:pic>
        <p:nvPicPr>
          <p:cNvPr id="35" name="Picture 34">
            <a:hlinkClick r:id="rId15" action="ppaction://hlinksldjump"/>
            <a:extLst>
              <a:ext uri="{FF2B5EF4-FFF2-40B4-BE49-F238E27FC236}">
                <a16:creationId xmlns:a16="http://schemas.microsoft.com/office/drawing/2014/main" id="{7A6B8AB4-2E9D-49E9-A750-D3904886060F}"/>
              </a:ext>
            </a:extLst>
          </p:cNvPr>
          <p:cNvPicPr>
            <a:picLocks noChangeAspect="1"/>
          </p:cNvPicPr>
          <p:nvPr/>
        </p:nvPicPr>
        <p:blipFill>
          <a:blip r:embed="rId24"/>
          <a:stretch>
            <a:fillRect/>
          </a:stretch>
        </p:blipFill>
        <p:spPr>
          <a:xfrm flipH="1">
            <a:off x="794955" y="470702"/>
            <a:ext cx="2086349" cy="1870380"/>
          </a:xfrm>
          <a:prstGeom prst="rect">
            <a:avLst/>
          </a:prstGeom>
        </p:spPr>
      </p:pic>
      <p:sp>
        <p:nvSpPr>
          <p:cNvPr id="37" name="TextBox 36">
            <a:extLst>
              <a:ext uri="{FF2B5EF4-FFF2-40B4-BE49-F238E27FC236}">
                <a16:creationId xmlns:a16="http://schemas.microsoft.com/office/drawing/2014/main" id="{0222B350-1AB4-44CC-B2A6-9BAEE375F57F}"/>
              </a:ext>
            </a:extLst>
          </p:cNvPr>
          <p:cNvSpPr txBox="1"/>
          <p:nvPr/>
        </p:nvSpPr>
        <p:spPr>
          <a:xfrm>
            <a:off x="875211" y="5476984"/>
            <a:ext cx="5017755" cy="2308324"/>
          </a:xfrm>
          <a:prstGeom prst="rect">
            <a:avLst/>
          </a:prstGeom>
          <a:noFill/>
        </p:spPr>
        <p:txBody>
          <a:bodyPr wrap="square" rtlCol="0">
            <a:spAutoFit/>
          </a:bodyPr>
          <a:lstStyle/>
          <a:p>
            <a:r>
              <a:rPr lang="en-US" sz="3600">
                <a:effectLst/>
                <a:latin typeface="Times New Roman" panose="02020603050405020304" pitchFamily="18" charset="0"/>
                <a:ea typeface="Calibri" panose="020F0502020204030204" pitchFamily="34" charset="0"/>
                <a:cs typeface="Times New Roman" panose="02020603050405020304" pitchFamily="18" charset="0"/>
              </a:rPr>
              <a:t>Cái gì giúp người khiếm thị đi lại không bị vấp ngã?</a:t>
            </a:r>
          </a:p>
          <a:p>
            <a:endParaRPr lang="en-US" sz="36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7481ECA0-A934-4B4F-9FF5-5791D6787AE7}"/>
              </a:ext>
            </a:extLst>
          </p:cNvPr>
          <p:cNvSpPr txBox="1"/>
          <p:nvPr/>
        </p:nvSpPr>
        <p:spPr>
          <a:xfrm>
            <a:off x="7001095" y="5386565"/>
            <a:ext cx="5071960" cy="1841466"/>
          </a:xfrm>
          <a:prstGeom prst="rect">
            <a:avLst/>
          </a:prstGeom>
          <a:noFill/>
        </p:spPr>
        <p:txBody>
          <a:bodyPr wrap="square" rtlCol="0">
            <a:spAutoFit/>
          </a:bodyPr>
          <a:lstStyle/>
          <a:p>
            <a:pPr marL="0" marR="33020">
              <a:lnSpc>
                <a:spcPct val="107000"/>
              </a:lnSpc>
              <a:spcBef>
                <a:spcPts val="0"/>
              </a:spcBef>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Người khiếm thị nhận biết các loại hoa quả bằng cách nào ?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0E2D188A-CF3A-4897-8666-E6142F120D59}"/>
              </a:ext>
            </a:extLst>
          </p:cNvPr>
          <p:cNvSpPr txBox="1"/>
          <p:nvPr/>
        </p:nvSpPr>
        <p:spPr>
          <a:xfrm>
            <a:off x="13636839" y="5353351"/>
            <a:ext cx="3773318" cy="2308324"/>
          </a:xfrm>
          <a:prstGeom prst="rect">
            <a:avLst/>
          </a:prstGeom>
          <a:noFill/>
        </p:spPr>
        <p:txBody>
          <a:bodyPr wrap="square" rtlCol="0">
            <a:spAutoFit/>
          </a:bodyPr>
          <a:lstStyle/>
          <a:p>
            <a:r>
              <a:rPr lang="en-US" sz="3600">
                <a:effectLst/>
                <a:latin typeface="Times New Roman" panose="02020603050405020304" pitchFamily="18" charset="0"/>
                <a:ea typeface="Calibri" panose="020F0502020204030204" pitchFamily="34" charset="0"/>
                <a:cs typeface="Times New Roman" panose="02020603050405020304" pitchFamily="18" charset="0"/>
              </a:rPr>
              <a:t> Cái gì giúp người khiếm thị đọc được sách?</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E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71800" y="82701"/>
            <a:ext cx="11571512" cy="2671967"/>
          </a:xfrm>
          <a:prstGeom prst="rect">
            <a:avLst/>
          </a:prstGeom>
        </p:spPr>
      </p:pic>
      <p:sp>
        <p:nvSpPr>
          <p:cNvPr id="3" name="TextBox 3"/>
          <p:cNvSpPr txBox="1"/>
          <p:nvPr/>
        </p:nvSpPr>
        <p:spPr>
          <a:xfrm>
            <a:off x="4537193" y="343871"/>
            <a:ext cx="9213614" cy="1999522"/>
          </a:xfrm>
          <a:prstGeom prst="rect">
            <a:avLst/>
          </a:prstGeom>
        </p:spPr>
        <p:txBody>
          <a:bodyPr lIns="0" tIns="0" rIns="0" bIns="0" rtlCol="0" anchor="t">
            <a:spAutoFit/>
          </a:bodyPr>
          <a:lstStyle/>
          <a:p>
            <a:pPr algn="ctr">
              <a:lnSpc>
                <a:spcPts val="16975"/>
              </a:lnSpc>
            </a:pPr>
            <a:r>
              <a:rPr lang="en-US" sz="10100">
                <a:solidFill>
                  <a:srgbClr val="AD7541"/>
                </a:solidFill>
                <a:latin typeface="Times New Roman" panose="02020603050405020304" pitchFamily="18" charset="0"/>
                <a:cs typeface="Times New Roman" panose="02020603050405020304" pitchFamily="18" charset="0"/>
              </a:rPr>
              <a:t>Kết luận</a:t>
            </a:r>
            <a:endParaRPr lang="en-US" sz="10100" dirty="0">
              <a:solidFill>
                <a:srgbClr val="AD7541"/>
              </a:solidFill>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5092">
            <a:off x="3582441" y="5757181"/>
            <a:ext cx="1430858" cy="137362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28114" flipH="1">
            <a:off x="13572098" y="5524833"/>
            <a:ext cx="1430858" cy="137362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19045">
            <a:off x="1422442" y="1238050"/>
            <a:ext cx="448588" cy="84633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058673" y="952878"/>
            <a:ext cx="1346176" cy="176705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348884" y="877144"/>
            <a:ext cx="1346176" cy="17670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292989" y="3824874"/>
            <a:ext cx="1471422" cy="298628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657852">
            <a:off x="16809267" y="3824874"/>
            <a:ext cx="1471422" cy="298628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12615">
            <a:off x="14887940" y="1990152"/>
            <a:ext cx="1186967" cy="37982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741775">
            <a:off x="820740" y="7457827"/>
            <a:ext cx="1518745" cy="1591066"/>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429269">
            <a:off x="14967936" y="7501264"/>
            <a:ext cx="1494224" cy="1271448"/>
          </a:xfrm>
          <a:prstGeom prst="rect">
            <a:avLst/>
          </a:prstGeom>
        </p:spPr>
      </p:pic>
      <p:sp>
        <p:nvSpPr>
          <p:cNvPr id="16" name="TextBox 15">
            <a:extLst>
              <a:ext uri="{FF2B5EF4-FFF2-40B4-BE49-F238E27FC236}">
                <a16:creationId xmlns:a16="http://schemas.microsoft.com/office/drawing/2014/main" id="{20942793-588E-496B-92D6-A641EE3F0BDD}"/>
              </a:ext>
            </a:extLst>
          </p:cNvPr>
          <p:cNvSpPr txBox="1"/>
          <p:nvPr/>
        </p:nvSpPr>
        <p:spPr>
          <a:xfrm>
            <a:off x="838200" y="3911222"/>
            <a:ext cx="16894311" cy="5170646"/>
          </a:xfrm>
          <a:prstGeom prst="rect">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r>
              <a:rPr lang="en-US" sz="6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 người khiếm thị, người mù dù gặp nhiều khó khăn nhưng họ vẫn nhìn cuộc sống bằng cách riêng của mình, nhìn bằng âm thanh – nhìn bằng hương thơm – nhìn bằng đôi tay – nhìn bằng hương vị và nhìn bằng cảm nhận. </a:t>
            </a:r>
            <a:endParaRPr lang="vi-VN" sz="6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9C67320F-306B-4943-8D02-C8C768DE02A8}"/>
              </a:ext>
            </a:extLst>
          </p:cNvPr>
          <p:cNvPicPr>
            <a:picLocks noChangeAspect="1"/>
          </p:cNvPicPr>
          <p:nvPr/>
        </p:nvPicPr>
        <p:blipFill>
          <a:blip r:embed="rId18"/>
          <a:stretch>
            <a:fillRect/>
          </a:stretch>
        </p:blipFill>
        <p:spPr>
          <a:xfrm>
            <a:off x="1539236" y="1925864"/>
            <a:ext cx="1432564" cy="1650073"/>
          </a:xfrm>
          <a:prstGeom prst="rect">
            <a:avLst/>
          </a:prstGeom>
        </p:spPr>
      </p:pic>
    </p:spTree>
    <p:extLst>
      <p:ext uri="{BB962C8B-B14F-4D97-AF65-F5344CB8AC3E}">
        <p14:creationId xmlns:p14="http://schemas.microsoft.com/office/powerpoint/2010/main" val="28182652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9045">
            <a:off x="1004523" y="3753946"/>
            <a:ext cx="448588" cy="84633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612762" y="5370654"/>
            <a:ext cx="1346176" cy="176705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061" y="5370654"/>
            <a:ext cx="1346176" cy="176705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36973">
            <a:off x="17278395" y="35601"/>
            <a:ext cx="1139924" cy="23135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36973">
            <a:off x="207987" y="5082784"/>
            <a:ext cx="1139924" cy="23135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467538">
            <a:off x="15441455" y="5819578"/>
            <a:ext cx="1612682" cy="51605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108787">
            <a:off x="1145444" y="7929297"/>
            <a:ext cx="1518745" cy="1591066"/>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888961" y="7818679"/>
            <a:ext cx="1494224" cy="1271448"/>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28817" y="920703"/>
            <a:ext cx="16030483" cy="3701584"/>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64355" y="4975327"/>
            <a:ext cx="6596874" cy="4114800"/>
          </a:xfrm>
          <a:prstGeom prst="rect">
            <a:avLst/>
          </a:prstGeom>
        </p:spPr>
      </p:pic>
      <p:sp>
        <p:nvSpPr>
          <p:cNvPr id="12" name="TextBox 12"/>
          <p:cNvSpPr txBox="1"/>
          <p:nvPr/>
        </p:nvSpPr>
        <p:spPr>
          <a:xfrm>
            <a:off x="2057400" y="1914124"/>
            <a:ext cx="14478000" cy="1400576"/>
          </a:xfrm>
          <a:prstGeom prst="rect">
            <a:avLst/>
          </a:prstGeom>
        </p:spPr>
        <p:txBody>
          <a:bodyPr wrap="square" lIns="0" tIns="0" rIns="0" bIns="0" rtlCol="0" anchor="t">
            <a:spAutoFit/>
          </a:bodyPr>
          <a:lstStyle/>
          <a:p>
            <a:pPr algn="ctr">
              <a:lnSpc>
                <a:spcPts val="11926"/>
              </a:lnSpc>
            </a:pPr>
            <a:r>
              <a:rPr lang="en-US" sz="8519">
                <a:solidFill>
                  <a:srgbClr val="AD7541"/>
                </a:solidFill>
                <a:latin typeface="Times New Roman" panose="02020603050405020304" pitchFamily="18" charset="0"/>
                <a:cs typeface="Times New Roman" panose="02020603050405020304" pitchFamily="18" charset="0"/>
              </a:rPr>
              <a:t>Chia sẻ về những khuyết tật khác</a:t>
            </a:r>
            <a:endParaRPr lang="en-US" sz="8519" dirty="0">
              <a:solidFill>
                <a:srgbClr val="AD754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97618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4E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232256">
            <a:off x="1746168" y="8492931"/>
            <a:ext cx="448588" cy="84633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4620" flipH="1">
            <a:off x="15201530" y="6782939"/>
            <a:ext cx="1155113" cy="11089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886837">
            <a:off x="5946863" y="3561826"/>
            <a:ext cx="865957" cy="17574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037119">
            <a:off x="13322549" y="975237"/>
            <a:ext cx="865957" cy="175747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700000">
            <a:off x="-1358602" y="5875574"/>
            <a:ext cx="1471422" cy="298628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005133">
            <a:off x="17552289" y="3058451"/>
            <a:ext cx="1471422" cy="298628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610992">
            <a:off x="16512188" y="166572"/>
            <a:ext cx="1494224" cy="127144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745781">
            <a:off x="15819361" y="9147476"/>
            <a:ext cx="1612682" cy="516058"/>
          </a:xfrm>
          <a:prstGeom prst="rect">
            <a:avLst/>
          </a:prstGeom>
        </p:spPr>
      </p:pic>
      <p:pic>
        <p:nvPicPr>
          <p:cNvPr id="22" name="Picture 21">
            <a:extLst>
              <a:ext uri="{FF2B5EF4-FFF2-40B4-BE49-F238E27FC236}">
                <a16:creationId xmlns:a16="http://schemas.microsoft.com/office/drawing/2014/main" id="{C39E13B3-1734-4A3E-BA43-A24FE056FFC4}"/>
              </a:ext>
            </a:extLst>
          </p:cNvPr>
          <p:cNvPicPr>
            <a:picLocks noChangeAspect="1"/>
          </p:cNvPicPr>
          <p:nvPr/>
        </p:nvPicPr>
        <p:blipFill>
          <a:blip r:embed="rId14"/>
          <a:stretch>
            <a:fillRect/>
          </a:stretch>
        </p:blipFill>
        <p:spPr>
          <a:xfrm>
            <a:off x="339519" y="3526767"/>
            <a:ext cx="7297544" cy="5389331"/>
          </a:xfrm>
          <a:prstGeom prst="rect">
            <a:avLst/>
          </a:prstGeom>
        </p:spPr>
      </p:pic>
      <p:pic>
        <p:nvPicPr>
          <p:cNvPr id="23" name="Google Shape;106;p5">
            <a:extLst>
              <a:ext uri="{FF2B5EF4-FFF2-40B4-BE49-F238E27FC236}">
                <a16:creationId xmlns:a16="http://schemas.microsoft.com/office/drawing/2014/main" id="{BF5CA87C-2FC0-4743-B720-B8276731B667}"/>
              </a:ext>
            </a:extLst>
          </p:cNvPr>
          <p:cNvPicPr preferRelativeResize="0"/>
          <p:nvPr/>
        </p:nvPicPr>
        <p:blipFill rotWithShape="1">
          <a:blip r:embed="rId15">
            <a:alphaModFix/>
          </a:blip>
          <a:srcRect/>
          <a:stretch/>
        </p:blipFill>
        <p:spPr>
          <a:xfrm>
            <a:off x="9850187" y="3535215"/>
            <a:ext cx="7810680" cy="5391274"/>
          </a:xfrm>
          <a:prstGeom prst="rect">
            <a:avLst/>
          </a:prstGeom>
          <a:noFill/>
          <a:ln>
            <a:noFill/>
          </a:ln>
        </p:spPr>
      </p:pic>
      <p:sp>
        <p:nvSpPr>
          <p:cNvPr id="28" name="TextBox 27">
            <a:extLst>
              <a:ext uri="{FF2B5EF4-FFF2-40B4-BE49-F238E27FC236}">
                <a16:creationId xmlns:a16="http://schemas.microsoft.com/office/drawing/2014/main" id="{8CBEED8C-5B6D-4E60-BAD4-16B8D48FCB13}"/>
              </a:ext>
            </a:extLst>
          </p:cNvPr>
          <p:cNvSpPr txBox="1"/>
          <p:nvPr/>
        </p:nvSpPr>
        <p:spPr>
          <a:xfrm>
            <a:off x="404554" y="1008745"/>
            <a:ext cx="15966455" cy="1446550"/>
          </a:xfrm>
          <a:prstGeom prst="rect">
            <a:avLst/>
          </a:prstGeom>
          <a:noFill/>
        </p:spPr>
        <p:txBody>
          <a:bodyPr wrap="square" rtlCol="0">
            <a:spAutoFit/>
          </a:bodyPr>
          <a:lstStyle/>
          <a:p>
            <a:r>
              <a:rPr lang="vi-VN" sz="4400">
                <a:solidFill>
                  <a:srgbClr val="13171A"/>
                </a:solidFill>
                <a:latin typeface="+mj-lt"/>
                <a:ea typeface="Arial"/>
                <a:cs typeface="Arial"/>
                <a:sym typeface="Arial"/>
              </a:rPr>
              <a:t> Kể tên những người khuyết tật khác mà em biết</a:t>
            </a:r>
            <a:r>
              <a:rPr lang="vi-VN" sz="4000">
                <a:solidFill>
                  <a:srgbClr val="13171A"/>
                </a:solidFill>
                <a:latin typeface="+mj-lt"/>
                <a:ea typeface="Arial"/>
                <a:cs typeface="Arial"/>
                <a:sym typeface="Arial"/>
              </a:rPr>
              <a:t>.</a:t>
            </a:r>
            <a:endParaRPr lang="vi-VN" sz="4000">
              <a:latin typeface="+mj-lt"/>
            </a:endParaRPr>
          </a:p>
          <a:p>
            <a:endParaRPr lang="en-US" sz="4400">
              <a:latin typeface="+mj-lt"/>
            </a:endParaRPr>
          </a:p>
        </p:txBody>
      </p:sp>
      <p:pic>
        <p:nvPicPr>
          <p:cNvPr id="29" name="Picture 28">
            <a:extLst>
              <a:ext uri="{FF2B5EF4-FFF2-40B4-BE49-F238E27FC236}">
                <a16:creationId xmlns:a16="http://schemas.microsoft.com/office/drawing/2014/main" id="{36466847-E4F0-4FE4-A56B-284B9832CBDE}"/>
              </a:ext>
            </a:extLst>
          </p:cNvPr>
          <p:cNvPicPr>
            <a:picLocks noChangeAspect="1"/>
          </p:cNvPicPr>
          <p:nvPr/>
        </p:nvPicPr>
        <p:blipFill>
          <a:blip r:embed="rId16"/>
          <a:stretch>
            <a:fillRect/>
          </a:stretch>
        </p:blipFill>
        <p:spPr>
          <a:xfrm>
            <a:off x="13468040" y="1728793"/>
            <a:ext cx="5675868" cy="1859441"/>
          </a:xfrm>
          <a:prstGeom prst="rect">
            <a:avLst/>
          </a:prstGeom>
        </p:spPr>
      </p:pic>
      <p:sp>
        <p:nvSpPr>
          <p:cNvPr id="30" name="TextBox 29">
            <a:extLst>
              <a:ext uri="{FF2B5EF4-FFF2-40B4-BE49-F238E27FC236}">
                <a16:creationId xmlns:a16="http://schemas.microsoft.com/office/drawing/2014/main" id="{BAC2B7AC-C1E5-480E-A03B-1B9173FF8BE4}"/>
              </a:ext>
            </a:extLst>
          </p:cNvPr>
          <p:cNvSpPr txBox="1"/>
          <p:nvPr/>
        </p:nvSpPr>
        <p:spPr>
          <a:xfrm>
            <a:off x="14388983" y="2132130"/>
            <a:ext cx="396405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Người khiếm thính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A45F33963856484ABE57BE43B14A31BF" ma:contentTypeVersion="4" ma:contentTypeDescription="Tạo tài liệu mới." ma:contentTypeScope="" ma:versionID="ef7870f8a588925fedec9acc85774729">
  <xsd:schema xmlns:xsd="http://www.w3.org/2001/XMLSchema" xmlns:xs="http://www.w3.org/2001/XMLSchema" xmlns:p="http://schemas.microsoft.com/office/2006/metadata/properties" xmlns:ns3="a8fb7a21-a572-453d-8e18-3fb505ed7873" targetNamespace="http://schemas.microsoft.com/office/2006/metadata/properties" ma:root="true" ma:fieldsID="42d980ad99973d0cf6735a58f567ffce" ns3:_="">
    <xsd:import namespace="a8fb7a21-a572-453d-8e18-3fb505ed78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b7a21-a572-453d-8e18-3fb505ed7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54E4D-48DC-4E77-B977-19FA2F99D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fb7a21-a572-453d-8e18-3fb505ed7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F3D3A-82DF-406D-AE7D-B038CD9E0C3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8fb7a21-a572-453d-8e18-3fb505ed787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3813F0E-D2CA-44F1-870A-289E41D717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578</TotalTime>
  <Words>426</Words>
  <Application>Microsoft Office PowerPoint</Application>
  <PresentationFormat>Custom</PresentationFormat>
  <Paragraphs>45</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Arial</vt:lpstr>
      <vt:lpstr>Bryndan Write</vt:lpstr>
      <vt:lpstr>Noto Sans Bold</vt:lpstr>
      <vt:lpstr>Calibri</vt:lpstr>
      <vt:lpstr>Boldoa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học Tiếng Anh</dc:title>
  <dc:creator>Kim Lien</dc:creator>
  <cp:lastModifiedBy>STD - KHUE</cp:lastModifiedBy>
  <cp:revision>72</cp:revision>
  <dcterms:created xsi:type="dcterms:W3CDTF">2006-08-16T00:00:00Z</dcterms:created>
  <dcterms:modified xsi:type="dcterms:W3CDTF">2025-05-11T01:26:35Z</dcterms:modified>
  <dc:identifier>DAE4PnSWoOQ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0x010100A45F33963856484ABE57BE43B14A31BF</vt:lpwstr>
  </property>
</Properties>
</file>