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4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5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6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7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18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0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heme/theme21.xml" ContentType="application/vnd.openxmlformats-officedocument.theme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16" r:id="rId4"/>
    <p:sldMasterId id="2147483730" r:id="rId5"/>
    <p:sldMasterId id="2147483744" r:id="rId6"/>
    <p:sldMasterId id="2147483758" r:id="rId7"/>
    <p:sldMasterId id="2147483772" r:id="rId8"/>
    <p:sldMasterId id="2147483786" r:id="rId9"/>
    <p:sldMasterId id="2147483800" r:id="rId10"/>
    <p:sldMasterId id="2147483814" r:id="rId11"/>
    <p:sldMasterId id="2147483828" r:id="rId12"/>
    <p:sldMasterId id="2147483842" r:id="rId13"/>
    <p:sldMasterId id="2147483856" r:id="rId14"/>
    <p:sldMasterId id="2147483870" r:id="rId15"/>
    <p:sldMasterId id="2147483884" r:id="rId16"/>
    <p:sldMasterId id="2147483898" r:id="rId17"/>
    <p:sldMasterId id="2147483912" r:id="rId18"/>
    <p:sldMasterId id="2147483926" r:id="rId19"/>
    <p:sldMasterId id="2147483940" r:id="rId20"/>
    <p:sldMasterId id="2147483954" r:id="rId21"/>
    <p:sldMasterId id="2147483968" r:id="rId22"/>
  </p:sldMasterIdLst>
  <p:notesMasterIdLst>
    <p:notesMasterId r:id="rId45"/>
  </p:notesMasterIdLst>
  <p:sldIdLst>
    <p:sldId id="257" r:id="rId23"/>
    <p:sldId id="258" r:id="rId24"/>
    <p:sldId id="259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14BF9-2B36-4592-AFFD-834F5728DBE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B53FD-BCA7-417E-B8BC-066115A9B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7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40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561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87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231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07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156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016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266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1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71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6986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3367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6967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9143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959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6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6381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1621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8195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0286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73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4758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0607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4890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4814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0336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1981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5050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755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69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8801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813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440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3175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5386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05586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65688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4423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0230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8998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8333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0063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04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62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3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527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9534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8018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1419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0324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01108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1403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79439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33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54018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15817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43402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3594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76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80691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5391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16810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334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2170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967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02515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66166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00270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78867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9410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9166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764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1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36094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0004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094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13965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6865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96445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39894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0562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31065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525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6393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13561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5170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5530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1894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12685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79910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50624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4803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48973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12333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5890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42592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177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28869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84487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5687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53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0088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46635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5329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15436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29531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61306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349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48681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74452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21886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43795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3559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4261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10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87533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11605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88127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959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106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31980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03077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39452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42713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50935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13659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0983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19571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857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7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921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461395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21332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99388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67008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2437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09173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96363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80181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88038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67682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892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03633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6262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61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50129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93346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78796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9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642860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92063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65000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394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105378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60207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7437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37975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5823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9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45431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39073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43402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41331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388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86539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75113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41121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5446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26075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56246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37948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404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3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63208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004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2491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3561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23207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5999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92651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57983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28379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43604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89987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93194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11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6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72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84743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10754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873013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960662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3400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93265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71823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55955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774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71889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73756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95813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5416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82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2438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45928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705686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7941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21067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632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39636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96154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61132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97742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38615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08703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0120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1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86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94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076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919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98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952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0127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201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373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824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00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2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391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703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9998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5427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5034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466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6076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2475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073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0031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60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9610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4774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154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4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062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7935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5248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9628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619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4848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0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7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7508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2110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6546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2072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998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62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0109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762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1933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75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5895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5052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1648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0056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3187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47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6819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9832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068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65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899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5306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378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8750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707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9685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9253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51150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8866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1032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8742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74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9865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615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45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6259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9640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4849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3674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4012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6791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7347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42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13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6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slideLayout" Target="../slideLayouts/slideLayout286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Relationship Id="rId14" Type="http://schemas.openxmlformats.org/officeDocument/2006/relationships/theme" Target="../theme/theme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23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47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01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66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60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78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64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91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90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7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23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48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94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  <p:sldLayoutId id="214748395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71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31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0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62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71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15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52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37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377B2-CA8A-472A-8636-8D3357B9B75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55FC6-8892-4E8C-99EE-B02AC7AED7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17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5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1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28.xml"/><Relationship Id="rId1" Type="http://schemas.openxmlformats.org/officeDocument/2006/relationships/tags" Target="../tags/tag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41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54.xml"/><Relationship Id="rId1" Type="http://schemas.openxmlformats.org/officeDocument/2006/relationships/tags" Target="../tags/tag4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67.xml"/><Relationship Id="rId1" Type="http://schemas.openxmlformats.org/officeDocument/2006/relationships/tags" Target="../tags/tag5.xml"/><Relationship Id="rId5" Type="http://schemas.openxmlformats.org/officeDocument/2006/relationships/image" Target="../media/image20.jpe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80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2516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</p:spTree>
    <p:extLst>
      <p:ext uri="{BB962C8B-B14F-4D97-AF65-F5344CB8AC3E}">
        <p14:creationId xmlns:p14="http://schemas.microsoft.com/office/powerpoint/2010/main" val="315901513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913953" y="282587"/>
            <a:ext cx="4039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786912" y="1974784"/>
            <a:ext cx="1100884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65000"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2434827" y="3078604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4728718" y="2476299"/>
            <a:ext cx="105829" cy="44473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9587458" y="3066502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>
            <a:off x="9703371" y="3076810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21741" y="1155460"/>
            <a:ext cx="1130342" cy="8052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3000" y="2430595"/>
            <a:ext cx="8715370" cy="1292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ngoèo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0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394" y="95250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1014" y="2204797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091758" y="2669556"/>
            <a:ext cx="3230277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ngoèo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91758" y="489075"/>
            <a:ext cx="2328939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73651" y="1326543"/>
            <a:ext cx="2564071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58" y="3989267"/>
            <a:ext cx="5655076" cy="2489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069100" y="486767"/>
            <a:ext cx="7449475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0321" y="1349845"/>
            <a:ext cx="7106194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0027" y="2676594"/>
            <a:ext cx="6348548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01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2558" y="155796"/>
            <a:ext cx="3685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613955" y="1658360"/>
            <a:ext cx="111295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	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ạ?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04816" y="866837"/>
            <a:ext cx="1130342" cy="8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913953" y="282587"/>
            <a:ext cx="40399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786912" y="1974784"/>
            <a:ext cx="1100884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B9BD5"/>
              </a:buClr>
              <a:buSzPct val="65000"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rồi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cuộn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chiếc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rễ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thành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một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vòng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bảo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cần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vụ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buộc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tựa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cọc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mới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vùi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rễ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xuống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đất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3423139" y="2071055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4570674" y="2698664"/>
            <a:ext cx="105829" cy="44473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10422835" y="2692429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>
            <a:off x="7546747" y="3270184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 flipH="1">
            <a:off x="7686049" y="3260361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21741" y="1155460"/>
            <a:ext cx="1130342" cy="8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8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1746" y="475813"/>
            <a:ext cx="3685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" name="Rectangle 4"/>
          <p:cNvSpPr/>
          <p:nvPr/>
        </p:nvSpPr>
        <p:spPr>
          <a:xfrm>
            <a:off x="966652" y="2156846"/>
            <a:ext cx="106723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01481" y="1239073"/>
            <a:ext cx="1130342" cy="8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554480" y="1946366"/>
            <a:ext cx="9130937" cy="2429691"/>
          </a:xfrm>
          <a:prstGeom prst="ribbon">
            <a:avLst>
              <a:gd name="adj1" fmla="val 8182"/>
              <a:gd name="adj2" fmla="val 62278"/>
            </a:avLst>
          </a:prstGeom>
          <a:solidFill>
            <a:srgbClr val="FAEE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566161" y="2185017"/>
            <a:ext cx="536883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ràng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nghỉ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2812" y="1090418"/>
            <a:ext cx="3072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NỐI TIẾP</a:t>
            </a:r>
          </a:p>
        </p:txBody>
      </p:sp>
    </p:spTree>
    <p:extLst>
      <p:ext uri="{BB962C8B-B14F-4D97-AF65-F5344CB8AC3E}">
        <p14:creationId xmlns:p14="http://schemas.microsoft.com/office/powerpoint/2010/main" val="372865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1742" r="542" b="5334"/>
          <a:stretch/>
        </p:blipFill>
        <p:spPr>
          <a:xfrm>
            <a:off x="600892" y="2852951"/>
            <a:ext cx="10746376" cy="3214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6178" r="978" b="9349"/>
          <a:stretch/>
        </p:blipFill>
        <p:spPr>
          <a:xfrm>
            <a:off x="600892" y="367645"/>
            <a:ext cx="10746376" cy="2600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7203" y="6067101"/>
            <a:ext cx="5792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963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7848" y="2368184"/>
            <a:ext cx="7824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26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0602" y="107613"/>
            <a:ext cx="5317934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523748" y="2046137"/>
            <a:ext cx="11157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468340" y="3457310"/>
            <a:ext cx="11114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6291" y="1248556"/>
            <a:ext cx="2791149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thầm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39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0602" y="107613"/>
            <a:ext cx="5317934" cy="971549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4097867" y="1121779"/>
            <a:ext cx="288995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thầm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513435" y="1882995"/>
            <a:ext cx="11130202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523748" y="2890730"/>
            <a:ext cx="11109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44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10">
            <a:extLst>
              <a:ext uri="{FF2B5EF4-FFF2-40B4-BE49-F238E27FC236}">
                <a16:creationId xmlns:a16="http://schemas.microsoft.com/office/drawing/2014/main" id="{D46367C8-1BAE-278A-C2CE-89639D2556E6}"/>
              </a:ext>
            </a:extLst>
          </p:cNvPr>
          <p:cNvGrpSpPr>
            <a:grpSpLocks/>
          </p:cNvGrpSpPr>
          <p:nvPr/>
        </p:nvGrpSpPr>
        <p:grpSpPr bwMode="auto">
          <a:xfrm>
            <a:off x="12392025" y="7050088"/>
            <a:ext cx="66675" cy="1761113"/>
            <a:chOff x="1021645" y="2277584"/>
            <a:chExt cx="6674556" cy="55874393"/>
          </a:xfrm>
        </p:grpSpPr>
        <p:pic>
          <p:nvPicPr>
            <p:cNvPr id="99333" name="Picture 5">
              <a:extLst>
                <a:ext uri="{FF2B5EF4-FFF2-40B4-BE49-F238E27FC236}">
                  <a16:creationId xmlns:a16="http://schemas.microsoft.com/office/drawing/2014/main" id="{00B450E1-4B93-C8BD-60A8-D37D12C205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413" y="2469755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334" name="Picture 6">
              <a:extLst>
                <a:ext uri="{FF2B5EF4-FFF2-40B4-BE49-F238E27FC236}">
                  <a16:creationId xmlns:a16="http://schemas.microsoft.com/office/drawing/2014/main" id="{FA4E0969-62B3-9A38-472F-40E72F17E2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45" y="2277584"/>
              <a:ext cx="1154994" cy="1284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8" name="TextBox 13">
              <a:extLst>
                <a:ext uri="{FF2B5EF4-FFF2-40B4-BE49-F238E27FC236}">
                  <a16:creationId xmlns:a16="http://schemas.microsoft.com/office/drawing/2014/main" id="{380FCDD0-FF79-36CA-0E8D-B36B52A6C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5153" y="2579781"/>
              <a:ext cx="5085376" cy="55572196"/>
            </a:xfrm>
            <a:prstGeom prst="rect">
              <a:avLst/>
            </a:prstGeom>
            <a:noFill/>
            <a:ln>
              <a:noFill/>
            </a:ln>
          </p:spPr>
          <p:txBody>
            <a:bodyPr lIns="37675" tIns="18837" rIns="37675" bIns="1883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1856" b="1" i="0" u="none" strike="noStrike" kern="1200" cap="none" spc="0" normalizeH="0" baseline="0" noProof="0">
                  <a:ln>
                    <a:noFill/>
                  </a:ln>
                  <a:solidFill>
                    <a:srgbClr val="31859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/>
                  <a:cs typeface="Times New Roman" panose="02020603050405020304" pitchFamily="18" charset="0"/>
                </a:rPr>
                <a:t>Lũy tre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6D7B148-7302-9AD8-2187-30C92D83A7A0}"/>
              </a:ext>
            </a:extLst>
          </p:cNvPr>
          <p:cNvSpPr txBox="1"/>
          <p:nvPr/>
        </p:nvSpPr>
        <p:spPr>
          <a:xfrm>
            <a:off x="5084764" y="3071814"/>
            <a:ext cx="306387" cy="722909"/>
          </a:xfrm>
          <a:prstGeom prst="rect">
            <a:avLst/>
          </a:prstGeom>
          <a:noFill/>
        </p:spPr>
        <p:txBody>
          <a:bodyPr lIns="37675" tIns="18837" rIns="37675" bIns="1883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19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131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12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8</a:t>
            </a:r>
            <a:endParaRPr kumimoji="0" lang="en-US" sz="181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9332" name="Rectangle 1">
            <a:extLst>
              <a:ext uri="{FF2B5EF4-FFF2-40B4-BE49-F238E27FC236}">
                <a16:creationId xmlns:a16="http://schemas.microsoft.com/office/drawing/2014/main" id="{6C0C1C27-406C-FB4D-59B3-2EB199783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92" y="863872"/>
            <a:ext cx="1180931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  </a:t>
            </a:r>
          </a:p>
        </p:txBody>
      </p:sp>
    </p:spTree>
    <p:extLst>
      <p:ext uri="{BB962C8B-B14F-4D97-AF65-F5344CB8AC3E}">
        <p14:creationId xmlns:p14="http://schemas.microsoft.com/office/powerpoint/2010/main" val="1285911155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987939" y="1730523"/>
            <a:ext cx="9408078" cy="92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26F20E-66F3-45A6-82C8-56B92893CF42}"/>
              </a:ext>
            </a:extLst>
          </p:cNvPr>
          <p:cNvSpPr txBox="1"/>
          <p:nvPr/>
        </p:nvSpPr>
        <p:spPr>
          <a:xfrm>
            <a:off x="987939" y="2949643"/>
            <a:ext cx="10833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0602" y="107613"/>
            <a:ext cx="5317934" cy="971549"/>
            <a:chOff x="495299" y="451258"/>
            <a:chExt cx="3042331" cy="728662"/>
          </a:xfrm>
        </p:grpSpPr>
        <p:pic>
          <p:nvPicPr>
            <p:cNvPr id="7" name="Picture 6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463358" y="1220662"/>
            <a:ext cx="279115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thầm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1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CF56876-4358-4653-9ED5-D98E09EF4339}"/>
              </a:ext>
            </a:extLst>
          </p:cNvPr>
          <p:cNvSpPr txBox="1"/>
          <p:nvPr/>
        </p:nvSpPr>
        <p:spPr>
          <a:xfrm>
            <a:off x="623696" y="1352069"/>
            <a:ext cx="10833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50913" y="-106876"/>
            <a:ext cx="5317934" cy="971549"/>
            <a:chOff x="495299" y="451258"/>
            <a:chExt cx="3042331" cy="728662"/>
          </a:xfrm>
        </p:grpSpPr>
        <p:pic>
          <p:nvPicPr>
            <p:cNvPr id="7" name="Picture 6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556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049435" y="828849"/>
            <a:ext cx="3010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thầm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tv2t2t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67" y="3691253"/>
            <a:ext cx="5633155" cy="3009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23696" y="2521661"/>
            <a:ext cx="10744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cháu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58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52565" y="1123397"/>
            <a:ext cx="118295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chợt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ngoằn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ngoèo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80990" marR="0" lvl="0" indent="-38099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Theo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380990" marR="0" lvl="0" indent="-38099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228594" marR="0" lvl="0" indent="-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ạ?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228594" marR="0" lvl="0" indent="-228594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87224" y="0"/>
            <a:ext cx="4051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52565" y="43865"/>
            <a:ext cx="1130342" cy="805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668202" y="470192"/>
            <a:ext cx="899823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 RỄ ĐA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4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334">
              <a:srgbClr val="EBF3FA"/>
            </a:gs>
            <a:gs pos="27550">
              <a:srgbClr val="DEEBF6"/>
            </a:gs>
            <a:gs pos="36442">
              <a:srgbClr val="D6E6F4"/>
            </a:gs>
            <a:gs pos="37803">
              <a:srgbClr val="D5E5F4"/>
            </a:gs>
            <a:gs pos="51085">
              <a:srgbClr val="C9DEF1"/>
            </a:gs>
            <a:gs pos="59126">
              <a:srgbClr val="C2DA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kumimoji="0" lang="en-US" altLang="zh-CN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2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B2D654A-C79D-4163-98E9-46ED867DB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744" y="406400"/>
            <a:ext cx="10441096" cy="5914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684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1742" r="542" b="5334"/>
          <a:stretch/>
        </p:blipFill>
        <p:spPr>
          <a:xfrm>
            <a:off x="403412" y="2877539"/>
            <a:ext cx="11788588" cy="3745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6178" r="978" b="9349"/>
          <a:stretch/>
        </p:blipFill>
        <p:spPr>
          <a:xfrm>
            <a:off x="0" y="0"/>
            <a:ext cx="12261668" cy="30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2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6703" y="853832"/>
            <a:ext cx="48569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GIỌNG ĐỌC TOÀN 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6703" y="1587864"/>
            <a:ext cx="1012311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chậm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lễ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134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244" y="438208"/>
            <a:ext cx="4041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6208" y="1625982"/>
            <a:ext cx="2124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chiếc </a:t>
            </a:r>
            <a:r>
              <a:rPr kumimoji="0" lang="nl-NL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rễ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1041" y="4721940"/>
            <a:ext cx="3026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</a:t>
            </a:r>
            <a:r>
              <a:rPr kumimoji="0" lang="nl-NL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oằn</a:t>
            </a:r>
            <a:r>
              <a:rPr kumimoji="0" lang="nl-NL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ng</a:t>
            </a:r>
            <a:r>
              <a:rPr kumimoji="0" lang="nl-NL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oèo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11042" y="2367916"/>
            <a:ext cx="20900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nl-NL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uốn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1042" y="3109850"/>
            <a:ext cx="13676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nl-NL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uộn</a:t>
            </a:r>
            <a:r>
              <a:rPr kumimoji="0" lang="nl-NL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3625" y="3915895"/>
            <a:ext cx="3820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</a:t>
            </a:r>
            <a:r>
              <a:rPr kumimoji="0" lang="nl-NL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ui qua </a:t>
            </a:r>
            <a:r>
              <a:rPr kumimoji="0" lang="nl-NL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</a:t>
            </a:r>
            <a:r>
              <a:rPr kumimoji="0" lang="nl-NL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ui lại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2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1742" r="542" b="5334"/>
          <a:stretch/>
        </p:blipFill>
        <p:spPr>
          <a:xfrm>
            <a:off x="388172" y="2898767"/>
            <a:ext cx="11803828" cy="3769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6178" r="978" b="9349"/>
          <a:stretch/>
        </p:blipFill>
        <p:spPr>
          <a:xfrm>
            <a:off x="0" y="0"/>
            <a:ext cx="11874137" cy="296789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9498" y="636961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3" y="266927"/>
            <a:ext cx="527050" cy="170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201883" y="2035956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6" y="1169044"/>
            <a:ext cx="527050" cy="387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55807" y="5135084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8" y="4872684"/>
            <a:ext cx="527050" cy="14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957544" y="669939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4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4319" y="556434"/>
            <a:ext cx="4153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39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" name="Rectangle 3"/>
          <p:cNvSpPr/>
          <p:nvPr/>
        </p:nvSpPr>
        <p:spPr>
          <a:xfrm>
            <a:off x="352694" y="2306441"/>
            <a:ext cx="1137775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sớm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ngoằn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ngoèo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13376" y="1258572"/>
            <a:ext cx="1130342" cy="80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1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2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770</Words>
  <Application>Microsoft Office PowerPoint</Application>
  <PresentationFormat>Widescreen</PresentationFormat>
  <Paragraphs>97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22</vt:i4>
      </vt:variant>
    </vt:vector>
  </HeadingPairs>
  <TitlesOfParts>
    <vt:vector size="54" baseType="lpstr">
      <vt:lpstr>Microsoft YaHei</vt:lpstr>
      <vt:lpstr>SimSun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Wingdings</vt:lpstr>
      <vt:lpstr>1_Office Theme</vt:lpstr>
      <vt:lpstr>Office Theme</vt:lpstr>
      <vt:lpstr>2_Office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STD_NHUNG</dc:creator>
  <cp:lastModifiedBy>STD_NHUNG</cp:lastModifiedBy>
  <cp:revision>2</cp:revision>
  <dcterms:created xsi:type="dcterms:W3CDTF">2025-05-08T12:59:38Z</dcterms:created>
  <dcterms:modified xsi:type="dcterms:W3CDTF">2025-05-08T13:13:16Z</dcterms:modified>
</cp:coreProperties>
</file>