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</p:sldMasterIdLst>
  <p:notesMasterIdLst>
    <p:notesMasterId r:id="rId19"/>
  </p:notes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B1950-0690-4D83-8FF1-F0C1D31DA4F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425A2-201B-44A8-86A9-D5DC6940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5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69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50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756AB-8C08-4C54-B74E-DCD297CB9A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46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68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3073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1033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8486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5204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1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8009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7861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343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3939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45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1921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3114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2981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2028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3085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1777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6863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141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55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1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710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202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306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071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683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80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06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55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179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56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00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640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06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44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27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503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82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74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849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100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683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94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585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561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144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027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90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5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696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735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358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294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601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085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04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159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0561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21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92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141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8351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047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09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988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615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0647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519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8382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983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39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5907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196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381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1802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3421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835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2470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9828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697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55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1125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6337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499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1680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7370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4480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0097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5843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398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9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27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1291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5597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0426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7105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0002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446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5866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4766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1205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9555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36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0040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960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0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9398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5383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2648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2937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5418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9409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8612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86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60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84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03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11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64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43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90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46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2516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</p:spTree>
    <p:extLst>
      <p:ext uri="{BB962C8B-B14F-4D97-AF65-F5344CB8AC3E}">
        <p14:creationId xmlns:p14="http://schemas.microsoft.com/office/powerpoint/2010/main" val="137412596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2366128" y="965672"/>
            <a:ext cx="6919273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LUYỆN TẬP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TIẾT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10812544" y="6363093"/>
            <a:ext cx="1140644" cy="3487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85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713">
        <p15:prstTrans prst="curtains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10">
            <a:extLst>
              <a:ext uri="{FF2B5EF4-FFF2-40B4-BE49-F238E27FC236}">
                <a16:creationId xmlns:a16="http://schemas.microsoft.com/office/drawing/2014/main" id="{D46367C8-1BAE-278A-C2CE-89639D2556E6}"/>
              </a:ext>
            </a:extLst>
          </p:cNvPr>
          <p:cNvGrpSpPr>
            <a:grpSpLocks/>
          </p:cNvGrpSpPr>
          <p:nvPr/>
        </p:nvGrpSpPr>
        <p:grpSpPr bwMode="auto">
          <a:xfrm>
            <a:off x="12392025" y="7050088"/>
            <a:ext cx="66675" cy="1761113"/>
            <a:chOff x="1021645" y="2277584"/>
            <a:chExt cx="6674556" cy="55874393"/>
          </a:xfrm>
        </p:grpSpPr>
        <p:pic>
          <p:nvPicPr>
            <p:cNvPr id="99333" name="Picture 5">
              <a:extLst>
                <a:ext uri="{FF2B5EF4-FFF2-40B4-BE49-F238E27FC236}">
                  <a16:creationId xmlns:a16="http://schemas.microsoft.com/office/drawing/2014/main" id="{00B450E1-4B93-C8BD-60A8-D37D12C20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334" name="Picture 6">
              <a:extLst>
                <a:ext uri="{FF2B5EF4-FFF2-40B4-BE49-F238E27FC236}">
                  <a16:creationId xmlns:a16="http://schemas.microsoft.com/office/drawing/2014/main" id="{FA4E0969-62B3-9A38-472F-40E72F17E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8" name="TextBox 13">
              <a:extLst>
                <a:ext uri="{FF2B5EF4-FFF2-40B4-BE49-F238E27FC236}">
                  <a16:creationId xmlns:a16="http://schemas.microsoft.com/office/drawing/2014/main" id="{380FCDD0-FF79-36CA-0E8D-B36B52A6C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5153" y="2579781"/>
              <a:ext cx="5085376" cy="55572196"/>
            </a:xfrm>
            <a:prstGeom prst="rect">
              <a:avLst/>
            </a:prstGeom>
            <a:noFill/>
            <a:ln>
              <a:noFill/>
            </a:ln>
          </p:spPr>
          <p:txBody>
            <a:bodyPr lIns="37675" tIns="18837" rIns="37675" bIns="1883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1856" b="1" i="0" u="none" strike="noStrike" kern="1200" cap="none" spc="0" normalizeH="0" baseline="0" noProof="0">
                  <a:ln>
                    <a:noFill/>
                  </a:ln>
                  <a:solidFill>
                    <a:srgbClr val="31859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/>
                  <a:cs typeface="Times New Roman" panose="02020603050405020304" pitchFamily="18" charset="0"/>
                </a:rPr>
                <a:t>Lũy tre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6D7B148-7302-9AD8-2187-30C92D83A7A0}"/>
              </a:ext>
            </a:extLst>
          </p:cNvPr>
          <p:cNvSpPr txBox="1"/>
          <p:nvPr/>
        </p:nvSpPr>
        <p:spPr>
          <a:xfrm>
            <a:off x="5084764" y="3071814"/>
            <a:ext cx="306387" cy="722909"/>
          </a:xfrm>
          <a:prstGeom prst="rect">
            <a:avLst/>
          </a:prstGeom>
          <a:noFill/>
        </p:spPr>
        <p:txBody>
          <a:bodyPr lIns="37675" tIns="18837" rIns="37675" bIns="1883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131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2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  <a:endParaRPr kumimoji="0" lang="en-US" sz="181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9332" name="Rectangle 1">
            <a:extLst>
              <a:ext uri="{FF2B5EF4-FFF2-40B4-BE49-F238E27FC236}">
                <a16:creationId xmlns:a16="http://schemas.microsoft.com/office/drawing/2014/main" id="{6C0C1C27-406C-FB4D-59B3-2EB199783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20" y="1158924"/>
            <a:ext cx="1180931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kumimoji="0" lang="en-US" altLang="vi-VN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vi-VN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</p:spTree>
    <p:extLst>
      <p:ext uri="{BB962C8B-B14F-4D97-AF65-F5344CB8AC3E}">
        <p14:creationId xmlns:p14="http://schemas.microsoft.com/office/powerpoint/2010/main" val="53202667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t="12941" r="6029" b="3334"/>
          <a:stretch/>
        </p:blipFill>
        <p:spPr>
          <a:xfrm>
            <a:off x="416859" y="242047"/>
            <a:ext cx="11430000" cy="638735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68188" y="685800"/>
            <a:ext cx="3025588" cy="134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94729" y="699247"/>
            <a:ext cx="2393577" cy="134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5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7"/>
          <p:cNvGraphicFramePr>
            <a:graphicFrameLocks noGrp="1"/>
          </p:cNvGraphicFramePr>
          <p:nvPr/>
        </p:nvGraphicFramePr>
        <p:xfrm>
          <a:off x="1790700" y="2157953"/>
          <a:ext cx="8686800" cy="396240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4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57507" y="421050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371600" y="870066"/>
            <a:ext cx="102327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trọng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tâm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0166" y="883513"/>
            <a:ext cx="1998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thương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0758" y="883513"/>
            <a:ext cx="1514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yêu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299490"/>
            <a:ext cx="1531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0659" y="1304263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1529" y="1299298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trọng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9599" y="1296360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3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44831 0.4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03 -0.0206 L -0.23125 0.4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06484 3.7037E-6 C 0.09414 3.7037E-6 0.13021 0.11551 0.13021 0.20995 L 0.13021 0.4201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695 L 0.18386 0.00695 C 0.26927 0.00695 0.37474 0.12199 0.37474 0.21574 L 0.37474 0.42454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12929 3.7037E-6 C 0.18711 3.7037E-6 0.25859 0.13634 0.25859 0.24722 L 0.25859 0.49467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53 -3.33333E-6 L -0.0164 0.13959 C 0.02852 0.16898 0.05404 0.21297 0.05404 0.25903 C 0.05404 0.31111 0.02852 0.35278 -0.0164 0.38218 L -0.21653 0.52199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580740" y="194680"/>
            <a:ext cx="998833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06FC2358-1512-4EBE-9A35-AEC3F53B5212}"/>
              </a:ext>
            </a:extLst>
          </p:cNvPr>
          <p:cNvSpPr/>
          <p:nvPr/>
        </p:nvSpPr>
        <p:spPr>
          <a:xfrm>
            <a:off x="1808277" y="1499393"/>
            <a:ext cx="2676802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dũng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DEABDD4F-A8E0-486B-895F-57A2BE42B8BE}"/>
              </a:ext>
            </a:extLst>
          </p:cNvPr>
          <p:cNvSpPr/>
          <p:nvPr/>
        </p:nvSpPr>
        <p:spPr>
          <a:xfrm>
            <a:off x="4677869" y="1499393"/>
            <a:ext cx="2676802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CB1B3CD5-2297-4792-8BF9-0612E8DEE125}"/>
              </a:ext>
            </a:extLst>
          </p:cNvPr>
          <p:cNvSpPr/>
          <p:nvPr/>
        </p:nvSpPr>
        <p:spPr>
          <a:xfrm>
            <a:off x="7422208" y="1499393"/>
            <a:ext cx="2676802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485346" y="2345781"/>
            <a:ext cx="110387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marR="0" lvl="0" indent="-609585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(…).</a:t>
            </a:r>
          </a:p>
          <a:p>
            <a:pPr marL="609585" marR="0" lvl="0" indent="-609585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(…)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609585" marR="0" lvl="0" indent="-609585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(…)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1102658" y="3572590"/>
            <a:ext cx="10481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Các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………….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02659" y="937191"/>
            <a:ext cx="28373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77869" y="933088"/>
            <a:ext cx="28373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1126056" y="2331925"/>
            <a:ext cx="10481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marR="0" lvl="0" indent="-609585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……….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1102657" y="4780918"/>
            <a:ext cx="10481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…………. 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7229976" y="2323720"/>
            <a:ext cx="16561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5712897" y="3565416"/>
            <a:ext cx="2029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dũng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5020537" y="4780917"/>
            <a:ext cx="1963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33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311800" y="1525939"/>
            <a:ext cx="167836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1735928" y="1545807"/>
            <a:ext cx="942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299613" y="2310769"/>
            <a:ext cx="2175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2233470" y="2306821"/>
            <a:ext cx="9855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334489" y="3806497"/>
            <a:ext cx="239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2449252" y="3790433"/>
            <a:ext cx="942387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710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22217"/>
          <a:stretch/>
        </p:blipFill>
        <p:spPr>
          <a:xfrm>
            <a:off x="5347855" y="1634836"/>
            <a:ext cx="6442364" cy="484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580740" y="194680"/>
            <a:ext cx="3561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580739" y="803839"/>
            <a:ext cx="52243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580738" y="1412998"/>
            <a:ext cx="52243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88805" y="923337"/>
            <a:ext cx="2499522" cy="49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11863" y="1537414"/>
            <a:ext cx="1714464" cy="89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11863" y="2127359"/>
            <a:ext cx="3835960" cy="89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3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22217"/>
          <a:stretch/>
        </p:blipFill>
        <p:spPr>
          <a:xfrm>
            <a:off x="5347855" y="1634836"/>
            <a:ext cx="6442364" cy="484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4" y="194680"/>
            <a:ext cx="3561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5" y="812834"/>
            <a:ext cx="52243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5" y="3400132"/>
            <a:ext cx="52243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48807" y="850942"/>
            <a:ext cx="2499522" cy="49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48807" y="1551611"/>
            <a:ext cx="1041358" cy="89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48807" y="4092060"/>
            <a:ext cx="3835960" cy="89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Callout 8"/>
          <p:cNvSpPr/>
          <p:nvPr/>
        </p:nvSpPr>
        <p:spPr>
          <a:xfrm>
            <a:off x="7879976" y="194680"/>
            <a:ext cx="4182035" cy="179846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7902615" y="105041"/>
            <a:ext cx="4182035" cy="19777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 Ở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5" y="1500235"/>
            <a:ext cx="408708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4" y="2078927"/>
            <a:ext cx="465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4" y="2700647"/>
            <a:ext cx="465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395045" y="4003395"/>
            <a:ext cx="465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390960" y="4606658"/>
            <a:ext cx="4983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390960" y="5401320"/>
            <a:ext cx="4983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62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355</Words>
  <Application>Microsoft Office PowerPoint</Application>
  <PresentationFormat>Widescreen</PresentationFormat>
  <Paragraphs>55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SimSun</vt:lpstr>
      <vt:lpstr>Arial</vt:lpstr>
      <vt:lpstr>Arial Rounded MT Bold</vt:lpstr>
      <vt:lpstr>Arial-Rounded</vt:lpstr>
      <vt:lpstr>Calibri</vt:lpstr>
      <vt:lpstr>Calibri Light</vt:lpstr>
      <vt:lpstr>Comic Sans MS</vt:lpstr>
      <vt:lpstr>等线</vt:lpstr>
      <vt:lpstr>Times New Roman</vt:lpstr>
      <vt:lpstr>UTM Avo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STD_NHUNG</dc:creator>
  <cp:lastModifiedBy>STD_NHUNG</cp:lastModifiedBy>
  <cp:revision>1</cp:revision>
  <dcterms:created xsi:type="dcterms:W3CDTF">2025-05-10T03:22:54Z</dcterms:created>
  <dcterms:modified xsi:type="dcterms:W3CDTF">2025-05-10T03:26:42Z</dcterms:modified>
</cp:coreProperties>
</file>