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9" r:id="rId3"/>
    <p:sldMasterId id="2147483722" r:id="rId4"/>
  </p:sldMasterIdLst>
  <p:notesMasterIdLst>
    <p:notesMasterId r:id="rId19"/>
  </p:notesMasterIdLst>
  <p:sldIdLst>
    <p:sldId id="257" r:id="rId5"/>
    <p:sldId id="259" r:id="rId6"/>
    <p:sldId id="263" r:id="rId7"/>
    <p:sldId id="275" r:id="rId8"/>
    <p:sldId id="488" r:id="rId9"/>
    <p:sldId id="266" r:id="rId10"/>
    <p:sldId id="273" r:id="rId11"/>
    <p:sldId id="489" r:id="rId12"/>
    <p:sldId id="267" r:id="rId13"/>
    <p:sldId id="490" r:id="rId14"/>
    <p:sldId id="268" r:id="rId15"/>
    <p:sldId id="491" r:id="rId16"/>
    <p:sldId id="277"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DE3D7-931E-4728-A192-AE60352FADEB}"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BD5B18-5003-4078-B36C-7338345E3E1F}" type="slidenum">
              <a:rPr lang="en-US" smtClean="0"/>
              <a:t>‹#›</a:t>
            </a:fld>
            <a:endParaRPr lang="en-US"/>
          </a:p>
        </p:txBody>
      </p:sp>
    </p:spTree>
    <p:extLst>
      <p:ext uri="{BB962C8B-B14F-4D97-AF65-F5344CB8AC3E}">
        <p14:creationId xmlns:p14="http://schemas.microsoft.com/office/powerpoint/2010/main" val="2341398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506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60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311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804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2643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0318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900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708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93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669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89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67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4569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50448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107" indent="0" algn="ctr">
              <a:buNone/>
              <a:defRPr>
                <a:solidFill>
                  <a:schemeClr val="tx1">
                    <a:tint val="75000"/>
                  </a:schemeClr>
                </a:solidFill>
              </a:defRPr>
            </a:lvl2pPr>
            <a:lvl3pPr marL="1218216" indent="0" algn="ctr">
              <a:buNone/>
              <a:defRPr>
                <a:solidFill>
                  <a:schemeClr val="tx1">
                    <a:tint val="75000"/>
                  </a:schemeClr>
                </a:solidFill>
              </a:defRPr>
            </a:lvl3pPr>
            <a:lvl4pPr marL="1827322" indent="0" algn="ctr">
              <a:buNone/>
              <a:defRPr>
                <a:solidFill>
                  <a:schemeClr val="tx1">
                    <a:tint val="75000"/>
                  </a:schemeClr>
                </a:solidFill>
              </a:defRPr>
            </a:lvl4pPr>
            <a:lvl5pPr marL="2436429" indent="0" algn="ctr">
              <a:buNone/>
              <a:defRPr>
                <a:solidFill>
                  <a:schemeClr val="tx1">
                    <a:tint val="75000"/>
                  </a:schemeClr>
                </a:solidFill>
              </a:defRPr>
            </a:lvl5pPr>
            <a:lvl6pPr marL="3045537" indent="0" algn="ctr">
              <a:buNone/>
              <a:defRPr>
                <a:solidFill>
                  <a:schemeClr val="tx1">
                    <a:tint val="75000"/>
                  </a:schemeClr>
                </a:solidFill>
              </a:defRPr>
            </a:lvl6pPr>
            <a:lvl7pPr marL="3654645" indent="0" algn="ctr">
              <a:buNone/>
              <a:defRPr>
                <a:solidFill>
                  <a:schemeClr val="tx1">
                    <a:tint val="75000"/>
                  </a:schemeClr>
                </a:solidFill>
              </a:defRPr>
            </a:lvl7pPr>
            <a:lvl8pPr marL="4263752" indent="0" algn="ctr">
              <a:buNone/>
              <a:defRPr>
                <a:solidFill>
                  <a:schemeClr val="tx1">
                    <a:tint val="75000"/>
                  </a:schemeClr>
                </a:solidFill>
              </a:defRPr>
            </a:lvl8pPr>
            <a:lvl9pPr marL="487286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2025/5/11</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4691237"/>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2114519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2411389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1" y="1600200"/>
            <a:ext cx="10972800" cy="452596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5"/>
          </a:xfrm>
          <a:prstGeom prst="rect">
            <a:avLst/>
          </a:prstGeom>
        </p:spPr>
        <p:txBody>
          <a:bodyPr/>
          <a:lstStyle/>
          <a:p>
            <a:fld id="{8B35F0B1-53A2-4F58-A419-9B6A1424FB57}" type="datetimeFigureOut">
              <a:rPr lang="zh-CN" altLang="en-US" smtClean="0">
                <a:solidFill>
                  <a:srgbClr val="000000"/>
                </a:solidFill>
              </a:rPr>
              <a:pPr/>
              <a:t>2025/5/11</a:t>
            </a:fld>
            <a:endParaRPr lang="zh-CN" altLang="en-US">
              <a:solidFill>
                <a:srgbClr val="000000"/>
              </a:solidFill>
            </a:endParaRPr>
          </a:p>
        </p:txBody>
      </p:sp>
      <p:sp>
        <p:nvSpPr>
          <p:cNvPr id="5" name="页脚占位符 4"/>
          <p:cNvSpPr>
            <a:spLocks noGrp="1"/>
          </p:cNvSpPr>
          <p:nvPr>
            <p:ph type="ftr" sz="quarter" idx="11"/>
          </p:nvPr>
        </p:nvSpPr>
        <p:spPr>
          <a:xfrm>
            <a:off x="4165602" y="6356352"/>
            <a:ext cx="3860799"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18EBF4EF-A2BF-4103-B2B4-2A3D5169DA7D}"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231142603"/>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011229"/>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6845175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4578723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82747418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0885366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1645949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75550682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3">
                <a:solidFill>
                  <a:schemeClr val="tx1">
                    <a:tint val="75000"/>
                  </a:schemeClr>
                </a:solidFill>
              </a:defRPr>
            </a:lvl1pPr>
            <a:lvl2pPr marL="609107" indent="0">
              <a:buNone/>
              <a:defRPr sz="2398">
                <a:solidFill>
                  <a:schemeClr val="tx1">
                    <a:tint val="75000"/>
                  </a:schemeClr>
                </a:solidFill>
              </a:defRPr>
            </a:lvl2pPr>
            <a:lvl3pPr marL="1218216" indent="0">
              <a:buNone/>
              <a:defRPr sz="2133">
                <a:solidFill>
                  <a:schemeClr val="tx1">
                    <a:tint val="75000"/>
                  </a:schemeClr>
                </a:solidFill>
              </a:defRPr>
            </a:lvl3pPr>
            <a:lvl4pPr marL="1827322" indent="0">
              <a:buNone/>
              <a:defRPr sz="1865">
                <a:solidFill>
                  <a:schemeClr val="tx1">
                    <a:tint val="75000"/>
                  </a:schemeClr>
                </a:solidFill>
              </a:defRPr>
            </a:lvl4pPr>
            <a:lvl5pPr marL="2436429" indent="0">
              <a:buNone/>
              <a:defRPr sz="1865">
                <a:solidFill>
                  <a:schemeClr val="tx1">
                    <a:tint val="75000"/>
                  </a:schemeClr>
                </a:solidFill>
              </a:defRPr>
            </a:lvl5pPr>
            <a:lvl6pPr marL="3045537" indent="0">
              <a:buNone/>
              <a:defRPr sz="1865">
                <a:solidFill>
                  <a:schemeClr val="tx1">
                    <a:tint val="75000"/>
                  </a:schemeClr>
                </a:solidFill>
              </a:defRPr>
            </a:lvl6pPr>
            <a:lvl7pPr marL="3654645" indent="0">
              <a:buNone/>
              <a:defRPr sz="1865">
                <a:solidFill>
                  <a:schemeClr val="tx1">
                    <a:tint val="75000"/>
                  </a:schemeClr>
                </a:solidFill>
              </a:defRPr>
            </a:lvl7pPr>
            <a:lvl8pPr marL="4263752" indent="0">
              <a:buNone/>
              <a:defRPr sz="1865">
                <a:solidFill>
                  <a:schemeClr val="tx1">
                    <a:tint val="75000"/>
                  </a:schemeClr>
                </a:solidFill>
              </a:defRPr>
            </a:lvl8pPr>
            <a:lvl9pPr marL="487286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2025/5/11</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09196380"/>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5185478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289912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1112584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2154453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62195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5826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9521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652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81840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045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2025/5/11</a:t>
            </a:fld>
            <a:endParaRPr lang="zh-CN" altLang="en-US">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01172406"/>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7549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283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38966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0127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4200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7922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79867" y="1006497"/>
            <a:ext cx="7232400" cy="266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333">
                <a:solidFill>
                  <a:srgbClr val="191919"/>
                </a:solidFill>
                <a:latin typeface="Chau Philomene One" panose="02000806040000020003"/>
                <a:ea typeface="Chau Philomene One" panose="02000806040000020003"/>
                <a:cs typeface="Chau Philomene One" panose="02000806040000020003"/>
                <a:sym typeface="Chau Philomene One" panose="02000806040000020003"/>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479733" y="3480297"/>
            <a:ext cx="7232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Didact Gothic" panose="00000500000000000000"/>
                <a:ea typeface="Didact Gothic" panose="00000500000000000000"/>
                <a:cs typeface="Didact Gothic" panose="00000500000000000000"/>
                <a:sym typeface="Didact Gothic" panose="0000050000000000000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a:off x="1576469" y="5372468"/>
            <a:ext cx="9228779" cy="1524305"/>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3446536" y="5583767"/>
            <a:ext cx="5241917" cy="1508087"/>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4;p2"/>
          <p:cNvGrpSpPr/>
          <p:nvPr/>
        </p:nvGrpSpPr>
        <p:grpSpPr>
          <a:xfrm>
            <a:off x="-7586" y="4962802"/>
            <a:ext cx="5081812" cy="1952245"/>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17;p2"/>
          <p:cNvGrpSpPr/>
          <p:nvPr/>
        </p:nvGrpSpPr>
        <p:grpSpPr>
          <a:xfrm flipH="1">
            <a:off x="7110201" y="4962802"/>
            <a:ext cx="5081812" cy="1952245"/>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 name="Google Shape;20;p2"/>
          <p:cNvGrpSpPr/>
          <p:nvPr/>
        </p:nvGrpSpPr>
        <p:grpSpPr>
          <a:xfrm>
            <a:off x="10549015" y="210196"/>
            <a:ext cx="1872580" cy="5935597"/>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 name="Google Shape;33;p2"/>
          <p:cNvGrpSpPr/>
          <p:nvPr/>
        </p:nvGrpSpPr>
        <p:grpSpPr>
          <a:xfrm>
            <a:off x="-525947" y="-6470"/>
            <a:ext cx="2169080" cy="5889428"/>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978464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203343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5993836"/>
            <a:ext cx="12192000" cy="768387"/>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9" name="Google Shape;9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6087100"/>
            <a:ext cx="12192000" cy="1183117"/>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583467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911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7"/>
            <a:ext cx="5386917"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4"/>
            <a:ext cx="5389033"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7"/>
            <a:ext cx="5389033"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2025/5/11</a:t>
            </a:fld>
            <a:endParaRPr lang="zh-CN" altLang="en-US">
              <a:solidFill>
                <a:srgbClr val="000000">
                  <a:tint val="75000"/>
                </a:srgbClr>
              </a:solidFill>
            </a:endParaRPr>
          </a:p>
        </p:txBody>
      </p:sp>
      <p:sp>
        <p:nvSpPr>
          <p:cNvPr id="8" name="页脚占位符 7"/>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17213315"/>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620687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8069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967766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762121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39652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926360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977061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006545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40828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01473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2025/5/11</a:t>
            </a:fld>
            <a:endParaRPr lang="zh-CN" altLang="en-US">
              <a:solidFill>
                <a:srgbClr val="000000">
                  <a:tint val="75000"/>
                </a:srgbClr>
              </a:solidFill>
            </a:endParaRPr>
          </a:p>
        </p:txBody>
      </p:sp>
      <p:sp>
        <p:nvSpPr>
          <p:cNvPr id="4" name="页脚占位符 3"/>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92102814"/>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75670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28874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459157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73121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212327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850228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23151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154460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5031053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91634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3"/>
            <a:ext cx="4011084" cy="1162051"/>
          </a:xfrm>
          <a:prstGeom prst="rect">
            <a:avLst/>
          </a:prstGeom>
        </p:spPr>
        <p:txBody>
          <a:bodyPr anchor="b"/>
          <a:lstStyle>
            <a:lvl1pPr algn="l">
              <a:defRPr sz="2663"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3"/>
            </a:lvl1pPr>
            <a:lvl2pPr>
              <a:defRPr sz="3731"/>
            </a:lvl2pPr>
            <a:lvl3pPr>
              <a:defRPr sz="3198"/>
            </a:lvl3pPr>
            <a:lvl4pPr>
              <a:defRPr sz="2663"/>
            </a:lvl4pPr>
            <a:lvl5pPr>
              <a:defRPr sz="2663"/>
            </a:lvl5pPr>
            <a:lvl6pPr>
              <a:defRPr sz="2663"/>
            </a:lvl6pPr>
            <a:lvl7pPr>
              <a:defRPr sz="2663"/>
            </a:lvl7pPr>
            <a:lvl8pPr>
              <a:defRPr sz="2663"/>
            </a:lvl8pPr>
            <a:lvl9pPr>
              <a:defRPr sz="266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2025/5/11</a:t>
            </a:fld>
            <a:endParaRPr lang="zh-CN" altLang="en-US">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24936543"/>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265753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657324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654844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34527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907658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anchor="b"/>
          <a:lstStyle>
            <a:lvl1pPr algn="l">
              <a:defRPr sz="2663"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a:lstStyle>
            <a:lvl1pPr marL="0" indent="0">
              <a:buNone/>
              <a:defRPr sz="4263"/>
            </a:lvl1pPr>
            <a:lvl2pPr marL="609107" indent="0">
              <a:buNone/>
              <a:defRPr sz="3731"/>
            </a:lvl2pPr>
            <a:lvl3pPr marL="1218216" indent="0">
              <a:buNone/>
              <a:defRPr sz="3198"/>
            </a:lvl3pPr>
            <a:lvl4pPr marL="1827322" indent="0">
              <a:buNone/>
              <a:defRPr sz="2663"/>
            </a:lvl4pPr>
            <a:lvl5pPr marL="2436429" indent="0">
              <a:buNone/>
              <a:defRPr sz="2663"/>
            </a:lvl5pPr>
            <a:lvl6pPr marL="3045537" indent="0">
              <a:buNone/>
              <a:defRPr sz="2663"/>
            </a:lvl6pPr>
            <a:lvl7pPr marL="3654645" indent="0">
              <a:buNone/>
              <a:defRPr sz="2663"/>
            </a:lvl7pPr>
            <a:lvl8pPr marL="4263752" indent="0">
              <a:buNone/>
              <a:defRPr sz="2663"/>
            </a:lvl8pPr>
            <a:lvl9pPr marL="4872860" indent="0">
              <a:buNone/>
              <a:defRPr sz="2663"/>
            </a:lvl9pPr>
          </a:lstStyle>
          <a:p>
            <a:endParaRPr lang="zh-CN" altLang="en-US"/>
          </a:p>
        </p:txBody>
      </p:sp>
      <p:sp>
        <p:nvSpPr>
          <p:cNvPr id="4" name="文本占位符 3"/>
          <p:cNvSpPr>
            <a:spLocks noGrp="1"/>
          </p:cNvSpPr>
          <p:nvPr>
            <p:ph type="body" sz="half" idx="2"/>
          </p:nvPr>
        </p:nvSpPr>
        <p:spPr>
          <a:xfrm>
            <a:off x="2389717" y="5367339"/>
            <a:ext cx="7315200" cy="804864"/>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2025/5/11</a:t>
            </a:fld>
            <a:endParaRPr lang="zh-CN" altLang="en-US">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59764376"/>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2025/5/11</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55933724"/>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2025/5/11</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1845107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68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pull/>
  </p:transition>
  <p:txStyles>
    <p:titleStyle>
      <a:lvl1pPr algn="ctr" defTabSz="1217580" rtl="0" eaLnBrk="1" latinLnBrk="0" hangingPunct="1">
        <a:spcBef>
          <a:spcPct val="0"/>
        </a:spcBef>
        <a:buNone/>
        <a:defRPr sz="5861" kern="1200">
          <a:solidFill>
            <a:schemeClr val="tx1"/>
          </a:solidFill>
          <a:latin typeface="+mj-lt"/>
          <a:ea typeface="+mj-ea"/>
          <a:cs typeface="+mj-cs"/>
        </a:defRPr>
      </a:lvl1pPr>
    </p:titleStyle>
    <p:bodyStyle>
      <a:lvl1pPr marL="456831" indent="-456831" algn="l" defTabSz="1217580" rtl="0" eaLnBrk="1" latinLnBrk="0" hangingPunct="1">
        <a:spcBef>
          <a:spcPct val="20000"/>
        </a:spcBef>
        <a:buFont typeface="Arial" panose="020B0604020202020204" pitchFamily="34" charset="0"/>
        <a:buChar char="•"/>
        <a:defRPr sz="4263" kern="1200">
          <a:solidFill>
            <a:schemeClr val="tx1"/>
          </a:solidFill>
          <a:latin typeface="+mn-lt"/>
          <a:ea typeface="+mn-ea"/>
          <a:cs typeface="+mn-cs"/>
        </a:defRPr>
      </a:lvl1pPr>
      <a:lvl2pPr marL="989800" indent="-380692" algn="l" defTabSz="1217580"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2769" indent="-304553" algn="l" defTabSz="1217580"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1875"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4pPr>
      <a:lvl5pPr marL="2740982"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5pPr>
      <a:lvl6pPr marL="3350090"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6pPr>
      <a:lvl7pPr marL="3959198"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7pPr>
      <a:lvl8pPr marL="4568307"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8pPr>
      <a:lvl9pPr marL="5177413"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9pPr>
    </p:bodyStyle>
    <p:otherStyle>
      <a:defPPr>
        <a:defRPr lang="zh-CN"/>
      </a:defPPr>
      <a:lvl1pPr marL="0" algn="l" defTabSz="1217580" rtl="0" eaLnBrk="1" latinLnBrk="0" hangingPunct="1">
        <a:defRPr sz="2398" kern="1200">
          <a:solidFill>
            <a:schemeClr val="tx1"/>
          </a:solidFill>
          <a:latin typeface="+mn-lt"/>
          <a:ea typeface="+mn-ea"/>
          <a:cs typeface="+mn-cs"/>
        </a:defRPr>
      </a:lvl1pPr>
      <a:lvl2pPr marL="609107" algn="l" defTabSz="1217580" rtl="0" eaLnBrk="1" latinLnBrk="0" hangingPunct="1">
        <a:defRPr sz="2398" kern="1200">
          <a:solidFill>
            <a:schemeClr val="tx1"/>
          </a:solidFill>
          <a:latin typeface="+mn-lt"/>
          <a:ea typeface="+mn-ea"/>
          <a:cs typeface="+mn-cs"/>
        </a:defRPr>
      </a:lvl2pPr>
      <a:lvl3pPr marL="1218216" algn="l" defTabSz="1217580" rtl="0" eaLnBrk="1" latinLnBrk="0" hangingPunct="1">
        <a:defRPr sz="2398" kern="1200">
          <a:solidFill>
            <a:schemeClr val="tx1"/>
          </a:solidFill>
          <a:latin typeface="+mn-lt"/>
          <a:ea typeface="+mn-ea"/>
          <a:cs typeface="+mn-cs"/>
        </a:defRPr>
      </a:lvl3pPr>
      <a:lvl4pPr marL="1827322" algn="l" defTabSz="1217580" rtl="0" eaLnBrk="1" latinLnBrk="0" hangingPunct="1">
        <a:defRPr sz="2398" kern="1200">
          <a:solidFill>
            <a:schemeClr val="tx1"/>
          </a:solidFill>
          <a:latin typeface="+mn-lt"/>
          <a:ea typeface="+mn-ea"/>
          <a:cs typeface="+mn-cs"/>
        </a:defRPr>
      </a:lvl4pPr>
      <a:lvl5pPr marL="2436429" algn="l" defTabSz="1217580" rtl="0" eaLnBrk="1" latinLnBrk="0" hangingPunct="1">
        <a:defRPr sz="2398" kern="1200">
          <a:solidFill>
            <a:schemeClr val="tx1"/>
          </a:solidFill>
          <a:latin typeface="+mn-lt"/>
          <a:ea typeface="+mn-ea"/>
          <a:cs typeface="+mn-cs"/>
        </a:defRPr>
      </a:lvl5pPr>
      <a:lvl6pPr marL="3045537" algn="l" defTabSz="1217580" rtl="0" eaLnBrk="1" latinLnBrk="0" hangingPunct="1">
        <a:defRPr sz="2398" kern="1200">
          <a:solidFill>
            <a:schemeClr val="tx1"/>
          </a:solidFill>
          <a:latin typeface="+mn-lt"/>
          <a:ea typeface="+mn-ea"/>
          <a:cs typeface="+mn-cs"/>
        </a:defRPr>
      </a:lvl6pPr>
      <a:lvl7pPr marL="3654645" algn="l" defTabSz="1217580" rtl="0" eaLnBrk="1" latinLnBrk="0" hangingPunct="1">
        <a:defRPr sz="2398" kern="1200">
          <a:solidFill>
            <a:schemeClr val="tx1"/>
          </a:solidFill>
          <a:latin typeface="+mn-lt"/>
          <a:ea typeface="+mn-ea"/>
          <a:cs typeface="+mn-cs"/>
        </a:defRPr>
      </a:lvl7pPr>
      <a:lvl8pPr marL="4263752" algn="l" defTabSz="1217580" rtl="0" eaLnBrk="1" latinLnBrk="0" hangingPunct="1">
        <a:defRPr sz="2398" kern="1200">
          <a:solidFill>
            <a:schemeClr val="tx1"/>
          </a:solidFill>
          <a:latin typeface="+mn-lt"/>
          <a:ea typeface="+mn-ea"/>
          <a:cs typeface="+mn-cs"/>
        </a:defRPr>
      </a:lvl8pPr>
      <a:lvl9pPr marL="4872860" algn="l" defTabSz="1217580" rtl="0" eaLnBrk="1" latinLnBrk="0" hangingPunct="1">
        <a:defRPr sz="23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573896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829036"/>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1220684674"/>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em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3.jp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em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openxmlformats.org/officeDocument/2006/relationships/image" Target="../media/image29.emf"/></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3.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5932" y="1142646"/>
            <a:ext cx="3724187" cy="571535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1" y="2642880"/>
            <a:ext cx="3138463" cy="436706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306" y="2642879"/>
            <a:ext cx="2835230" cy="421512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032" y="212656"/>
            <a:ext cx="1979360" cy="18599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3398" y="3658592"/>
            <a:ext cx="3283727" cy="2183693"/>
          </a:xfrm>
          <a:prstGeom prst="rect">
            <a:avLst/>
          </a:prstGeom>
        </p:spPr>
      </p:pic>
      <p:sp>
        <p:nvSpPr>
          <p:cNvPr id="11" name="TextBox 10">
            <a:extLst>
              <a:ext uri="{FF2B5EF4-FFF2-40B4-BE49-F238E27FC236}">
                <a16:creationId xmlns:a16="http://schemas.microsoft.com/office/drawing/2014/main" id="{946E3513-F60C-462E-9D51-22720B267D81}"/>
              </a:ext>
            </a:extLst>
          </p:cNvPr>
          <p:cNvSpPr txBox="1"/>
          <p:nvPr/>
        </p:nvSpPr>
        <p:spPr>
          <a:xfrm>
            <a:off x="4883645" y="4325707"/>
            <a:ext cx="24247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Tiết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3</a:t>
            </a:r>
          </a:p>
        </p:txBody>
      </p:sp>
      <p:pic>
        <p:nvPicPr>
          <p:cNvPr id="12" name="Picture 11">
            <a:extLst>
              <a:ext uri="{FF2B5EF4-FFF2-40B4-BE49-F238E27FC236}">
                <a16:creationId xmlns:a16="http://schemas.microsoft.com/office/drawing/2014/main" id="{E7AB7EBF-761F-42E9-9FED-7CD4316467A8}"/>
              </a:ext>
            </a:extLst>
          </p:cNvPr>
          <p:cNvPicPr>
            <a:picLocks noChangeAspect="1"/>
          </p:cNvPicPr>
          <p:nvPr/>
        </p:nvPicPr>
        <p:blipFill>
          <a:blip r:embed="rId9"/>
          <a:stretch>
            <a:fillRect/>
          </a:stretch>
        </p:blipFill>
        <p:spPr>
          <a:xfrm>
            <a:off x="1686242" y="1647825"/>
            <a:ext cx="7833723" cy="2011263"/>
          </a:xfrm>
          <a:prstGeom prst="rect">
            <a:avLst/>
          </a:prstGeom>
        </p:spPr>
      </p:pic>
    </p:spTree>
    <p:extLst>
      <p:ext uri="{BB962C8B-B14F-4D97-AF65-F5344CB8AC3E}">
        <p14:creationId xmlns:p14="http://schemas.microsoft.com/office/powerpoint/2010/main" val="2026429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par>
                          <p:cTn id="27" fill="hold">
                            <p:stCondLst>
                              <p:cond delay="4500"/>
                            </p:stCondLst>
                            <p:childTnLst>
                              <p:par>
                                <p:cTn id="28" presetID="5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57525" y="1114146"/>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9D4FB897-1F53-4F38-810B-72D48793A62F}"/>
              </a:ext>
            </a:extLst>
          </p:cNvPr>
          <p:cNvPicPr>
            <a:picLocks noChangeAspect="1"/>
          </p:cNvPicPr>
          <p:nvPr/>
        </p:nvPicPr>
        <p:blipFill>
          <a:blip r:embed="rId12"/>
          <a:stretch>
            <a:fillRect/>
          </a:stretch>
        </p:blipFill>
        <p:spPr>
          <a:xfrm>
            <a:off x="7409727" y="4150269"/>
            <a:ext cx="1940377" cy="2479129"/>
          </a:xfrm>
          <a:prstGeom prst="rect">
            <a:avLst/>
          </a:prstGeom>
        </p:spPr>
      </p:pic>
      <p:pic>
        <p:nvPicPr>
          <p:cNvPr id="23" name="Picture 22">
            <a:extLst>
              <a:ext uri="{FF2B5EF4-FFF2-40B4-BE49-F238E27FC236}">
                <a16:creationId xmlns:a16="http://schemas.microsoft.com/office/drawing/2014/main" id="{1716F99E-26C8-440C-B7E7-47B64E1823A6}"/>
              </a:ext>
            </a:extLst>
          </p:cNvPr>
          <p:cNvPicPr>
            <a:picLocks noChangeAspect="1"/>
          </p:cNvPicPr>
          <p:nvPr/>
        </p:nvPicPr>
        <p:blipFill>
          <a:blip r:embed="rId13"/>
          <a:stretch>
            <a:fillRect/>
          </a:stretch>
        </p:blipFill>
        <p:spPr>
          <a:xfrm>
            <a:off x="2652499" y="4063108"/>
            <a:ext cx="1776488" cy="2566290"/>
          </a:xfrm>
          <a:prstGeom prst="rect">
            <a:avLst/>
          </a:prstGeom>
        </p:spPr>
      </p:pic>
      <p:pic>
        <p:nvPicPr>
          <p:cNvPr id="18" name="Picture 17">
            <a:extLst>
              <a:ext uri="{FF2B5EF4-FFF2-40B4-BE49-F238E27FC236}">
                <a16:creationId xmlns:a16="http://schemas.microsoft.com/office/drawing/2014/main" id="{10DC0BE6-34CD-4E53-AB9E-586511C1A983}"/>
              </a:ext>
            </a:extLst>
          </p:cNvPr>
          <p:cNvPicPr>
            <a:picLocks noChangeAspect="1"/>
          </p:cNvPicPr>
          <p:nvPr/>
        </p:nvPicPr>
        <p:blipFill>
          <a:blip r:embed="rId14"/>
          <a:stretch>
            <a:fillRect/>
          </a:stretch>
        </p:blipFill>
        <p:spPr>
          <a:xfrm>
            <a:off x="3303575" y="2354914"/>
            <a:ext cx="5977618" cy="804676"/>
          </a:xfrm>
          <a:prstGeom prst="rect">
            <a:avLst/>
          </a:prstGeom>
        </p:spPr>
      </p:pic>
    </p:spTree>
    <p:extLst>
      <p:ext uri="{BB962C8B-B14F-4D97-AF65-F5344CB8AC3E}">
        <p14:creationId xmlns:p14="http://schemas.microsoft.com/office/powerpoint/2010/main" val="393307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4007" y="3810000"/>
            <a:ext cx="1993618" cy="305952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6611" y="4822829"/>
            <a:ext cx="1374098" cy="2042862"/>
          </a:xfrm>
          <a:prstGeom prst="rect">
            <a:avLst/>
          </a:prstGeom>
        </p:spPr>
      </p:pic>
      <p:sp>
        <p:nvSpPr>
          <p:cNvPr id="6" name="圆角矩形 19">
            <a:extLst>
              <a:ext uri="{FF2B5EF4-FFF2-40B4-BE49-F238E27FC236}">
                <a16:creationId xmlns:a16="http://schemas.microsoft.com/office/drawing/2014/main" id="{8ADAF9CC-D781-4F09-AFEB-B7D3A2828C67}"/>
              </a:ext>
            </a:extLst>
          </p:cNvPr>
          <p:cNvSpPr/>
          <p:nvPr/>
        </p:nvSpPr>
        <p:spPr>
          <a:xfrm>
            <a:off x="180975" y="2057667"/>
            <a:ext cx="9933884"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7" name="圆角矩形 20">
            <a:extLst>
              <a:ext uri="{FF2B5EF4-FFF2-40B4-BE49-F238E27FC236}">
                <a16:creationId xmlns:a16="http://schemas.microsoft.com/office/drawing/2014/main" id="{4FC616FE-4842-4143-85EB-339C4C7269D3}"/>
              </a:ext>
            </a:extLst>
          </p:cNvPr>
          <p:cNvSpPr/>
          <p:nvPr/>
        </p:nvSpPr>
        <p:spPr>
          <a:xfrm>
            <a:off x="3705224" y="591911"/>
            <a:ext cx="8105775" cy="3568890"/>
          </a:xfrm>
          <a:prstGeom prst="roundRect">
            <a:avLst>
              <a:gd name="adj" fmla="val 50000"/>
            </a:avLst>
          </a:prstGeom>
          <a:solidFill>
            <a:schemeClr val="bg1"/>
          </a:solidFill>
          <a:ln w="19050">
            <a:solidFill>
              <a:srgbClr val="555E7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 name="TextBox 1">
            <a:extLst>
              <a:ext uri="{FF2B5EF4-FFF2-40B4-BE49-F238E27FC236}">
                <a16:creationId xmlns:a16="http://schemas.microsoft.com/office/drawing/2014/main" id="{67522FA4-8351-41EC-9CFB-9E7901FFBB60}"/>
              </a:ext>
            </a:extLst>
          </p:cNvPr>
          <p:cNvSpPr txBox="1"/>
          <p:nvPr/>
        </p:nvSpPr>
        <p:spPr>
          <a:xfrm>
            <a:off x="180974" y="2174364"/>
            <a:ext cx="3781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a:ea typeface="微软雅黑"/>
                <a:cs typeface="+mn-cs"/>
              </a:rPr>
              <a:t>Việc</a:t>
            </a:r>
            <a:r>
              <a:rPr kumimoji="0" lang="en-US" sz="4000" b="0" i="0" u="none" strike="noStrike" kern="1200" cap="none" spc="0" normalizeH="0" noProof="0" dirty="0">
                <a:ln>
                  <a:noFill/>
                </a:ln>
                <a:solidFill>
                  <a:srgbClr val="000000"/>
                </a:solidFill>
                <a:effectLst/>
                <a:uLnTx/>
                <a:uFillTx/>
                <a:latin typeface="Calibri"/>
                <a:ea typeface="微软雅黑"/>
                <a:cs typeface="+mn-cs"/>
              </a:rPr>
              <a:t> </a:t>
            </a:r>
            <a:r>
              <a:rPr kumimoji="0" lang="en-US" sz="4000" b="0" i="0" u="none" strike="noStrike" kern="1200" cap="none" spc="0" normalizeH="0" noProof="0" dirty="0" err="1">
                <a:ln>
                  <a:noFill/>
                </a:ln>
                <a:solidFill>
                  <a:srgbClr val="000000"/>
                </a:solidFill>
                <a:effectLst/>
                <a:uLnTx/>
                <a:uFillTx/>
                <a:latin typeface="Calibri"/>
                <a:ea typeface="微软雅黑"/>
                <a:cs typeface="+mn-cs"/>
              </a:rPr>
              <a:t>em</a:t>
            </a:r>
            <a:r>
              <a:rPr kumimoji="0" lang="en-US" sz="4000" b="0" i="0" u="none" strike="noStrike" kern="1200" cap="none" spc="0" normalizeH="0" noProof="0" dirty="0">
                <a:ln>
                  <a:noFill/>
                </a:ln>
                <a:solidFill>
                  <a:srgbClr val="000000"/>
                </a:solidFill>
                <a:effectLst/>
                <a:uLnTx/>
                <a:uFillTx/>
                <a:latin typeface="Calibri"/>
                <a:ea typeface="微软雅黑"/>
                <a:cs typeface="+mn-cs"/>
              </a:rPr>
              <a:t> </a:t>
            </a:r>
            <a:r>
              <a:rPr kumimoji="0" lang="en-US" sz="4000" b="0" i="0" u="none" strike="noStrike" kern="1200" cap="none" spc="0" normalizeH="0" noProof="0" dirty="0" err="1">
                <a:ln>
                  <a:noFill/>
                </a:ln>
                <a:solidFill>
                  <a:srgbClr val="000000"/>
                </a:solidFill>
                <a:effectLst/>
                <a:uLnTx/>
                <a:uFillTx/>
                <a:latin typeface="Calibri"/>
                <a:ea typeface="微软雅黑"/>
                <a:cs typeface="+mn-cs"/>
              </a:rPr>
              <a:t>nên</a:t>
            </a:r>
            <a:r>
              <a:rPr kumimoji="0" lang="en-US" sz="4000" b="0" i="0" u="none" strike="noStrike" kern="1200" cap="none" spc="0" normalizeH="0" noProof="0" dirty="0">
                <a:ln>
                  <a:noFill/>
                </a:ln>
                <a:solidFill>
                  <a:srgbClr val="000000"/>
                </a:solidFill>
                <a:effectLst/>
                <a:uLnTx/>
                <a:uFillTx/>
                <a:latin typeface="Calibri"/>
                <a:ea typeface="微软雅黑"/>
                <a:cs typeface="+mn-cs"/>
              </a:rPr>
              <a:t> </a:t>
            </a:r>
            <a:r>
              <a:rPr kumimoji="0" lang="en-US" sz="4000" b="0" i="0" u="none" strike="noStrike" kern="1200" cap="none" spc="0" normalizeH="0" noProof="0" dirty="0" err="1">
                <a:ln>
                  <a:noFill/>
                </a:ln>
                <a:solidFill>
                  <a:srgbClr val="000000"/>
                </a:solidFill>
                <a:effectLst/>
                <a:uLnTx/>
                <a:uFillTx/>
                <a:latin typeface="Calibri"/>
                <a:ea typeface="微软雅黑"/>
                <a:cs typeface="+mn-cs"/>
              </a:rPr>
              <a:t>làm</a:t>
            </a:r>
            <a:endParaRPr kumimoji="0" lang="en-US" sz="4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7CE338CA-AE89-42B0-B642-8D50EF176DF5}"/>
              </a:ext>
            </a:extLst>
          </p:cNvPr>
          <p:cNvSpPr txBox="1"/>
          <p:nvPr/>
        </p:nvSpPr>
        <p:spPr>
          <a:xfrm>
            <a:off x="4172294" y="1222194"/>
            <a:ext cx="7410106" cy="2308324"/>
          </a:xfrm>
          <a:prstGeom prst="rect">
            <a:avLst/>
          </a:prstGeom>
          <a:noFill/>
        </p:spPr>
        <p:txBody>
          <a:bodyPr wrap="square" rtlCol="0">
            <a:spAutoFit/>
          </a:bodyPr>
          <a:lstStyle/>
          <a:p>
            <a:pPr lvl="0" algn="just"/>
            <a:r>
              <a:rPr lang="vi-VN" sz="3600" b="1" dirty="0">
                <a:solidFill>
                  <a:srgbClr val="0070C0"/>
                </a:solidFill>
              </a:rPr>
              <a:t>Em nên nói mẹ chuẩn bị lương thực và cùng bố kiểm tra lại nhà của xem chắc chắn chưa và cắt tỉa các cành cây lớn gần nhà.</a:t>
            </a:r>
          </a:p>
        </p:txBody>
      </p:sp>
    </p:spTree>
    <p:extLst>
      <p:ext uri="{BB962C8B-B14F-4D97-AF65-F5344CB8AC3E}">
        <p14:creationId xmlns:p14="http://schemas.microsoft.com/office/powerpoint/2010/main" val="551058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pic>
        <p:nvPicPr>
          <p:cNvPr id="66" name="Picture 6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0080" y="1104901"/>
            <a:ext cx="9810206" cy="2296968"/>
          </a:xfrm>
          <a:prstGeom prst="rect">
            <a:avLst/>
          </a:prstGeom>
        </p:spPr>
      </p:pic>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56" y="1246804"/>
            <a:ext cx="2542544" cy="4908215"/>
          </a:xfrm>
          <a:prstGeom prst="rect">
            <a:avLst/>
          </a:prstGeom>
        </p:spPr>
      </p:pic>
      <p:sp>
        <p:nvSpPr>
          <p:cNvPr id="2" name="TextBox 1">
            <a:extLst>
              <a:ext uri="{FF2B5EF4-FFF2-40B4-BE49-F238E27FC236}">
                <a16:creationId xmlns:a16="http://schemas.microsoft.com/office/drawing/2014/main" id="{BE0037CA-2806-4800-8E6D-B87956532D67}"/>
              </a:ext>
            </a:extLst>
          </p:cNvPr>
          <p:cNvSpPr txBox="1"/>
          <p:nvPr/>
        </p:nvSpPr>
        <p:spPr>
          <a:xfrm>
            <a:off x="1068418" y="1224307"/>
            <a:ext cx="8708572" cy="2062103"/>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 Thiên tai có thể xảy ra bắt cứ nơi nào trên đất nước ta vì vậy chúng ta không được chủ quan. Hãy học cách ứng phó thông minh để tránh rủi ro xáy ra cho mình và những người xung quanh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744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76" y="-1"/>
            <a:ext cx="9229726"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932" y="1142647"/>
            <a:ext cx="3724187" cy="5715353"/>
          </a:xfrm>
          <a:prstGeom prst="rect">
            <a:avLst/>
          </a:prstGeom>
        </p:spPr>
      </p:pic>
      <p:sp>
        <p:nvSpPr>
          <p:cNvPr id="2" name="TextBox 1">
            <a:extLst>
              <a:ext uri="{FF2B5EF4-FFF2-40B4-BE49-F238E27FC236}">
                <a16:creationId xmlns:a16="http://schemas.microsoft.com/office/drawing/2014/main" id="{B5D4F248-503F-4737-9A02-D65F906DB4A1}"/>
              </a:ext>
            </a:extLst>
          </p:cNvPr>
          <p:cNvSpPr txBox="1"/>
          <p:nvPr/>
        </p:nvSpPr>
        <p:spPr>
          <a:xfrm>
            <a:off x="1543050" y="2324100"/>
            <a:ext cx="55911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iCiel Cadena" panose="02000503000000020004" pitchFamily="50" charset="0"/>
                <a:ea typeface="微软雅黑"/>
                <a:cs typeface="+mn-cs"/>
              </a:rPr>
              <a:t>Về</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nhà</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Chia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sẻ</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với</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người</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thân</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cách</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phòng</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chống</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thiên</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tai.</a:t>
            </a:r>
            <a:endParaRPr kumimoji="0" lang="en-US" sz="3600" b="0" i="0" u="none" strike="noStrike" kern="1200" cap="none" spc="0" normalizeH="0" baseline="0" noProof="0" dirty="0">
              <a:ln>
                <a:noFill/>
              </a:ln>
              <a:solidFill>
                <a:srgbClr val="0070C0"/>
              </a:solidFill>
              <a:effectLst/>
              <a:uLnTx/>
              <a:uFillTx/>
              <a:latin typeface="iCiel Cadena" panose="02000503000000020004" pitchFamily="50" charset="0"/>
              <a:ea typeface="微软雅黑"/>
              <a:cs typeface="+mn-cs"/>
            </a:endParaRPr>
          </a:p>
        </p:txBody>
      </p:sp>
    </p:spTree>
    <p:extLst>
      <p:ext uri="{BB962C8B-B14F-4D97-AF65-F5344CB8AC3E}">
        <p14:creationId xmlns:p14="http://schemas.microsoft.com/office/powerpoint/2010/main" val="27982182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5932" y="1142646"/>
            <a:ext cx="3724187" cy="571535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1" y="2642880"/>
            <a:ext cx="3138463" cy="436706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306" y="2642879"/>
            <a:ext cx="2835230" cy="421512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032" y="212656"/>
            <a:ext cx="1979360" cy="1859982"/>
          </a:xfrm>
          <a:prstGeom prst="rect">
            <a:avLst/>
          </a:prstGeom>
        </p:spPr>
      </p:pic>
      <p:pic>
        <p:nvPicPr>
          <p:cNvPr id="2" name="Picture 1">
            <a:extLst>
              <a:ext uri="{FF2B5EF4-FFF2-40B4-BE49-F238E27FC236}">
                <a16:creationId xmlns:a16="http://schemas.microsoft.com/office/drawing/2014/main" id="{A7565628-56A8-4882-90B4-57C6D66643B2}"/>
              </a:ext>
            </a:extLst>
          </p:cNvPr>
          <p:cNvPicPr>
            <a:picLocks noChangeAspect="1"/>
          </p:cNvPicPr>
          <p:nvPr/>
        </p:nvPicPr>
        <p:blipFill>
          <a:blip r:embed="rId8"/>
          <a:stretch>
            <a:fillRect/>
          </a:stretch>
        </p:blipFill>
        <p:spPr>
          <a:xfrm>
            <a:off x="2273248" y="1244935"/>
            <a:ext cx="7059780" cy="3359187"/>
          </a:xfrm>
          <a:prstGeom prst="rect">
            <a:avLst/>
          </a:prstGeom>
        </p:spPr>
      </p:pic>
    </p:spTree>
    <p:extLst>
      <p:ext uri="{BB962C8B-B14F-4D97-AF65-F5344CB8AC3E}">
        <p14:creationId xmlns:p14="http://schemas.microsoft.com/office/powerpoint/2010/main" val="2420355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376" y="-1"/>
            <a:ext cx="8429626"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932" y="1142647"/>
            <a:ext cx="3724187" cy="5715353"/>
          </a:xfrm>
          <a:prstGeom prst="rect">
            <a:avLst/>
          </a:prstGeom>
        </p:spPr>
      </p:pic>
      <p:sp>
        <p:nvSpPr>
          <p:cNvPr id="2" name="TextBox 1">
            <a:extLst>
              <a:ext uri="{FF2B5EF4-FFF2-40B4-BE49-F238E27FC236}">
                <a16:creationId xmlns:a16="http://schemas.microsoft.com/office/drawing/2014/main" id="{13CF3778-4185-48AB-A30E-49DF294C74E8}"/>
              </a:ext>
            </a:extLst>
          </p:cNvPr>
          <p:cNvSpPr txBox="1"/>
          <p:nvPr/>
        </p:nvSpPr>
        <p:spPr>
          <a:xfrm>
            <a:off x="2562225" y="2705100"/>
            <a:ext cx="4924425" cy="1077218"/>
          </a:xfrm>
          <a:prstGeom prst="rect">
            <a:avLst/>
          </a:prstGeom>
          <a:noFill/>
        </p:spPr>
        <p:txBody>
          <a:bodyPr wrap="square" rtlCol="0">
            <a:spAutoFit/>
          </a:bodyPr>
          <a:lstStyle/>
          <a:p>
            <a:pPr algn="ct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Hoạt</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động</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1.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Gọi</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tên</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các</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hiện</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tượng</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thiên</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tai</a:t>
            </a:r>
            <a:endParaRPr lang="en-US" sz="3200" dirty="0">
              <a:solidFill>
                <a:srgbClr val="00206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78294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14" y="3821520"/>
            <a:ext cx="1978604" cy="30364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785" y="4830521"/>
            <a:ext cx="1363750" cy="20274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02" y="97309"/>
            <a:ext cx="940618" cy="840806"/>
          </a:xfrm>
          <a:prstGeom prst="rect">
            <a:avLst/>
          </a:prstGeom>
        </p:spPr>
      </p:pic>
      <p:sp>
        <p:nvSpPr>
          <p:cNvPr id="7" name="TextBox 31"/>
          <p:cNvSpPr txBox="1"/>
          <p:nvPr/>
        </p:nvSpPr>
        <p:spPr>
          <a:xfrm>
            <a:off x="1196419" y="168568"/>
            <a:ext cx="10538381" cy="461665"/>
          </a:xfrm>
          <a:prstGeom prst="rect">
            <a:avLst/>
          </a:prstGeom>
          <a:noFill/>
          <a:ln w="9525">
            <a:noFill/>
          </a:ln>
        </p:spPr>
        <p:txBody>
          <a:bodyPr wrap="square">
            <a:spAutoFit/>
          </a:bodyPr>
          <a:lstStyle/>
          <a:p>
            <a:pPr marL="0" marR="0" lvl="0" indent="0" algn="l" defTabSz="91401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Quan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sát</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tranh</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và</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gọi</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tên</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các</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hiện</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tượng</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thiên</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tai</a:t>
            </a:r>
            <a:endParaRPr kumimoji="0" lang="zh-CN" altLang="en-US"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endParaRPr>
          </a:p>
        </p:txBody>
      </p:sp>
      <p:pic>
        <p:nvPicPr>
          <p:cNvPr id="8" name="Picture 7" descr="A picture containing outdoor, nature, shore, several&#10;&#10;Description automatically generated">
            <a:extLst>
              <a:ext uri="{FF2B5EF4-FFF2-40B4-BE49-F238E27FC236}">
                <a16:creationId xmlns:a16="http://schemas.microsoft.com/office/drawing/2014/main" id="{B60E428D-444C-4478-926E-6511629F69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108" y="774990"/>
            <a:ext cx="5054754" cy="2843299"/>
          </a:xfrm>
          <a:prstGeom prst="rect">
            <a:avLst/>
          </a:prstGeom>
        </p:spPr>
      </p:pic>
      <p:pic>
        <p:nvPicPr>
          <p:cNvPr id="10" name="Picture 9" descr="A person walking in a field&#10;&#10;Description automatically generated with low confidence">
            <a:extLst>
              <a:ext uri="{FF2B5EF4-FFF2-40B4-BE49-F238E27FC236}">
                <a16:creationId xmlns:a16="http://schemas.microsoft.com/office/drawing/2014/main" id="{9D1F65B8-DF28-45F6-B9D9-DA842FFE06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5609" y="3713381"/>
            <a:ext cx="4951925" cy="3136601"/>
          </a:xfrm>
          <a:prstGeom prst="rect">
            <a:avLst/>
          </a:prstGeom>
        </p:spPr>
      </p:pic>
      <p:pic>
        <p:nvPicPr>
          <p:cNvPr id="12" name="Picture 11" descr="Waves crashing on a beach&#10;&#10;Description automatically generated with low confidence">
            <a:extLst>
              <a:ext uri="{FF2B5EF4-FFF2-40B4-BE49-F238E27FC236}">
                <a16:creationId xmlns:a16="http://schemas.microsoft.com/office/drawing/2014/main" id="{A9D07498-CB2E-49DC-AC11-FCD3363C84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568" y="3763047"/>
            <a:ext cx="4951925" cy="3094953"/>
          </a:xfrm>
          <a:prstGeom prst="rect">
            <a:avLst/>
          </a:prstGeom>
        </p:spPr>
      </p:pic>
      <p:pic>
        <p:nvPicPr>
          <p:cNvPr id="14" name="Picture 13" descr="A building that has been destroyed&#10;&#10;Description automatically generated with low confidence">
            <a:extLst>
              <a:ext uri="{FF2B5EF4-FFF2-40B4-BE49-F238E27FC236}">
                <a16:creationId xmlns:a16="http://schemas.microsoft.com/office/drawing/2014/main" id="{4F69755A-768C-4614-AC40-BE06B4C7B1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5609" y="657576"/>
            <a:ext cx="4836610" cy="3028462"/>
          </a:xfrm>
          <a:prstGeom prst="rect">
            <a:avLst/>
          </a:prstGeom>
        </p:spPr>
      </p:pic>
      <p:grpSp>
        <p:nvGrpSpPr>
          <p:cNvPr id="18" name="Group 17">
            <a:extLst>
              <a:ext uri="{FF2B5EF4-FFF2-40B4-BE49-F238E27FC236}">
                <a16:creationId xmlns:a16="http://schemas.microsoft.com/office/drawing/2014/main" id="{3D31440E-11BB-4694-8098-3AA83D4C19CC}"/>
              </a:ext>
            </a:extLst>
          </p:cNvPr>
          <p:cNvGrpSpPr/>
          <p:nvPr/>
        </p:nvGrpSpPr>
        <p:grpSpPr>
          <a:xfrm>
            <a:off x="3949280" y="3160842"/>
            <a:ext cx="3627640" cy="2554288"/>
            <a:chOff x="4282180" y="4433093"/>
            <a:chExt cx="3627640" cy="2554288"/>
          </a:xfrm>
        </p:grpSpPr>
        <p:pic>
          <p:nvPicPr>
            <p:cNvPr id="19" name="Picture 18">
              <a:extLst>
                <a:ext uri="{FF2B5EF4-FFF2-40B4-BE49-F238E27FC236}">
                  <a16:creationId xmlns:a16="http://schemas.microsoft.com/office/drawing/2014/main" id="{57F235B8-5B9E-45FE-AE88-7FD9103CF6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2180" y="4433093"/>
              <a:ext cx="3627640" cy="2554288"/>
            </a:xfrm>
            <a:prstGeom prst="rect">
              <a:avLst/>
            </a:prstGeom>
          </p:spPr>
        </p:pic>
        <p:sp>
          <p:nvSpPr>
            <p:cNvPr id="20" name="Rectangle: Rounded Corners 19">
              <a:extLst>
                <a:ext uri="{FF2B5EF4-FFF2-40B4-BE49-F238E27FC236}">
                  <a16:creationId xmlns:a16="http://schemas.microsoft.com/office/drawing/2014/main" id="{4685DE14-6DC4-4E3A-9ECE-E775B8E1D27D}"/>
                </a:ext>
              </a:extLst>
            </p:cNvPr>
            <p:cNvSpPr/>
            <p:nvPr/>
          </p:nvSpPr>
          <p:spPr>
            <a:xfrm>
              <a:off x="4552950" y="6208783"/>
              <a:ext cx="3028950" cy="6492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Thảo</a:t>
              </a:r>
              <a:r>
                <a:rPr kumimoji="0" lang="en-US" sz="28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luận</a:t>
              </a:r>
              <a:r>
                <a:rPr kumimoji="0" lang="en-US" sz="28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nhóm</a:t>
              </a:r>
              <a:endParaRPr kumimoji="0" lang="en-US" sz="2800" b="0" i="0" u="none" strike="noStrike" kern="1200" cap="none" spc="0" normalizeH="0" baseline="0" noProof="0" dirty="0">
                <a:ln>
                  <a:noFill/>
                </a:ln>
                <a:solidFill>
                  <a:srgbClr val="000000"/>
                </a:solidFill>
                <a:effectLst/>
                <a:uLnTx/>
                <a:uFillTx/>
                <a:latin typeface="Calibri"/>
                <a:ea typeface="微软雅黑"/>
                <a:cs typeface="+mn-cs"/>
              </a:endParaRPr>
            </a:p>
          </p:txBody>
        </p:sp>
      </p:grpSp>
    </p:spTree>
    <p:extLst>
      <p:ext uri="{BB962C8B-B14F-4D97-AF65-F5344CB8AC3E}">
        <p14:creationId xmlns:p14="http://schemas.microsoft.com/office/powerpoint/2010/main" val="37714433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57525" y="1114146"/>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9D4FB897-1F53-4F38-810B-72D48793A62F}"/>
              </a:ext>
            </a:extLst>
          </p:cNvPr>
          <p:cNvPicPr>
            <a:picLocks noChangeAspect="1"/>
          </p:cNvPicPr>
          <p:nvPr/>
        </p:nvPicPr>
        <p:blipFill>
          <a:blip r:embed="rId12"/>
          <a:stretch>
            <a:fillRect/>
          </a:stretch>
        </p:blipFill>
        <p:spPr>
          <a:xfrm>
            <a:off x="7409727" y="4150269"/>
            <a:ext cx="1940377" cy="2479129"/>
          </a:xfrm>
          <a:prstGeom prst="rect">
            <a:avLst/>
          </a:prstGeom>
        </p:spPr>
      </p:pic>
      <p:pic>
        <p:nvPicPr>
          <p:cNvPr id="23" name="Picture 22">
            <a:extLst>
              <a:ext uri="{FF2B5EF4-FFF2-40B4-BE49-F238E27FC236}">
                <a16:creationId xmlns:a16="http://schemas.microsoft.com/office/drawing/2014/main" id="{1716F99E-26C8-440C-B7E7-47B64E1823A6}"/>
              </a:ext>
            </a:extLst>
          </p:cNvPr>
          <p:cNvPicPr>
            <a:picLocks noChangeAspect="1"/>
          </p:cNvPicPr>
          <p:nvPr/>
        </p:nvPicPr>
        <p:blipFill>
          <a:blip r:embed="rId13"/>
          <a:stretch>
            <a:fillRect/>
          </a:stretch>
        </p:blipFill>
        <p:spPr>
          <a:xfrm>
            <a:off x="2652499" y="4063108"/>
            <a:ext cx="1776488" cy="2566290"/>
          </a:xfrm>
          <a:prstGeom prst="rect">
            <a:avLst/>
          </a:prstGeom>
        </p:spPr>
      </p:pic>
      <p:pic>
        <p:nvPicPr>
          <p:cNvPr id="18" name="Picture 17">
            <a:extLst>
              <a:ext uri="{FF2B5EF4-FFF2-40B4-BE49-F238E27FC236}">
                <a16:creationId xmlns:a16="http://schemas.microsoft.com/office/drawing/2014/main" id="{10DC0BE6-34CD-4E53-AB9E-586511C1A983}"/>
              </a:ext>
            </a:extLst>
          </p:cNvPr>
          <p:cNvPicPr>
            <a:picLocks noChangeAspect="1"/>
          </p:cNvPicPr>
          <p:nvPr/>
        </p:nvPicPr>
        <p:blipFill>
          <a:blip r:embed="rId14"/>
          <a:stretch>
            <a:fillRect/>
          </a:stretch>
        </p:blipFill>
        <p:spPr>
          <a:xfrm>
            <a:off x="3303575" y="2354914"/>
            <a:ext cx="5977618" cy="804676"/>
          </a:xfrm>
          <a:prstGeom prst="rect">
            <a:avLst/>
          </a:prstGeom>
        </p:spPr>
      </p:pic>
    </p:spTree>
    <p:extLst>
      <p:ext uri="{BB962C8B-B14F-4D97-AF65-F5344CB8AC3E}">
        <p14:creationId xmlns:p14="http://schemas.microsoft.com/office/powerpoint/2010/main" val="8406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14" y="3821520"/>
            <a:ext cx="1978604" cy="30364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785" y="4830521"/>
            <a:ext cx="1363750" cy="20274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02" y="97309"/>
            <a:ext cx="940618" cy="840806"/>
          </a:xfrm>
          <a:prstGeom prst="rect">
            <a:avLst/>
          </a:prstGeom>
        </p:spPr>
      </p:pic>
      <p:sp>
        <p:nvSpPr>
          <p:cNvPr id="7" name="TextBox 31"/>
          <p:cNvSpPr txBox="1"/>
          <p:nvPr/>
        </p:nvSpPr>
        <p:spPr>
          <a:xfrm>
            <a:off x="1282144" y="0"/>
            <a:ext cx="10538381" cy="584775"/>
          </a:xfrm>
          <a:prstGeom prst="rect">
            <a:avLst/>
          </a:prstGeom>
          <a:noFill/>
          <a:ln w="9525">
            <a:noFill/>
          </a:ln>
        </p:spPr>
        <p:txBody>
          <a:bodyPr wrap="square">
            <a:spAutoFit/>
          </a:bodyPr>
          <a:lstStyle/>
          <a:p>
            <a:pPr marL="0" marR="0" lvl="0" indent="0" algn="l" defTabSz="914012"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Quan </a:t>
            </a:r>
            <a:r>
              <a:rPr kumimoji="0" lang="en-US" altLang="zh-CN" sz="3200" b="1" i="0" u="none" strike="noStrike" kern="1200" cap="none" spc="0" normalizeH="0" baseline="0" noProof="0" dirty="0" err="1">
                <a:ln>
                  <a:noFill/>
                </a:ln>
                <a:solidFill>
                  <a:srgbClr val="002060"/>
                </a:solidFill>
                <a:effectLst/>
                <a:uLnTx/>
                <a:uFillTx/>
                <a:latin typeface="+mj-lt"/>
                <a:ea typeface="微软雅黑" panose="020B0503020204020204" pitchFamily="34" charset="-122"/>
                <a:cs typeface="+mn-cs"/>
              </a:rPr>
              <a:t>sát</a:t>
            </a: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 </a:t>
            </a:r>
            <a:r>
              <a:rPr kumimoji="0" lang="en-US" altLang="zh-CN" sz="3200" b="1" i="0" u="none" strike="noStrike" kern="1200" cap="none" spc="0" normalizeH="0" baseline="0" noProof="0" dirty="0" err="1">
                <a:ln>
                  <a:noFill/>
                </a:ln>
                <a:solidFill>
                  <a:srgbClr val="002060"/>
                </a:solidFill>
                <a:effectLst/>
                <a:uLnTx/>
                <a:uFillTx/>
                <a:latin typeface="+mj-lt"/>
                <a:ea typeface="微软雅黑" panose="020B0503020204020204" pitchFamily="34" charset="-122"/>
                <a:cs typeface="+mn-cs"/>
              </a:rPr>
              <a:t>tranh</a:t>
            </a: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 </a:t>
            </a:r>
            <a:r>
              <a:rPr kumimoji="0" lang="en-US" altLang="zh-CN" sz="3200" b="1" i="0" u="none" strike="noStrike" kern="1200" cap="none" spc="0" normalizeH="0" baseline="0" noProof="0" dirty="0" err="1">
                <a:ln>
                  <a:noFill/>
                </a:ln>
                <a:solidFill>
                  <a:srgbClr val="002060"/>
                </a:solidFill>
                <a:effectLst/>
                <a:uLnTx/>
                <a:uFillTx/>
                <a:latin typeface="+mj-lt"/>
                <a:ea typeface="微软雅黑" panose="020B0503020204020204" pitchFamily="34" charset="-122"/>
                <a:cs typeface="+mn-cs"/>
              </a:rPr>
              <a:t>và</a:t>
            </a: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 </a:t>
            </a:r>
            <a:r>
              <a:rPr kumimoji="0" lang="en-US" altLang="zh-CN" sz="3200" b="1" i="0" u="none" strike="noStrike" kern="1200" cap="none" spc="0" normalizeH="0" baseline="0" noProof="0" dirty="0" err="1">
                <a:ln>
                  <a:noFill/>
                </a:ln>
                <a:solidFill>
                  <a:srgbClr val="002060"/>
                </a:solidFill>
                <a:effectLst/>
                <a:uLnTx/>
                <a:uFillTx/>
                <a:latin typeface="+mj-lt"/>
                <a:ea typeface="微软雅黑" panose="020B0503020204020204" pitchFamily="34" charset="-122"/>
                <a:cs typeface="+mn-cs"/>
              </a:rPr>
              <a:t>gọi</a:t>
            </a: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 </a:t>
            </a:r>
            <a:r>
              <a:rPr kumimoji="0" lang="en-US" altLang="zh-CN" sz="3200" b="1" i="0" u="none" strike="noStrike" kern="1200" cap="none" spc="0" normalizeH="0" baseline="0" noProof="0" dirty="0" err="1">
                <a:ln>
                  <a:noFill/>
                </a:ln>
                <a:solidFill>
                  <a:srgbClr val="002060"/>
                </a:solidFill>
                <a:effectLst/>
                <a:uLnTx/>
                <a:uFillTx/>
                <a:latin typeface="+mj-lt"/>
                <a:ea typeface="微软雅黑" panose="020B0503020204020204" pitchFamily="34" charset="-122"/>
                <a:cs typeface="+mn-cs"/>
              </a:rPr>
              <a:t>tên</a:t>
            </a: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 </a:t>
            </a:r>
            <a:r>
              <a:rPr kumimoji="0" lang="en-US" altLang="zh-CN" sz="3200" b="1" i="0" u="none" strike="noStrike" kern="1200" cap="none" spc="0" normalizeH="0" baseline="0" noProof="0" dirty="0" err="1">
                <a:ln>
                  <a:noFill/>
                </a:ln>
                <a:solidFill>
                  <a:srgbClr val="002060"/>
                </a:solidFill>
                <a:effectLst/>
                <a:uLnTx/>
                <a:uFillTx/>
                <a:latin typeface="+mj-lt"/>
                <a:ea typeface="微软雅黑" panose="020B0503020204020204" pitchFamily="34" charset="-122"/>
                <a:cs typeface="+mn-cs"/>
              </a:rPr>
              <a:t>các</a:t>
            </a: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 </a:t>
            </a:r>
            <a:r>
              <a:rPr kumimoji="0" lang="en-US" altLang="zh-CN" sz="3200" b="1" i="0" u="none" strike="noStrike" kern="1200" cap="none" spc="0" normalizeH="0" baseline="0" noProof="0" dirty="0" err="1">
                <a:ln>
                  <a:noFill/>
                </a:ln>
                <a:solidFill>
                  <a:srgbClr val="002060"/>
                </a:solidFill>
                <a:effectLst/>
                <a:uLnTx/>
                <a:uFillTx/>
                <a:latin typeface="+mj-lt"/>
                <a:ea typeface="微软雅黑" panose="020B0503020204020204" pitchFamily="34" charset="-122"/>
                <a:cs typeface="+mn-cs"/>
              </a:rPr>
              <a:t>hiện</a:t>
            </a: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 </a:t>
            </a:r>
            <a:r>
              <a:rPr kumimoji="0" lang="en-US" altLang="zh-CN" sz="3200" b="1" i="0" u="none" strike="noStrike" kern="1200" cap="none" spc="0" normalizeH="0" baseline="0" noProof="0" dirty="0" err="1">
                <a:ln>
                  <a:noFill/>
                </a:ln>
                <a:solidFill>
                  <a:srgbClr val="002060"/>
                </a:solidFill>
                <a:effectLst/>
                <a:uLnTx/>
                <a:uFillTx/>
                <a:latin typeface="+mj-lt"/>
                <a:ea typeface="微软雅黑" panose="020B0503020204020204" pitchFamily="34" charset="-122"/>
                <a:cs typeface="+mn-cs"/>
              </a:rPr>
              <a:t>tượng</a:t>
            </a: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 </a:t>
            </a:r>
            <a:r>
              <a:rPr kumimoji="0" lang="en-US" altLang="zh-CN" sz="3200" b="1" i="0" u="none" strike="noStrike" kern="1200" cap="none" spc="0" normalizeH="0" baseline="0" noProof="0" dirty="0" err="1">
                <a:ln>
                  <a:noFill/>
                </a:ln>
                <a:solidFill>
                  <a:srgbClr val="002060"/>
                </a:solidFill>
                <a:effectLst/>
                <a:uLnTx/>
                <a:uFillTx/>
                <a:latin typeface="+mj-lt"/>
                <a:ea typeface="微软雅黑" panose="020B0503020204020204" pitchFamily="34" charset="-122"/>
                <a:cs typeface="+mn-cs"/>
              </a:rPr>
              <a:t>thiên</a:t>
            </a:r>
            <a:r>
              <a:rPr kumimoji="0" lang="en-US" altLang="zh-CN"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rPr>
              <a:t> tai</a:t>
            </a:r>
            <a:endParaRPr kumimoji="0" lang="zh-CN" altLang="en-US" sz="3200" b="1" i="0" u="none" strike="noStrike" kern="1200" cap="none" spc="0" normalizeH="0" baseline="0" noProof="0" dirty="0">
              <a:ln>
                <a:noFill/>
              </a:ln>
              <a:solidFill>
                <a:srgbClr val="002060"/>
              </a:solidFill>
              <a:effectLst/>
              <a:uLnTx/>
              <a:uFillTx/>
              <a:latin typeface="+mj-lt"/>
              <a:ea typeface="微软雅黑" panose="020B0503020204020204" pitchFamily="34" charset="-122"/>
              <a:cs typeface="+mn-cs"/>
            </a:endParaRPr>
          </a:p>
        </p:txBody>
      </p:sp>
      <p:pic>
        <p:nvPicPr>
          <p:cNvPr id="8" name="Picture 7" descr="A picture containing outdoor, nature, shore, several&#10;&#10;Description automatically generated">
            <a:extLst>
              <a:ext uri="{FF2B5EF4-FFF2-40B4-BE49-F238E27FC236}">
                <a16:creationId xmlns:a16="http://schemas.microsoft.com/office/drawing/2014/main" id="{B60E428D-444C-4478-926E-6511629F69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108" y="774990"/>
            <a:ext cx="5054754" cy="2843299"/>
          </a:xfrm>
          <a:prstGeom prst="rect">
            <a:avLst/>
          </a:prstGeom>
        </p:spPr>
      </p:pic>
      <p:pic>
        <p:nvPicPr>
          <p:cNvPr id="10" name="Picture 9" descr="A person walking in a field&#10;&#10;Description automatically generated with low confidence">
            <a:extLst>
              <a:ext uri="{FF2B5EF4-FFF2-40B4-BE49-F238E27FC236}">
                <a16:creationId xmlns:a16="http://schemas.microsoft.com/office/drawing/2014/main" id="{9D1F65B8-DF28-45F6-B9D9-DA842FFE06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5609" y="3713381"/>
            <a:ext cx="4951925" cy="3136601"/>
          </a:xfrm>
          <a:prstGeom prst="rect">
            <a:avLst/>
          </a:prstGeom>
        </p:spPr>
      </p:pic>
      <p:pic>
        <p:nvPicPr>
          <p:cNvPr id="12" name="Picture 11" descr="Waves crashing on a beach&#10;&#10;Description automatically generated with low confidence">
            <a:extLst>
              <a:ext uri="{FF2B5EF4-FFF2-40B4-BE49-F238E27FC236}">
                <a16:creationId xmlns:a16="http://schemas.microsoft.com/office/drawing/2014/main" id="{A9D07498-CB2E-49DC-AC11-FCD3363C84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568" y="3763047"/>
            <a:ext cx="4951925" cy="3094953"/>
          </a:xfrm>
          <a:prstGeom prst="rect">
            <a:avLst/>
          </a:prstGeom>
        </p:spPr>
      </p:pic>
      <p:pic>
        <p:nvPicPr>
          <p:cNvPr id="14" name="Picture 13" descr="A building that has been destroyed&#10;&#10;Description automatically generated with low confidence">
            <a:extLst>
              <a:ext uri="{FF2B5EF4-FFF2-40B4-BE49-F238E27FC236}">
                <a16:creationId xmlns:a16="http://schemas.microsoft.com/office/drawing/2014/main" id="{4F69755A-768C-4614-AC40-BE06B4C7B1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5609" y="657576"/>
            <a:ext cx="4836610" cy="3028462"/>
          </a:xfrm>
          <a:prstGeom prst="rect">
            <a:avLst/>
          </a:prstGeom>
        </p:spPr>
      </p:pic>
      <p:sp>
        <p:nvSpPr>
          <p:cNvPr id="13" name="圆角矩形 19">
            <a:extLst>
              <a:ext uri="{FF2B5EF4-FFF2-40B4-BE49-F238E27FC236}">
                <a16:creationId xmlns:a16="http://schemas.microsoft.com/office/drawing/2014/main" id="{05914164-632F-4A22-891A-52070FF7E109}"/>
              </a:ext>
            </a:extLst>
          </p:cNvPr>
          <p:cNvSpPr/>
          <p:nvPr/>
        </p:nvSpPr>
        <p:spPr>
          <a:xfrm>
            <a:off x="796092" y="2744757"/>
            <a:ext cx="3952875"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Lũ</a:t>
            </a:r>
            <a:r>
              <a:rPr kumimoji="0" lang="en-US" altLang="zh-CN" sz="4400" b="1" i="0" u="none" strike="noStrike" kern="1200" cap="none" spc="0" normalizeH="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 </a:t>
            </a:r>
            <a:r>
              <a:rPr kumimoji="0" lang="en-US" altLang="zh-CN" sz="4400" b="1" i="0" u="none" strike="noStrike" kern="1200" cap="none" spc="0" normalizeH="0" noProof="0" dirty="0" err="1">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lụt</a:t>
            </a:r>
            <a:endPar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5" name="圆角矩形 19">
            <a:extLst>
              <a:ext uri="{FF2B5EF4-FFF2-40B4-BE49-F238E27FC236}">
                <a16:creationId xmlns:a16="http://schemas.microsoft.com/office/drawing/2014/main" id="{226B5237-BA4A-4F1E-81EF-DCB3DA54C343}"/>
              </a:ext>
            </a:extLst>
          </p:cNvPr>
          <p:cNvSpPr/>
          <p:nvPr/>
        </p:nvSpPr>
        <p:spPr>
          <a:xfrm>
            <a:off x="7247941" y="2772100"/>
            <a:ext cx="3952875"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Động</a:t>
            </a:r>
            <a:r>
              <a:rPr lang="en-US" altLang="zh-CN" sz="4400" b="1" dirty="0">
                <a:solidFill>
                  <a:prstClr val="white"/>
                </a:solidFill>
                <a:latin typeface="Arial" panose="020B0604020202020204" pitchFamily="34" charset="0"/>
                <a:ea typeface="微软雅黑" pitchFamily="34" charset="-122"/>
                <a:cs typeface="Arial" panose="020B0604020202020204" pitchFamily="34" charset="0"/>
              </a:rPr>
              <a:t> </a:t>
            </a: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đất</a:t>
            </a:r>
            <a:endPar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6" name="圆角矩形 19">
            <a:extLst>
              <a:ext uri="{FF2B5EF4-FFF2-40B4-BE49-F238E27FC236}">
                <a16:creationId xmlns:a16="http://schemas.microsoft.com/office/drawing/2014/main" id="{321BD976-CA85-49B3-878D-C32EF9CC5317}"/>
              </a:ext>
            </a:extLst>
          </p:cNvPr>
          <p:cNvSpPr/>
          <p:nvPr/>
        </p:nvSpPr>
        <p:spPr>
          <a:xfrm>
            <a:off x="796091" y="5986595"/>
            <a:ext cx="3952875"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Bão</a:t>
            </a:r>
            <a:r>
              <a:rPr lang="en-US" altLang="zh-CN" sz="4400" b="1" dirty="0">
                <a:solidFill>
                  <a:prstClr val="white"/>
                </a:solidFill>
                <a:latin typeface="Arial" panose="020B0604020202020204" pitchFamily="34" charset="0"/>
                <a:ea typeface="微软雅黑" pitchFamily="34" charset="-122"/>
                <a:cs typeface="Arial" panose="020B0604020202020204" pitchFamily="34" charset="0"/>
              </a:rPr>
              <a:t> </a:t>
            </a: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lũ</a:t>
            </a:r>
            <a:endPar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7" name="圆角矩形 19">
            <a:extLst>
              <a:ext uri="{FF2B5EF4-FFF2-40B4-BE49-F238E27FC236}">
                <a16:creationId xmlns:a16="http://schemas.microsoft.com/office/drawing/2014/main" id="{D9F27EBE-3B28-4CE9-BCB6-3169FAF0E5CB}"/>
              </a:ext>
            </a:extLst>
          </p:cNvPr>
          <p:cNvSpPr/>
          <p:nvPr/>
        </p:nvSpPr>
        <p:spPr>
          <a:xfrm>
            <a:off x="7282763" y="5876746"/>
            <a:ext cx="3952875"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Hạn</a:t>
            </a:r>
            <a:r>
              <a:rPr lang="en-US" altLang="zh-CN" sz="4400" b="1" dirty="0">
                <a:solidFill>
                  <a:prstClr val="white"/>
                </a:solidFill>
                <a:latin typeface="Arial" panose="020B0604020202020204" pitchFamily="34" charset="0"/>
                <a:ea typeface="微软雅黑" pitchFamily="34" charset="-122"/>
                <a:cs typeface="Arial" panose="020B0604020202020204" pitchFamily="34" charset="0"/>
              </a:rPr>
              <a:t> </a:t>
            </a: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hán</a:t>
            </a:r>
            <a:endPar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38819565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ppt_x</p:attrName>
                                        </p:attrNameLst>
                                      </p:cBhvr>
                                      <p:tavLst>
                                        <p:tav tm="0">
                                          <p:val>
                                            <p:strVal val="#ppt_x-#ppt_w*1.125000"/>
                                          </p:val>
                                        </p:tav>
                                        <p:tav tm="100000">
                                          <p:val>
                                            <p:strVal val="#ppt_x"/>
                                          </p:val>
                                        </p:tav>
                                      </p:tavLst>
                                    </p:anim>
                                    <p:animEffect transition="in" filter="wipe(righ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p:tgtEl>
                                          <p:spTgt spid="15"/>
                                        </p:tgtEl>
                                        <p:attrNameLst>
                                          <p:attrName>ppt_x</p:attrName>
                                        </p:attrNameLst>
                                      </p:cBhvr>
                                      <p:tavLst>
                                        <p:tav tm="0">
                                          <p:val>
                                            <p:strVal val="#ppt_x-#ppt_w*1.125000"/>
                                          </p:val>
                                        </p:tav>
                                        <p:tav tm="100000">
                                          <p:val>
                                            <p:strVal val="#ppt_x"/>
                                          </p:val>
                                        </p:tav>
                                      </p:tavLst>
                                    </p:anim>
                                    <p:animEffect transition="in" filter="wipe(righ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p:tgtEl>
                                          <p:spTgt spid="16"/>
                                        </p:tgtEl>
                                        <p:attrNameLst>
                                          <p:attrName>ppt_x</p:attrName>
                                        </p:attrNameLst>
                                      </p:cBhvr>
                                      <p:tavLst>
                                        <p:tav tm="0">
                                          <p:val>
                                            <p:strVal val="#ppt_x-#ppt_w*1.125000"/>
                                          </p:val>
                                        </p:tav>
                                        <p:tav tm="100000">
                                          <p:val>
                                            <p:strVal val="#ppt_x"/>
                                          </p:val>
                                        </p:tav>
                                      </p:tavLst>
                                    </p:anim>
                                    <p:animEffect transition="in" filter="wipe(righ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p:tgtEl>
                                          <p:spTgt spid="17"/>
                                        </p:tgtEl>
                                        <p:attrNameLst>
                                          <p:attrName>ppt_x</p:attrName>
                                        </p:attrNameLst>
                                      </p:cBhvr>
                                      <p:tavLst>
                                        <p:tav tm="0">
                                          <p:val>
                                            <p:strVal val="#ppt_x-#ppt_w*1.125000"/>
                                          </p:val>
                                        </p:tav>
                                        <p:tav tm="100000">
                                          <p:val>
                                            <p:strVal val="#ppt_x"/>
                                          </p:val>
                                        </p:tav>
                                      </p:tavLst>
                                    </p:anim>
                                    <p:animEffect transition="in" filter="wipe(right)">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14" y="3821520"/>
            <a:ext cx="1978604" cy="30364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785" y="4830521"/>
            <a:ext cx="1363750" cy="20274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02" y="97309"/>
            <a:ext cx="940618" cy="840806"/>
          </a:xfrm>
          <a:prstGeom prst="rect">
            <a:avLst/>
          </a:prstGeom>
        </p:spPr>
      </p:pic>
      <p:grpSp>
        <p:nvGrpSpPr>
          <p:cNvPr id="24" name="组合 23"/>
          <p:cNvGrpSpPr/>
          <p:nvPr/>
        </p:nvGrpSpPr>
        <p:grpSpPr>
          <a:xfrm>
            <a:off x="2324192" y="1247775"/>
            <a:ext cx="7589751" cy="2742724"/>
            <a:chOff x="551794" y="2286995"/>
            <a:chExt cx="1859085" cy="1516216"/>
          </a:xfrm>
        </p:grpSpPr>
        <p:sp>
          <p:nvSpPr>
            <p:cNvPr id="25" name="圆角矩形标注 24"/>
            <p:cNvSpPr/>
            <p:nvPr/>
          </p:nvSpPr>
          <p:spPr>
            <a:xfrm>
              <a:off x="559222" y="2286995"/>
              <a:ext cx="1851657" cy="1516216"/>
            </a:xfrm>
            <a:prstGeom prst="wedgeRoundRectCallout">
              <a:avLst>
                <a:gd name="adj1" fmla="val -19313"/>
                <a:gd name="adj2" fmla="val -71106"/>
                <a:gd name="adj3" fmla="val 16667"/>
              </a:avLst>
            </a:prstGeom>
            <a:noFill/>
            <a:ln w="38100" cap="flat" cmpd="sng" algn="ctr">
              <a:solidFill>
                <a:srgbClr val="F3AD00"/>
              </a:solidFill>
              <a:prstDash val="solid"/>
              <a:miter lim="800000"/>
            </a:ln>
            <a:effectLst/>
          </p:spPr>
          <p:txBody>
            <a:bodyPr rtlCol="0"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1218612" rtl="0" eaLnBrk="1" fontAlgn="auto" latinLnBrk="0" hangingPunct="1">
                <a:lnSpc>
                  <a:spcPct val="150000"/>
                </a:lnSpc>
                <a:spcBef>
                  <a:spcPts val="0"/>
                </a:spcBef>
                <a:spcAft>
                  <a:spcPts val="0"/>
                </a:spcAft>
                <a:buClrTx/>
                <a:buSzTx/>
                <a:buFontTx/>
                <a:buNone/>
                <a:tabLst/>
                <a:defRPr/>
              </a:pPr>
              <a:endParaRPr kumimoji="0" lang="zh-CN" altLang="en-US" sz="1866" b="0" i="0" u="none" strike="noStrike" kern="0" cap="none" spc="0" normalizeH="0" baseline="0" noProof="0">
                <a:ln>
                  <a:noFill/>
                </a:ln>
                <a:solidFill>
                  <a:prstClr val="white"/>
                </a:solidFill>
                <a:effectLst/>
                <a:uLnTx/>
                <a:uFillTx/>
                <a:latin typeface="微软雅黑" panose="020B0503020204020204" pitchFamily="34" charset="-122"/>
                <a:ea typeface="微软雅黑"/>
                <a:cs typeface="+mn-cs"/>
              </a:endParaRPr>
            </a:p>
          </p:txBody>
        </p:sp>
        <p:sp>
          <p:nvSpPr>
            <p:cNvPr id="26" name="文本框 44"/>
            <p:cNvSpPr txBox="1"/>
            <p:nvPr/>
          </p:nvSpPr>
          <p:spPr>
            <a:xfrm>
              <a:off x="551794" y="2454281"/>
              <a:ext cx="1831650" cy="1204012"/>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algn="ctr">
                <a:lnSpc>
                  <a:spcPct val="130000"/>
                </a:lnSpc>
                <a:spcBef>
                  <a:spcPts val="0"/>
                </a:spcBef>
                <a:spcAft>
                  <a:spcPts val="0"/>
                </a:spcAft>
              </a:pPr>
              <a:r>
                <a:rPr lang="en-US" sz="3600" b="1" i="1" dirty="0" err="1">
                  <a:effectLst/>
                  <a:ea typeface="SimSun" panose="02010600030101010101" pitchFamily="2" charset="-122"/>
                  <a:cs typeface="Arial" panose="020B0604020202020204" pitchFamily="34" charset="0"/>
                </a:rPr>
                <a:t>Nêu</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một</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số</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đặc</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điểm</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chính</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của</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các</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hiện</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tượng</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thiên</a:t>
              </a:r>
              <a:r>
                <a:rPr lang="en-US" sz="3600" b="1" i="1" dirty="0">
                  <a:effectLst/>
                  <a:ea typeface="SimSun" panose="02010600030101010101" pitchFamily="2" charset="-122"/>
                  <a:cs typeface="Arial" panose="020B0604020202020204" pitchFamily="34" charset="0"/>
                </a:rPr>
                <a:t> tai </a:t>
              </a:r>
              <a:r>
                <a:rPr lang="en-US" sz="3600" b="1" i="1" dirty="0" err="1">
                  <a:effectLst/>
                  <a:ea typeface="SimSun" panose="02010600030101010101" pitchFamily="2" charset="-122"/>
                  <a:cs typeface="Arial" panose="020B0604020202020204" pitchFamily="34" charset="0"/>
                </a:rPr>
                <a:t>như</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bão</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lũ</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hạn</a:t>
              </a:r>
              <a:r>
                <a:rPr lang="en-US" sz="3600" b="1" i="1" dirty="0">
                  <a:effectLst/>
                  <a:ea typeface="SimSun" panose="02010600030101010101" pitchFamily="2" charset="-122"/>
                  <a:cs typeface="Arial" panose="020B0604020202020204" pitchFamily="34" charset="0"/>
                </a:rPr>
                <a:t> </a:t>
              </a:r>
              <a:r>
                <a:rPr lang="en-US" sz="3600" b="1" i="1" dirty="0" err="1">
                  <a:effectLst/>
                  <a:ea typeface="SimSun" panose="02010600030101010101" pitchFamily="2" charset="-122"/>
                  <a:cs typeface="Arial" panose="020B0604020202020204" pitchFamily="34" charset="0"/>
                </a:rPr>
                <a:t>hán</a:t>
              </a:r>
              <a:r>
                <a:rPr lang="en-US" sz="3600" b="1" i="1" dirty="0">
                  <a:effectLst/>
                  <a:ea typeface="SimSun" panose="02010600030101010101" pitchFamily="2" charset="-122"/>
                  <a:cs typeface="Arial" panose="020B0604020202020204" pitchFamily="34" charset="0"/>
                </a:rPr>
                <a:t>.</a:t>
              </a:r>
              <a:endParaRPr lang="en-US" sz="3600" b="1" dirty="0">
                <a:effectLst/>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9663966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pic>
        <p:nvPicPr>
          <p:cNvPr id="66" name="Picture 6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225" y="676275"/>
            <a:ext cx="10174061" cy="4019550"/>
          </a:xfrm>
          <a:prstGeom prst="rect">
            <a:avLst/>
          </a:prstGeom>
        </p:spPr>
      </p:pic>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56" y="1246804"/>
            <a:ext cx="2542544" cy="4908215"/>
          </a:xfrm>
          <a:prstGeom prst="rect">
            <a:avLst/>
          </a:prstGeom>
        </p:spPr>
      </p:pic>
      <p:sp>
        <p:nvSpPr>
          <p:cNvPr id="2" name="TextBox 1">
            <a:extLst>
              <a:ext uri="{FF2B5EF4-FFF2-40B4-BE49-F238E27FC236}">
                <a16:creationId xmlns:a16="http://schemas.microsoft.com/office/drawing/2014/main" id="{BE0037CA-2806-4800-8E6D-B87956532D67}"/>
              </a:ext>
            </a:extLst>
          </p:cNvPr>
          <p:cNvSpPr txBox="1"/>
          <p:nvPr/>
        </p:nvSpPr>
        <p:spPr>
          <a:xfrm>
            <a:off x="581025" y="788854"/>
            <a:ext cx="9658350" cy="3477875"/>
          </a:xfrm>
          <a:prstGeom prst="rect">
            <a:avLst/>
          </a:prstGeom>
          <a:noFill/>
        </p:spPr>
        <p:txBody>
          <a:bodyPr wrap="square" rtlCol="0">
            <a:spAutoFit/>
          </a:bodyPr>
          <a:lstStyle/>
          <a:p>
            <a:pPr marL="571500" lvl="0" indent="-571500">
              <a:buFont typeface="Arial" panose="020B0604020202020204" pitchFamily="34" charset="0"/>
              <a:buChar char="•"/>
            </a:pPr>
            <a:r>
              <a:rPr lang="vi-VN" sz="4400" b="1" dirty="0">
                <a:solidFill>
                  <a:srgbClr val="002060"/>
                </a:solidFill>
                <a:latin typeface="Calibri" panose="020F0502020204030204" pitchFamily="34" charset="0"/>
                <a:cs typeface="Calibri" panose="020F0502020204030204" pitchFamily="34" charset="0"/>
              </a:rPr>
              <a:t>Bão: </a:t>
            </a:r>
            <a:r>
              <a:rPr lang="vi-VN" sz="4400" b="1" i="1" dirty="0">
                <a:solidFill>
                  <a:srgbClr val="002060"/>
                </a:solidFill>
                <a:latin typeface="Calibri" panose="020F0502020204030204" pitchFamily="34" charset="0"/>
                <a:cs typeface="Calibri" panose="020F0502020204030204" pitchFamily="34" charset="0"/>
              </a:rPr>
              <a:t>mưa to, gió lớn;</a:t>
            </a:r>
            <a:endParaRPr lang="en-US" sz="4400" b="1" i="1" dirty="0">
              <a:solidFill>
                <a:srgbClr val="002060"/>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4400" b="1" dirty="0">
                <a:solidFill>
                  <a:srgbClr val="002060"/>
                </a:solidFill>
                <a:latin typeface="Calibri" panose="020F0502020204030204" pitchFamily="34" charset="0"/>
                <a:cs typeface="Calibri" panose="020F0502020204030204" pitchFamily="34" charset="0"/>
              </a:rPr>
              <a:t>H</a:t>
            </a:r>
            <a:r>
              <a:rPr lang="vi-VN" sz="4400" b="1" dirty="0">
                <a:solidFill>
                  <a:srgbClr val="002060"/>
                </a:solidFill>
                <a:latin typeface="Calibri" panose="020F0502020204030204" pitchFamily="34" charset="0"/>
                <a:cs typeface="Calibri" panose="020F0502020204030204" pitchFamily="34" charset="0"/>
              </a:rPr>
              <a:t>ạn hán: </a:t>
            </a:r>
            <a:r>
              <a:rPr lang="vi-VN" sz="4400" b="1" i="1" dirty="0">
                <a:solidFill>
                  <a:srgbClr val="002060"/>
                </a:solidFill>
                <a:latin typeface="Calibri" panose="020F0502020204030204" pitchFamily="34" charset="0"/>
                <a:cs typeface="Calibri" panose="020F0502020204030204" pitchFamily="34" charset="0"/>
              </a:rPr>
              <a:t>thiếu nước, đất đai nứt nẻ, khô cằn</a:t>
            </a:r>
            <a:r>
              <a:rPr lang="vi-VN" sz="4400" b="1" dirty="0">
                <a:solidFill>
                  <a:srgbClr val="002060"/>
                </a:solidFill>
                <a:latin typeface="Calibri" panose="020F0502020204030204" pitchFamily="34" charset="0"/>
                <a:cs typeface="Calibri" panose="020F0502020204030204" pitchFamily="34" charset="0"/>
              </a:rPr>
              <a:t>;</a:t>
            </a:r>
            <a:endParaRPr lang="en-US" sz="4400" b="1" dirty="0">
              <a:solidFill>
                <a:srgbClr val="002060"/>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4400" b="1" dirty="0">
                <a:solidFill>
                  <a:srgbClr val="002060"/>
                </a:solidFill>
                <a:latin typeface="Calibri" panose="020F0502020204030204" pitchFamily="34" charset="0"/>
                <a:cs typeface="Calibri" panose="020F0502020204030204" pitchFamily="34" charset="0"/>
              </a:rPr>
              <a:t>L</a:t>
            </a:r>
            <a:r>
              <a:rPr lang="vi-VN" sz="4400" b="1" dirty="0">
                <a:solidFill>
                  <a:srgbClr val="002060"/>
                </a:solidFill>
                <a:latin typeface="Calibri" panose="020F0502020204030204" pitchFamily="34" charset="0"/>
                <a:cs typeface="Calibri" panose="020F0502020204030204" pitchFamily="34" charset="0"/>
              </a:rPr>
              <a:t>ũ lụt: </a:t>
            </a:r>
            <a:r>
              <a:rPr lang="vi-VN" sz="4400" b="1" i="1" dirty="0">
                <a:solidFill>
                  <a:srgbClr val="002060"/>
                </a:solidFill>
                <a:latin typeface="Calibri" panose="020F0502020204030204" pitchFamily="34" charset="0"/>
                <a:cs typeface="Calibri" panose="020F0502020204030204" pitchFamily="34" charset="0"/>
              </a:rPr>
              <a:t>nước dâng cao, sạt lở đất, ngập úng.</a:t>
            </a:r>
            <a:endParaRPr kumimoji="0" lang="en-US" sz="44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1960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376" y="-1"/>
            <a:ext cx="8429626"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932" y="1142647"/>
            <a:ext cx="3724187" cy="5715353"/>
          </a:xfrm>
          <a:prstGeom prst="rect">
            <a:avLst/>
          </a:prstGeom>
        </p:spPr>
      </p:pic>
      <p:sp>
        <p:nvSpPr>
          <p:cNvPr id="2" name="TextBox 1">
            <a:extLst>
              <a:ext uri="{FF2B5EF4-FFF2-40B4-BE49-F238E27FC236}">
                <a16:creationId xmlns:a16="http://schemas.microsoft.com/office/drawing/2014/main" id="{13CF3778-4185-48AB-A30E-49DF294C74E8}"/>
              </a:ext>
            </a:extLst>
          </p:cNvPr>
          <p:cNvSpPr txBox="1"/>
          <p:nvPr/>
        </p:nvSpPr>
        <p:spPr>
          <a:xfrm>
            <a:off x="2562225" y="2705100"/>
            <a:ext cx="49244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Hoạt</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động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2: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Giải</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quyết</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tình</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huống</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88655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14" y="3821520"/>
            <a:ext cx="1978604" cy="30364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785" y="4830521"/>
            <a:ext cx="1363750" cy="20274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02" y="97309"/>
            <a:ext cx="940618" cy="840806"/>
          </a:xfrm>
          <a:prstGeom prst="rect">
            <a:avLst/>
          </a:prstGeom>
        </p:spPr>
      </p:pic>
      <p:grpSp>
        <p:nvGrpSpPr>
          <p:cNvPr id="25" name="Group 24">
            <a:extLst>
              <a:ext uri="{FF2B5EF4-FFF2-40B4-BE49-F238E27FC236}">
                <a16:creationId xmlns:a16="http://schemas.microsoft.com/office/drawing/2014/main" id="{946FC8CE-4898-485F-82D1-1196F82656C0}"/>
              </a:ext>
            </a:extLst>
          </p:cNvPr>
          <p:cNvGrpSpPr/>
          <p:nvPr/>
        </p:nvGrpSpPr>
        <p:grpSpPr>
          <a:xfrm>
            <a:off x="4167880" y="1554603"/>
            <a:ext cx="3627640" cy="2554288"/>
            <a:chOff x="4282180" y="4433093"/>
            <a:chExt cx="3627640" cy="2554288"/>
          </a:xfrm>
        </p:grpSpPr>
        <p:pic>
          <p:nvPicPr>
            <p:cNvPr id="26" name="Picture 25">
              <a:extLst>
                <a:ext uri="{FF2B5EF4-FFF2-40B4-BE49-F238E27FC236}">
                  <a16:creationId xmlns:a16="http://schemas.microsoft.com/office/drawing/2014/main" id="{E353D64D-5037-4848-8341-BAA4A01FB2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2180" y="4433093"/>
              <a:ext cx="3627640" cy="2554288"/>
            </a:xfrm>
            <a:prstGeom prst="rect">
              <a:avLst/>
            </a:prstGeom>
          </p:spPr>
        </p:pic>
        <p:sp>
          <p:nvSpPr>
            <p:cNvPr id="27" name="Rectangle: Rounded Corners 26">
              <a:extLst>
                <a:ext uri="{FF2B5EF4-FFF2-40B4-BE49-F238E27FC236}">
                  <a16:creationId xmlns:a16="http://schemas.microsoft.com/office/drawing/2014/main" id="{F6684B92-B404-4533-A714-6FBA04AE5C15}"/>
                </a:ext>
              </a:extLst>
            </p:cNvPr>
            <p:cNvSpPr/>
            <p:nvPr/>
          </p:nvSpPr>
          <p:spPr>
            <a:xfrm>
              <a:off x="4552950" y="6208783"/>
              <a:ext cx="3028950" cy="6492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Thảo</a:t>
              </a:r>
              <a:r>
                <a:rPr kumimoji="0" lang="en-US" sz="28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luận</a:t>
              </a:r>
              <a:r>
                <a:rPr kumimoji="0" lang="en-US" sz="28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nhóm</a:t>
              </a:r>
              <a:endParaRPr kumimoji="0" lang="en-US" sz="2800" b="0" i="0" u="none" strike="noStrike" kern="1200" cap="none" spc="0" normalizeH="0" baseline="0" noProof="0" dirty="0">
                <a:ln>
                  <a:noFill/>
                </a:ln>
                <a:solidFill>
                  <a:srgbClr val="000000"/>
                </a:solidFill>
                <a:effectLst/>
                <a:uLnTx/>
                <a:uFillTx/>
                <a:latin typeface="Calibri"/>
                <a:ea typeface="微软雅黑"/>
                <a:cs typeface="+mn-cs"/>
              </a:endParaRPr>
            </a:p>
          </p:txBody>
        </p:sp>
      </p:grpSp>
      <p:pic>
        <p:nvPicPr>
          <p:cNvPr id="2" name="Picture 1">
            <a:extLst>
              <a:ext uri="{FF2B5EF4-FFF2-40B4-BE49-F238E27FC236}">
                <a16:creationId xmlns:a16="http://schemas.microsoft.com/office/drawing/2014/main" id="{25E9B880-1C17-4B8D-A8F2-F5C74E3604BD}"/>
              </a:ext>
            </a:extLst>
          </p:cNvPr>
          <p:cNvPicPr>
            <a:picLocks noChangeAspect="1"/>
          </p:cNvPicPr>
          <p:nvPr/>
        </p:nvPicPr>
        <p:blipFill>
          <a:blip r:embed="rId8"/>
          <a:stretch>
            <a:fillRect/>
          </a:stretch>
        </p:blipFill>
        <p:spPr>
          <a:xfrm>
            <a:off x="1196420" y="270126"/>
            <a:ext cx="10821338" cy="1579001"/>
          </a:xfrm>
          <a:prstGeom prst="rect">
            <a:avLst/>
          </a:prstGeom>
        </p:spPr>
      </p:pic>
    </p:spTree>
    <p:extLst>
      <p:ext uri="{BB962C8B-B14F-4D97-AF65-F5344CB8AC3E}">
        <p14:creationId xmlns:p14="http://schemas.microsoft.com/office/powerpoint/2010/main" val="2560654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218</Words>
  <Application>Microsoft Office PowerPoint</Application>
  <PresentationFormat>Widescreen</PresentationFormat>
  <Paragraphs>29</Paragraphs>
  <Slides>14</Slides>
  <Notes>14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14</vt:i4>
      </vt:variant>
    </vt:vector>
  </HeadingPairs>
  <TitlesOfParts>
    <vt:vector size="31" baseType="lpstr">
      <vt:lpstr>微软雅黑</vt:lpstr>
      <vt:lpstr>黑体</vt:lpstr>
      <vt:lpstr>SimSun</vt:lpstr>
      <vt:lpstr>Arial</vt:lpstr>
      <vt:lpstr>Bebas Neue</vt:lpstr>
      <vt:lpstr>Calibri</vt:lpstr>
      <vt:lpstr>Coiny</vt:lpstr>
      <vt:lpstr>Chau Philomene One</vt:lpstr>
      <vt:lpstr>Didact Gothic</vt:lpstr>
      <vt:lpstr>Georgia</vt:lpstr>
      <vt:lpstr>iCiel Cadena</vt:lpstr>
      <vt:lpstr>Roboto Condensed Light</vt:lpstr>
      <vt:lpstr>字魂59号-创粗黑</vt:lpstr>
      <vt:lpstr>6_Office 主题​​</vt:lpstr>
      <vt:lpstr>1_Office 主题</vt:lpstr>
      <vt:lpstr>1_Simple Light</vt:lpstr>
      <vt:lpstr>Eco-Friendly School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14</cp:revision>
  <dcterms:created xsi:type="dcterms:W3CDTF">2022-01-08T06:49:04Z</dcterms:created>
  <dcterms:modified xsi:type="dcterms:W3CDTF">2025-05-11T01:03:44Z</dcterms:modified>
</cp:coreProperties>
</file>