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6" r:id="rId3"/>
    <p:sldId id="284" r:id="rId4"/>
    <p:sldId id="297" r:id="rId5"/>
    <p:sldId id="299" r:id="rId6"/>
    <p:sldId id="30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Mai,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Nam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 ?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endParaRPr lang="en-US" sz="2800" dirty="0"/>
            </a:p>
            <a:p>
              <a:r>
                <a:rPr lang="en-US" sz="2800" dirty="0"/>
                <a:t>Mai </a:t>
              </a:r>
              <a:r>
                <a:rPr lang="en-US" sz="2800" dirty="0" err="1"/>
                <a:t>gieo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xúc</a:t>
              </a:r>
              <a:r>
                <a:rPr lang="en-US" sz="2800" dirty="0"/>
                <a:t> </a:t>
              </a:r>
              <a:r>
                <a:rPr lang="en-US" sz="2800" dirty="0" err="1"/>
                <a:t>xắc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mặt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/>
              <a:t>4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 A.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5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.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Chắc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239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102</cp:revision>
  <dcterms:created xsi:type="dcterms:W3CDTF">2021-06-02T01:34:28Z</dcterms:created>
  <dcterms:modified xsi:type="dcterms:W3CDTF">2025-05-11T15:18:47Z</dcterms:modified>
</cp:coreProperties>
</file>