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8867-BF8B-44AA-81B0-E7DCB2AFC1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1122-C681-4DF8-BCBF-4E3AC50C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2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5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2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1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766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412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6330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824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74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085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900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8081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628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5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014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820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9370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7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643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322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333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4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65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9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30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50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489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181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588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715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718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244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4467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684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6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604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024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625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631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494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2937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710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343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8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4994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122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936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32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2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7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9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8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7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97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81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37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69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1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75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4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599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92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9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4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46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86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14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05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67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43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07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93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22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90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87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89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41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61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360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63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75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2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77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0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8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20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68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92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64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329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9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88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79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440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82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09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2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56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378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92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47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856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88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17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44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76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224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825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178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49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6453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4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77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10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525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868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83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554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47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969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7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2177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4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7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494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22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55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607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89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919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741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57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8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0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15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7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19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65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9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4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</p:spTree>
    <p:extLst>
      <p:ext uri="{BB962C8B-B14F-4D97-AF65-F5344CB8AC3E}">
        <p14:creationId xmlns:p14="http://schemas.microsoft.com/office/powerpoint/2010/main" val="14681896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939" y="741799"/>
            <a:ext cx="7067961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360"/>
              </a:spcAft>
              <a:buClr>
                <a:srgbClr val="000000"/>
              </a:buClr>
              <a:buSzPts val="1150"/>
              <a:buFontTx/>
              <a:buNone/>
              <a:tabLst>
                <a:tab pos="31369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3a.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từ ngữ có tiếng chứa iu hoặc ưu.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0" y="1206632"/>
            <a:ext cx="5486400" cy="220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0" y="4166647"/>
            <a:ext cx="6759019" cy="1866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29" y="1140644"/>
            <a:ext cx="4685122" cy="228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136" y="3449524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470" y="3429000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5720" y="6038181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ịu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5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366128" y="965672"/>
            <a:ext cx="6919273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VIẾT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0812544" y="6363093"/>
            <a:ext cx="1140644" cy="3487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7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>
            <a:extLst>
              <a:ext uri="{FF2B5EF4-FFF2-40B4-BE49-F238E27FC236}">
                <a16:creationId xmlns:a16="http://schemas.microsoft.com/office/drawing/2014/main" id="{D46367C8-1BAE-278A-C2CE-89639D2556E6}"/>
              </a:ext>
            </a:extLst>
          </p:cNvPr>
          <p:cNvGrpSpPr>
            <a:grpSpLocks/>
          </p:cNvGrpSpPr>
          <p:nvPr/>
        </p:nvGrpSpPr>
        <p:grpSpPr bwMode="auto">
          <a:xfrm>
            <a:off x="12392025" y="7050088"/>
            <a:ext cx="66675" cy="1761113"/>
            <a:chOff x="1021645" y="2277584"/>
            <a:chExt cx="6674556" cy="55874393"/>
          </a:xfrm>
        </p:grpSpPr>
        <p:pic>
          <p:nvPicPr>
            <p:cNvPr id="99333" name="Picture 5">
              <a:extLst>
                <a:ext uri="{FF2B5EF4-FFF2-40B4-BE49-F238E27FC236}">
                  <a16:creationId xmlns:a16="http://schemas.microsoft.com/office/drawing/2014/main" id="{00B450E1-4B93-C8BD-60A8-D37D12C2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4" name="Picture 6">
              <a:extLst>
                <a:ext uri="{FF2B5EF4-FFF2-40B4-BE49-F238E27FC236}">
                  <a16:creationId xmlns:a16="http://schemas.microsoft.com/office/drawing/2014/main" id="{FA4E0969-62B3-9A38-472F-40E72F17E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TextBox 13">
              <a:extLst>
                <a:ext uri="{FF2B5EF4-FFF2-40B4-BE49-F238E27FC236}">
                  <a16:creationId xmlns:a16="http://schemas.microsoft.com/office/drawing/2014/main" id="{380FCDD0-FF79-36CA-0E8D-B36B52A6C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153" y="2579781"/>
              <a:ext cx="5085376" cy="55572196"/>
            </a:xfrm>
            <a:prstGeom prst="rect">
              <a:avLst/>
            </a:prstGeom>
            <a:noFill/>
            <a:ln>
              <a:noFill/>
            </a:ln>
          </p:spPr>
          <p:txBody>
            <a:bodyPr lIns="37675" tIns="18837" rIns="37675" bIns="1883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56" b="1" i="0" u="none" strike="noStrike" kern="1200" cap="none" spc="0" normalizeH="0" baseline="0" noProof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D7B148-7302-9AD8-2187-30C92D83A7A0}"/>
              </a:ext>
            </a:extLst>
          </p:cNvPr>
          <p:cNvSpPr txBox="1"/>
          <p:nvPr/>
        </p:nvSpPr>
        <p:spPr>
          <a:xfrm>
            <a:off x="5084764" y="3071814"/>
            <a:ext cx="306387" cy="722909"/>
          </a:xfrm>
          <a:prstGeom prst="rect">
            <a:avLst/>
          </a:prstGeom>
          <a:noFill/>
        </p:spPr>
        <p:txBody>
          <a:bodyPr lIns="37675" tIns="18837" rIns="37675" bIns="1883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131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2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18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332" name="Rectangle 1">
            <a:extLst>
              <a:ext uri="{FF2B5EF4-FFF2-40B4-BE49-F238E27FC236}">
                <a16:creationId xmlns:a16="http://schemas.microsoft.com/office/drawing/2014/main" id="{6C0C1C27-406C-FB4D-59B3-2EB19978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50" y="381001"/>
            <a:ext cx="118093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Tiếng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307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           Nghe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257236588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652" y="2156846"/>
            <a:ext cx="1067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7BA1D1-7038-6932-69CA-01C01172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73" y="513081"/>
            <a:ext cx="118093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307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           Nghe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3464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75060" y="876976"/>
            <a:ext cx="2182267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4338" y="1871175"/>
            <a:ext cx="2519472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ễ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64706" y="4132769"/>
            <a:ext cx="1380806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òng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64706" y="4904090"/>
            <a:ext cx="145672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68299" y="3371731"/>
            <a:ext cx="2258583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òn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4706" y="2600192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20533" y="852142"/>
            <a:ext cx="4628444" cy="695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506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06B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652" y="2156846"/>
            <a:ext cx="1067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7BA1D1-7038-6932-69CA-01C01172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73" y="513081"/>
            <a:ext cx="118093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307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           Nghe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1622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9512" y="1220422"/>
            <a:ext cx="7794121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512" y="2185398"/>
            <a:ext cx="9968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Lúc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652" y="2156846"/>
            <a:ext cx="1067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7BA1D1-7038-6932-69CA-01C01172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73" y="513081"/>
            <a:ext cx="118093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307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           Nghe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3105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459" y="935604"/>
            <a:ext cx="11927541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rgbClr val="000000"/>
              </a:buClr>
              <a:buSzPts val="1250"/>
              <a:buFontTx/>
              <a:buNone/>
              <a:tabLst>
                <a:tab pos="15621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vào vở tên của 2 nhân vật được nói đến trong chủ điểm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Clr>
                <a:srgbClr val="000000"/>
              </a:buClr>
              <a:buSzPts val="1250"/>
              <a:buFontTx/>
              <a:buNone/>
              <a:tabLst>
                <a:tab pos="156210" algn="l"/>
              </a:tabLst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Việt Nam.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57512" y="114358"/>
            <a:ext cx="3217332" cy="7016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0" y="2226753"/>
            <a:ext cx="3200295" cy="1997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78" y="2226754"/>
            <a:ext cx="3035431" cy="19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6165" y="4533010"/>
            <a:ext cx="3331940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iêm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8900" y="4533010"/>
            <a:ext cx="373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799" y="5298912"/>
            <a:ext cx="996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799" y="5886986"/>
            <a:ext cx="1089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đệm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77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</Words>
  <Application>Microsoft Office PowerPoint</Application>
  <PresentationFormat>Widescreen</PresentationFormat>
  <Paragraphs>52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SimSun</vt:lpstr>
      <vt:lpstr>Arial</vt:lpstr>
      <vt:lpstr>Arial Rounded MT Bold</vt:lpstr>
      <vt:lpstr>Arial-Rounded</vt:lpstr>
      <vt:lpstr>Calibri</vt:lpstr>
      <vt:lpstr>Calibri Light</vt:lpstr>
      <vt:lpstr>Courier New</vt:lpstr>
      <vt:lpstr>等线</vt:lpstr>
      <vt:lpstr>HP001 4 hang 1 ô ly</vt:lpstr>
      <vt:lpstr>HP001 5 hàng</vt:lpstr>
      <vt:lpstr>SVN-Cookies</vt:lpstr>
      <vt:lpstr>Times New Roman</vt:lpstr>
      <vt:lpstr>UTM Avo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STD_NHUNG</dc:creator>
  <cp:lastModifiedBy>STD_NHUNG</cp:lastModifiedBy>
  <cp:revision>2</cp:revision>
  <dcterms:created xsi:type="dcterms:W3CDTF">2025-05-08T13:07:48Z</dcterms:created>
  <dcterms:modified xsi:type="dcterms:W3CDTF">2025-05-08T13:14:40Z</dcterms:modified>
</cp:coreProperties>
</file>