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15"/>
  </p:notesMasterIdLst>
  <p:sldIdLst>
    <p:sldId id="280" r:id="rId4"/>
    <p:sldId id="258" r:id="rId5"/>
    <p:sldId id="259" r:id="rId6"/>
    <p:sldId id="260" r:id="rId7"/>
    <p:sldId id="261" r:id="rId8"/>
    <p:sldId id="281" r:id="rId9"/>
    <p:sldId id="282" r:id="rId10"/>
    <p:sldId id="283" r:id="rId11"/>
    <p:sldId id="284" r:id="rId12"/>
    <p:sldId id="285" r:id="rId13"/>
    <p:sldId id="30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2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317750" y="81280"/>
            <a:ext cx="9670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 FB Hương Thảo: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295910" y="98425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060" y="1304290"/>
            <a:ext cx="5055870" cy="11804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5849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23850" y="327596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86685" y="288036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91715" y="341820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959985" y="292100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62407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9005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5541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3589655" y="4189095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32 + 4 = 36</a:t>
            </a:r>
          </a:p>
          <a:p>
            <a:pPr algn="ctr"/>
            <a:r>
              <a:rPr lang="en-US" sz="4400"/>
              <a:t>23 + 21 =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phép trừ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77417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edge/>
      </p:transition>
    </mc:Choice>
    <mc:Fallback xmlns="">
      <p:transition spd="slow" advClick="0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655" y="853440"/>
            <a:ext cx="9317990" cy="505523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</Words>
  <Application>Microsoft Office PowerPoint</Application>
  <PresentationFormat>Widescreen</PresentationFormat>
  <Paragraphs>57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Arial</vt:lpstr>
      <vt:lpstr>Calibri</vt:lpstr>
      <vt:lpstr>ITC Avant Garde Std Bk</vt:lpstr>
      <vt:lpstr>Times New Roman</vt:lpstr>
      <vt:lpstr>2_Office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9</cp:revision>
  <dcterms:created xsi:type="dcterms:W3CDTF">2021-05-04T10:26:00Z</dcterms:created>
  <dcterms:modified xsi:type="dcterms:W3CDTF">2025-09-15T01:58:07Z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