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19"/>
  </p:notesMasterIdLst>
  <p:sldIdLst>
    <p:sldId id="257" r:id="rId4"/>
    <p:sldId id="265" r:id="rId5"/>
    <p:sldId id="319" r:id="rId6"/>
    <p:sldId id="550" r:id="rId7"/>
    <p:sldId id="320" r:id="rId8"/>
    <p:sldId id="549" r:id="rId9"/>
    <p:sldId id="287" r:id="rId10"/>
    <p:sldId id="551" r:id="rId11"/>
    <p:sldId id="553" r:id="rId12"/>
    <p:sldId id="295" r:id="rId13"/>
    <p:sldId id="267" r:id="rId14"/>
    <p:sldId id="555" r:id="rId15"/>
    <p:sldId id="556" r:id="rId16"/>
    <p:sldId id="560"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0309E"/>
    <a:srgbClr val="FFFF66"/>
    <a:srgbClr val="FF33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62" y="72"/>
      </p:cViewPr>
      <p:guideLst/>
    </p:cSldViewPr>
  </p:slideViewPr>
  <p:notesTextViewPr>
    <p:cViewPr>
      <p:scale>
        <a:sx n="1" d="1"/>
        <a:sy n="1" d="1"/>
      </p:scale>
      <p:origin x="0" y="0"/>
    </p:cViewPr>
  </p:notesTextViewPr>
  <p:sorterViewPr>
    <p:cViewPr>
      <p:scale>
        <a:sx n="60" d="100"/>
        <a:sy n="60" d="100"/>
      </p:scale>
      <p:origin x="0" y="-5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C1FE6-67ED-4DE4-86A4-4B6A256C4167}"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DED80-D3A3-43E3-B9D9-F74E53DF0D21}" type="slidenum">
              <a:rPr lang="en-US" smtClean="0"/>
              <a:t>‹#›</a:t>
            </a:fld>
            <a:endParaRPr lang="en-US"/>
          </a:p>
        </p:txBody>
      </p:sp>
    </p:spTree>
    <p:extLst>
      <p:ext uri="{BB962C8B-B14F-4D97-AF65-F5344CB8AC3E}">
        <p14:creationId xmlns:p14="http://schemas.microsoft.com/office/powerpoint/2010/main" val="172435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35703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494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55479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5805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52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020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50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8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59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25661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6068906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927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25475753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79538720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37245835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0652371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1027352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023419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842283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53329782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85410735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2996607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460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5734316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8047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140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7140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4381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39532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9/15/2025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6409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98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67230"/>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105966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5.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25">
            <a:extLst>
              <a:ext uri="{FF2B5EF4-FFF2-40B4-BE49-F238E27FC236}">
                <a16:creationId xmlns:a16="http://schemas.microsoft.com/office/drawing/2014/main" id="{8DEBD634-9F27-CE6B-E824-A8B92780658E}"/>
              </a:ext>
            </a:extLst>
          </p:cNvPr>
          <p:cNvSpPr/>
          <p:nvPr/>
        </p:nvSpPr>
        <p:spPr>
          <a:xfrm>
            <a:off x="2645971" y="342900"/>
            <a:ext cx="7193354" cy="4800600"/>
          </a:xfrm>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2461" y="333491"/>
                  <a:pt x="221815" y="81129"/>
                  <a:pt x="401880" y="0"/>
                </a:cubicBezTo>
                <a:cubicBezTo>
                  <a:pt x="1080847" y="147382"/>
                  <a:pt x="5152066" y="639032"/>
                  <a:pt x="6791473" y="0"/>
                </a:cubicBezTo>
                <a:cubicBezTo>
                  <a:pt x="7002857" y="-84653"/>
                  <a:pt x="7108930" y="223515"/>
                  <a:pt x="7193354" y="561910"/>
                </a:cubicBezTo>
                <a:cubicBezTo>
                  <a:pt x="7512205" y="2067943"/>
                  <a:pt x="6990594" y="2990565"/>
                  <a:pt x="7193354" y="4238689"/>
                </a:cubicBezTo>
                <a:cubicBezTo>
                  <a:pt x="7212249" y="4436341"/>
                  <a:pt x="6972419" y="4748767"/>
                  <a:pt x="6791473" y="4800600"/>
                </a:cubicBezTo>
                <a:cubicBezTo>
                  <a:pt x="5361599" y="4943114"/>
                  <a:pt x="2040176" y="4996317"/>
                  <a:pt x="401880" y="4800600"/>
                </a:cubicBezTo>
                <a:cubicBezTo>
                  <a:pt x="211560" y="4796535"/>
                  <a:pt x="-72656" y="4564085"/>
                  <a:pt x="0" y="4238689"/>
                </a:cubicBezTo>
                <a:cubicBezTo>
                  <a:pt x="138776" y="2975311"/>
                  <a:pt x="-69027" y="1226483"/>
                  <a:pt x="0" y="561910"/>
                </a:cubicBezTo>
                <a:close/>
              </a:path>
              <a:path w="7193354" h="4800600" stroke="0" extrusionOk="0">
                <a:moveTo>
                  <a:pt x="0" y="561910"/>
                </a:moveTo>
                <a:cubicBezTo>
                  <a:pt x="34" y="263846"/>
                  <a:pt x="193151" y="13617"/>
                  <a:pt x="401880" y="0"/>
                </a:cubicBezTo>
                <a:cubicBezTo>
                  <a:pt x="3156408" y="-113448"/>
                  <a:pt x="5358731" y="182653"/>
                  <a:pt x="6791473" y="0"/>
                </a:cubicBezTo>
                <a:cubicBezTo>
                  <a:pt x="6952807" y="-16636"/>
                  <a:pt x="7299456" y="266416"/>
                  <a:pt x="7193354" y="561910"/>
                </a:cubicBezTo>
                <a:cubicBezTo>
                  <a:pt x="7385437" y="1533090"/>
                  <a:pt x="7386589" y="3446741"/>
                  <a:pt x="7193354" y="4238689"/>
                </a:cubicBezTo>
                <a:cubicBezTo>
                  <a:pt x="7184517" y="4528475"/>
                  <a:pt x="6942244" y="4770385"/>
                  <a:pt x="6791473" y="4800600"/>
                </a:cubicBezTo>
                <a:cubicBezTo>
                  <a:pt x="5929859" y="4054762"/>
                  <a:pt x="1799115" y="5212123"/>
                  <a:pt x="401880" y="4800600"/>
                </a:cubicBezTo>
                <a:cubicBezTo>
                  <a:pt x="152764" y="4825504"/>
                  <a:pt x="-45987" y="4493615"/>
                  <a:pt x="0" y="4238689"/>
                </a:cubicBezTo>
                <a:cubicBezTo>
                  <a:pt x="47436" y="2388866"/>
                  <a:pt x="70498" y="1858676"/>
                  <a:pt x="0" y="561910"/>
                </a:cubicBezTo>
                <a:close/>
              </a:path>
              <a:path w="7193354" h="4800600" fill="none" stroke="0" extrusionOk="0">
                <a:moveTo>
                  <a:pt x="0" y="561910"/>
                </a:moveTo>
                <a:cubicBezTo>
                  <a:pt x="34073" y="303174"/>
                  <a:pt x="224089" y="42988"/>
                  <a:pt x="401880" y="0"/>
                </a:cubicBezTo>
                <a:cubicBezTo>
                  <a:pt x="2093889" y="533175"/>
                  <a:pt x="4682456" y="272442"/>
                  <a:pt x="6791473" y="0"/>
                </a:cubicBezTo>
                <a:cubicBezTo>
                  <a:pt x="7013537" y="-103514"/>
                  <a:pt x="7187888" y="207928"/>
                  <a:pt x="7193354" y="561910"/>
                </a:cubicBezTo>
                <a:cubicBezTo>
                  <a:pt x="7363218" y="1916080"/>
                  <a:pt x="7298094" y="2901271"/>
                  <a:pt x="7193354" y="4238689"/>
                </a:cubicBezTo>
                <a:cubicBezTo>
                  <a:pt x="7170922" y="4504885"/>
                  <a:pt x="6981343" y="4770810"/>
                  <a:pt x="6791473" y="4800600"/>
                </a:cubicBezTo>
                <a:cubicBezTo>
                  <a:pt x="5125363" y="4573906"/>
                  <a:pt x="1615879" y="4743299"/>
                  <a:pt x="401880" y="4800600"/>
                </a:cubicBezTo>
                <a:cubicBezTo>
                  <a:pt x="124737" y="4772187"/>
                  <a:pt x="-30180" y="4521180"/>
                  <a:pt x="0" y="4238689"/>
                </a:cubicBezTo>
                <a:cubicBezTo>
                  <a:pt x="540" y="3172371"/>
                  <a:pt x="-77159" y="1331246"/>
                  <a:pt x="0" y="561910"/>
                </a:cubicBezTo>
                <a:close/>
              </a:path>
              <a:path w="7193354" h="4800600" fill="none" stroke="0" extrusionOk="0">
                <a:moveTo>
                  <a:pt x="0" y="561910"/>
                </a:moveTo>
                <a:cubicBezTo>
                  <a:pt x="38427" y="320725"/>
                  <a:pt x="216199" y="72585"/>
                  <a:pt x="401880" y="0"/>
                </a:cubicBezTo>
                <a:cubicBezTo>
                  <a:pt x="1475275" y="155262"/>
                  <a:pt x="4895130" y="468204"/>
                  <a:pt x="6791473" y="0"/>
                </a:cubicBezTo>
                <a:cubicBezTo>
                  <a:pt x="6990561" y="-78367"/>
                  <a:pt x="7176265" y="182049"/>
                  <a:pt x="7193354" y="561910"/>
                </a:cubicBezTo>
                <a:cubicBezTo>
                  <a:pt x="7497308" y="1998874"/>
                  <a:pt x="7197376" y="2758765"/>
                  <a:pt x="7193354" y="4238689"/>
                </a:cubicBezTo>
                <a:cubicBezTo>
                  <a:pt x="7203850" y="4467634"/>
                  <a:pt x="6952115" y="4751498"/>
                  <a:pt x="6791473" y="4800600"/>
                </a:cubicBezTo>
                <a:cubicBezTo>
                  <a:pt x="5133236" y="4695136"/>
                  <a:pt x="1778619" y="4958228"/>
                  <a:pt x="401880" y="4800600"/>
                </a:cubicBezTo>
                <a:cubicBezTo>
                  <a:pt x="145822" y="4785995"/>
                  <a:pt x="-62845" y="4559735"/>
                  <a:pt x="0" y="4238689"/>
                </a:cubicBezTo>
                <a:cubicBezTo>
                  <a:pt x="108832" y="3036128"/>
                  <a:pt x="-59583" y="1347163"/>
                  <a:pt x="0" y="561910"/>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 name="connsiteX0" fmla="*/ 0 w 7193354"/>
                      <a:gd name="connsiteY0" fmla="*/ 561910 h 4800600"/>
                      <a:gd name="connsiteX1" fmla="*/ 401880 w 7193354"/>
                      <a:gd name="connsiteY1" fmla="*/ 0 h 4800600"/>
                      <a:gd name="connsiteX2" fmla="*/ 6791473 w 7193354"/>
                      <a:gd name="connsiteY2" fmla="*/ 0 h 4800600"/>
                      <a:gd name="connsiteX3" fmla="*/ 7193354 w 7193354"/>
                      <a:gd name="connsiteY3" fmla="*/ 561910 h 4800600"/>
                      <a:gd name="connsiteX4" fmla="*/ 7193354 w 7193354"/>
                      <a:gd name="connsiteY4" fmla="*/ 4238689 h 4800600"/>
                      <a:gd name="connsiteX5" fmla="*/ 6791473 w 7193354"/>
                      <a:gd name="connsiteY5" fmla="*/ 4800600 h 4800600"/>
                      <a:gd name="connsiteX6" fmla="*/ 401880 w 7193354"/>
                      <a:gd name="connsiteY6" fmla="*/ 4800600 h 4800600"/>
                      <a:gd name="connsiteX7" fmla="*/ 0 w 7193354"/>
                      <a:gd name="connsiteY7" fmla="*/ 4238689 h 4800600"/>
                      <a:gd name="connsiteX8" fmla="*/ 0 w 7193354"/>
                      <a:gd name="connsiteY8" fmla="*/ 56191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354" h="4800600" fill="none" extrusionOk="0">
                        <a:moveTo>
                          <a:pt x="0" y="561910"/>
                        </a:moveTo>
                        <a:cubicBezTo>
                          <a:pt x="1619" y="310692"/>
                          <a:pt x="214024" y="68054"/>
                          <a:pt x="401880" y="0"/>
                        </a:cubicBezTo>
                        <a:cubicBezTo>
                          <a:pt x="1432475" y="126513"/>
                          <a:pt x="5013125" y="329411"/>
                          <a:pt x="6791473" y="0"/>
                        </a:cubicBezTo>
                        <a:cubicBezTo>
                          <a:pt x="7005415" y="-67046"/>
                          <a:pt x="7149596" y="235815"/>
                          <a:pt x="7193354" y="561910"/>
                        </a:cubicBezTo>
                        <a:cubicBezTo>
                          <a:pt x="7458408" y="2031948"/>
                          <a:pt x="7056726" y="2860090"/>
                          <a:pt x="7193354" y="4238689"/>
                        </a:cubicBezTo>
                        <a:cubicBezTo>
                          <a:pt x="7206255" y="4466763"/>
                          <a:pt x="6978743" y="4755856"/>
                          <a:pt x="6791473" y="4800600"/>
                        </a:cubicBezTo>
                        <a:cubicBezTo>
                          <a:pt x="5178187" y="4877667"/>
                          <a:pt x="2026932" y="4829454"/>
                          <a:pt x="401880" y="4800600"/>
                        </a:cubicBezTo>
                        <a:cubicBezTo>
                          <a:pt x="202870" y="4797517"/>
                          <a:pt x="-59142" y="4561413"/>
                          <a:pt x="0" y="4238689"/>
                        </a:cubicBezTo>
                        <a:cubicBezTo>
                          <a:pt x="111730" y="3025662"/>
                          <a:pt x="-26939" y="1335053"/>
                          <a:pt x="0" y="561910"/>
                        </a:cubicBezTo>
                        <a:close/>
                      </a:path>
                      <a:path w="7193354" h="4800600" stroke="0" extrusionOk="0">
                        <a:moveTo>
                          <a:pt x="0" y="561910"/>
                        </a:moveTo>
                        <a:cubicBezTo>
                          <a:pt x="1046" y="261423"/>
                          <a:pt x="195648" y="38817"/>
                          <a:pt x="401880" y="0"/>
                        </a:cubicBezTo>
                        <a:cubicBezTo>
                          <a:pt x="3154200" y="-88876"/>
                          <a:pt x="5206240" y="-25221"/>
                          <a:pt x="6791473" y="0"/>
                        </a:cubicBezTo>
                        <a:cubicBezTo>
                          <a:pt x="6968455" y="-18214"/>
                          <a:pt x="7243270" y="254287"/>
                          <a:pt x="7193354" y="561910"/>
                        </a:cubicBezTo>
                        <a:cubicBezTo>
                          <a:pt x="7325340" y="1540326"/>
                          <a:pt x="7311167" y="3430761"/>
                          <a:pt x="7193354" y="4238689"/>
                        </a:cubicBezTo>
                        <a:cubicBezTo>
                          <a:pt x="7177258" y="4554239"/>
                          <a:pt x="6959242" y="4779798"/>
                          <a:pt x="6791473" y="4800600"/>
                        </a:cubicBezTo>
                        <a:cubicBezTo>
                          <a:pt x="5903559" y="4327142"/>
                          <a:pt x="1838636" y="4940293"/>
                          <a:pt x="401880" y="4800600"/>
                        </a:cubicBezTo>
                        <a:cubicBezTo>
                          <a:pt x="150967" y="4820329"/>
                          <a:pt x="-42270" y="4511549"/>
                          <a:pt x="0" y="4238689"/>
                        </a:cubicBezTo>
                        <a:cubicBezTo>
                          <a:pt x="40159" y="2490255"/>
                          <a:pt x="65844" y="1932279"/>
                          <a:pt x="0" y="561910"/>
                        </a:cubicBezTo>
                        <a:close/>
                      </a:path>
                      <a:path w="7193354" h="4800600" fill="none" stroke="0" extrusionOk="0">
                        <a:moveTo>
                          <a:pt x="0" y="561910"/>
                        </a:moveTo>
                        <a:cubicBezTo>
                          <a:pt x="20309" y="310410"/>
                          <a:pt x="205954" y="58490"/>
                          <a:pt x="401880" y="0"/>
                        </a:cubicBezTo>
                        <a:cubicBezTo>
                          <a:pt x="1895027" y="290105"/>
                          <a:pt x="4868999" y="144092"/>
                          <a:pt x="6791473" y="0"/>
                        </a:cubicBezTo>
                        <a:cubicBezTo>
                          <a:pt x="6999027" y="-49452"/>
                          <a:pt x="7186664" y="213927"/>
                          <a:pt x="7193354" y="561910"/>
                        </a:cubicBezTo>
                        <a:cubicBezTo>
                          <a:pt x="7444711" y="1814289"/>
                          <a:pt x="7130913" y="2787584"/>
                          <a:pt x="7193354" y="4238689"/>
                        </a:cubicBezTo>
                        <a:cubicBezTo>
                          <a:pt x="7163994" y="4503752"/>
                          <a:pt x="6986705" y="4777792"/>
                          <a:pt x="6791473" y="4800600"/>
                        </a:cubicBezTo>
                        <a:cubicBezTo>
                          <a:pt x="5043832" y="4642291"/>
                          <a:pt x="1748595" y="4813141"/>
                          <a:pt x="401880" y="4800600"/>
                        </a:cubicBezTo>
                        <a:cubicBezTo>
                          <a:pt x="148249" y="4790288"/>
                          <a:pt x="-25004" y="4544136"/>
                          <a:pt x="0" y="4238689"/>
                        </a:cubicBezTo>
                        <a:cubicBezTo>
                          <a:pt x="49589" y="3153634"/>
                          <a:pt x="-48234" y="1425005"/>
                          <a:pt x="0" y="561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AAADFC6-7444-D7E5-006D-A60A171FEF5C}"/>
              </a:ext>
            </a:extLst>
          </p:cNvPr>
          <p:cNvPicPr>
            <a:picLocks noChangeAspect="1"/>
          </p:cNvPicPr>
          <p:nvPr/>
        </p:nvPicPr>
        <p:blipFill>
          <a:blip r:embed="rId2"/>
          <a:stretch>
            <a:fillRect/>
          </a:stretch>
        </p:blipFill>
        <p:spPr>
          <a:xfrm>
            <a:off x="4446509" y="1113611"/>
            <a:ext cx="3279932" cy="1182727"/>
          </a:xfrm>
          <a:prstGeom prst="rect">
            <a:avLst/>
          </a:prstGeom>
        </p:spPr>
      </p:pic>
      <p:pic>
        <p:nvPicPr>
          <p:cNvPr id="20" name="Picture 19">
            <a:extLst>
              <a:ext uri="{FF2B5EF4-FFF2-40B4-BE49-F238E27FC236}">
                <a16:creationId xmlns:a16="http://schemas.microsoft.com/office/drawing/2014/main" id="{FE6FD5F5-BC2B-10A6-8169-0D7C1A5BD6C0}"/>
              </a:ext>
            </a:extLst>
          </p:cNvPr>
          <p:cNvPicPr>
            <a:picLocks noChangeAspect="1"/>
          </p:cNvPicPr>
          <p:nvPr/>
        </p:nvPicPr>
        <p:blipFill>
          <a:blip r:embed="rId3"/>
          <a:stretch>
            <a:fillRect/>
          </a:stretch>
        </p:blipFill>
        <p:spPr>
          <a:xfrm rot="20776261">
            <a:off x="2714743" y="1253540"/>
            <a:ext cx="1833242" cy="1461039"/>
          </a:xfrm>
          <a:prstGeom prst="rect">
            <a:avLst/>
          </a:prstGeom>
        </p:spPr>
      </p:pic>
      <p:pic>
        <p:nvPicPr>
          <p:cNvPr id="21" name="Picture 20">
            <a:extLst>
              <a:ext uri="{FF2B5EF4-FFF2-40B4-BE49-F238E27FC236}">
                <a16:creationId xmlns:a16="http://schemas.microsoft.com/office/drawing/2014/main" id="{4D0D2CE4-B899-387A-1185-B734520ABD41}"/>
              </a:ext>
            </a:extLst>
          </p:cNvPr>
          <p:cNvPicPr>
            <a:picLocks noChangeAspect="1"/>
          </p:cNvPicPr>
          <p:nvPr/>
        </p:nvPicPr>
        <p:blipFill>
          <a:blip r:embed="rId4"/>
          <a:stretch>
            <a:fillRect/>
          </a:stretch>
        </p:blipFill>
        <p:spPr>
          <a:xfrm>
            <a:off x="10544249" y="-203861"/>
            <a:ext cx="1733476" cy="1716313"/>
          </a:xfrm>
          <a:prstGeom prst="rect">
            <a:avLst/>
          </a:prstGeom>
        </p:spPr>
      </p:pic>
      <p:grpSp>
        <p:nvGrpSpPr>
          <p:cNvPr id="22" name="Group 21">
            <a:extLst>
              <a:ext uri="{FF2B5EF4-FFF2-40B4-BE49-F238E27FC236}">
                <a16:creationId xmlns:a16="http://schemas.microsoft.com/office/drawing/2014/main" id="{0A649171-C715-C2C1-AFA7-C2DF2C6DAA87}"/>
              </a:ext>
            </a:extLst>
          </p:cNvPr>
          <p:cNvGrpSpPr/>
          <p:nvPr/>
        </p:nvGrpSpPr>
        <p:grpSpPr>
          <a:xfrm>
            <a:off x="198814" y="2600204"/>
            <a:ext cx="2868731" cy="4167413"/>
            <a:chOff x="2980114" y="2581154"/>
            <a:chExt cx="2868731" cy="4167413"/>
          </a:xfrm>
        </p:grpSpPr>
        <p:sp>
          <p:nvSpPr>
            <p:cNvPr id="23" name="TextBox 3">
              <a:extLst>
                <a:ext uri="{FF2B5EF4-FFF2-40B4-BE49-F238E27FC236}">
                  <a16:creationId xmlns:a16="http://schemas.microsoft.com/office/drawing/2014/main" id="{77E2A96B-354C-309A-E983-6B8958A8926E}"/>
                </a:ext>
              </a:extLst>
            </p:cNvPr>
            <p:cNvSpPr txBox="1"/>
            <p:nvPr/>
          </p:nvSpPr>
          <p:spPr>
            <a:xfrm>
              <a:off x="3940971" y="4290529"/>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4" name="Picture 23" descr="A picture containing doll, toy&#10;&#10;Description automatically generated">
              <a:extLst>
                <a:ext uri="{FF2B5EF4-FFF2-40B4-BE49-F238E27FC236}">
                  <a16:creationId xmlns:a16="http://schemas.microsoft.com/office/drawing/2014/main" id="{948A1F2D-1E27-8FA0-84CA-8F984F5BD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114" y="2581154"/>
              <a:ext cx="2868731" cy="4167413"/>
            </a:xfrm>
            <a:prstGeom prst="rect">
              <a:avLst/>
            </a:prstGeom>
            <a:effectLst>
              <a:outerShdw blurRad="76200" dir="13500000" sy="23000" kx="1200000" algn="br" rotWithShape="0">
                <a:prstClr val="black">
                  <a:alpha val="20000"/>
                </a:prstClr>
              </a:outerShdw>
            </a:effectLst>
          </p:spPr>
        </p:pic>
      </p:grpSp>
      <p:pic>
        <p:nvPicPr>
          <p:cNvPr id="25" name="Picture 24" descr="A picture containing toy, doll&#10;&#10;Description automatically generated">
            <a:extLst>
              <a:ext uri="{FF2B5EF4-FFF2-40B4-BE49-F238E27FC236}">
                <a16:creationId xmlns:a16="http://schemas.microsoft.com/office/drawing/2014/main" id="{A4752002-1EBF-8756-E05A-979E11400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917" y="2262474"/>
            <a:ext cx="1968022" cy="3824001"/>
          </a:xfrm>
          <a:prstGeom prst="rect">
            <a:avLst/>
          </a:prstGeom>
          <a:effectLst>
            <a:outerShdw blurRad="76200" dir="13500000" sy="23000" kx="1200000" algn="br" rotWithShape="0">
              <a:prstClr val="black">
                <a:alpha val="20000"/>
              </a:prstClr>
            </a:outerShdw>
          </a:effectLst>
        </p:spPr>
      </p:pic>
      <p:pic>
        <p:nvPicPr>
          <p:cNvPr id="26" name="Picture 25">
            <a:extLst>
              <a:ext uri="{FF2B5EF4-FFF2-40B4-BE49-F238E27FC236}">
                <a16:creationId xmlns:a16="http://schemas.microsoft.com/office/drawing/2014/main" id="{4ED1ED8C-131A-D374-192C-1AA4FE2510F4}"/>
              </a:ext>
            </a:extLst>
          </p:cNvPr>
          <p:cNvPicPr>
            <a:picLocks noChangeAspect="1"/>
          </p:cNvPicPr>
          <p:nvPr/>
        </p:nvPicPr>
        <p:blipFill>
          <a:blip r:embed="rId7"/>
          <a:stretch>
            <a:fillRect/>
          </a:stretch>
        </p:blipFill>
        <p:spPr>
          <a:xfrm>
            <a:off x="2479978" y="2458491"/>
            <a:ext cx="7651143" cy="2341067"/>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C4F58512-07AE-38C0-E35D-A6C80B3B0A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9012" y="188536"/>
            <a:ext cx="1746999" cy="1746999"/>
          </a:xfrm>
          <a:prstGeom prst="rect">
            <a:avLst/>
          </a:prstGeom>
        </p:spPr>
      </p:pic>
    </p:spTree>
    <p:extLst>
      <p:ext uri="{BB962C8B-B14F-4D97-AF65-F5344CB8AC3E}">
        <p14:creationId xmlns:p14="http://schemas.microsoft.com/office/powerpoint/2010/main" val="141626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324562" y="323850"/>
            <a:ext cx="6564845" cy="2392647"/>
          </a:xfrm>
          <a:custGeom>
            <a:avLst/>
            <a:gdLst>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392647" fill="none" extrusionOk="0">
                <a:moveTo>
                  <a:pt x="0" y="398782"/>
                </a:moveTo>
                <a:cubicBezTo>
                  <a:pt x="-34325" y="219805"/>
                  <a:pt x="190512" y="-32389"/>
                  <a:pt x="398782" y="0"/>
                </a:cubicBezTo>
                <a:cubicBezTo>
                  <a:pt x="2113038" y="73402"/>
                  <a:pt x="2944631" y="-32033"/>
                  <a:pt x="3829493" y="0"/>
                </a:cubicBezTo>
                <a:lnTo>
                  <a:pt x="3829493" y="0"/>
                </a:lnTo>
                <a:cubicBezTo>
                  <a:pt x="4221840" y="-60741"/>
                  <a:pt x="5093081" y="-64083"/>
                  <a:pt x="5470704" y="0"/>
                </a:cubicBezTo>
                <a:cubicBezTo>
                  <a:pt x="5687972" y="-6400"/>
                  <a:pt x="6013432" y="59919"/>
                  <a:pt x="6166063" y="0"/>
                </a:cubicBezTo>
                <a:cubicBezTo>
                  <a:pt x="6436316" y="40238"/>
                  <a:pt x="6516277" y="162794"/>
                  <a:pt x="6564845" y="398782"/>
                </a:cubicBezTo>
                <a:cubicBezTo>
                  <a:pt x="6599238" y="854731"/>
                  <a:pt x="6604897" y="1176930"/>
                  <a:pt x="6564845" y="1395711"/>
                </a:cubicBezTo>
                <a:cubicBezTo>
                  <a:pt x="6733862" y="1542066"/>
                  <a:pt x="7209363" y="1804281"/>
                  <a:pt x="7503618" y="2103185"/>
                </a:cubicBezTo>
                <a:cubicBezTo>
                  <a:pt x="7426870" y="2073019"/>
                  <a:pt x="6835559" y="1955251"/>
                  <a:pt x="6564845" y="1993873"/>
                </a:cubicBezTo>
                <a:lnTo>
                  <a:pt x="6564845" y="1993865"/>
                </a:lnTo>
                <a:cubicBezTo>
                  <a:pt x="6624377" y="2173984"/>
                  <a:pt x="6442241" y="2427196"/>
                  <a:pt x="6166063" y="2392647"/>
                </a:cubicBezTo>
                <a:cubicBezTo>
                  <a:pt x="6057081" y="2351393"/>
                  <a:pt x="5711060" y="2390846"/>
                  <a:pt x="5470704" y="2392647"/>
                </a:cubicBezTo>
                <a:cubicBezTo>
                  <a:pt x="4997734" y="2265507"/>
                  <a:pt x="4000316" y="2408340"/>
                  <a:pt x="3829493" y="2392647"/>
                </a:cubicBezTo>
                <a:lnTo>
                  <a:pt x="3829493" y="2392647"/>
                </a:lnTo>
                <a:cubicBezTo>
                  <a:pt x="2767294" y="2415958"/>
                  <a:pt x="1016525" y="2511774"/>
                  <a:pt x="398782" y="2392647"/>
                </a:cubicBezTo>
                <a:cubicBezTo>
                  <a:pt x="153213" y="2362776"/>
                  <a:pt x="46001" y="2241898"/>
                  <a:pt x="0" y="1993865"/>
                </a:cubicBezTo>
                <a:lnTo>
                  <a:pt x="0" y="1993873"/>
                </a:lnTo>
                <a:cubicBezTo>
                  <a:pt x="-10354" y="1877467"/>
                  <a:pt x="-49287" y="1623079"/>
                  <a:pt x="0" y="1395711"/>
                </a:cubicBezTo>
                <a:lnTo>
                  <a:pt x="0" y="1395711"/>
                </a:lnTo>
                <a:cubicBezTo>
                  <a:pt x="-11053" y="952534"/>
                  <a:pt x="-1307" y="604043"/>
                  <a:pt x="0" y="398782"/>
                </a:cubicBezTo>
                <a:close/>
              </a:path>
              <a:path w="6564845" h="2392647" stroke="0" extrusionOk="0">
                <a:moveTo>
                  <a:pt x="0" y="398782"/>
                </a:moveTo>
                <a:cubicBezTo>
                  <a:pt x="-6101" y="172383"/>
                  <a:pt x="152360" y="28040"/>
                  <a:pt x="398782" y="0"/>
                </a:cubicBezTo>
                <a:cubicBezTo>
                  <a:pt x="1107624" y="27071"/>
                  <a:pt x="2120936" y="46007"/>
                  <a:pt x="3829493" y="0"/>
                </a:cubicBezTo>
                <a:lnTo>
                  <a:pt x="3829493" y="0"/>
                </a:lnTo>
                <a:cubicBezTo>
                  <a:pt x="4440543" y="-51932"/>
                  <a:pt x="4899012" y="11397"/>
                  <a:pt x="5470704" y="0"/>
                </a:cubicBezTo>
                <a:cubicBezTo>
                  <a:pt x="5566540" y="52783"/>
                  <a:pt x="6094930" y="-47387"/>
                  <a:pt x="6166063" y="0"/>
                </a:cubicBezTo>
                <a:cubicBezTo>
                  <a:pt x="6393272" y="-2679"/>
                  <a:pt x="6547383" y="151921"/>
                  <a:pt x="6564845" y="398782"/>
                </a:cubicBezTo>
                <a:cubicBezTo>
                  <a:pt x="6589078" y="597933"/>
                  <a:pt x="6567345" y="936339"/>
                  <a:pt x="6564845" y="1395711"/>
                </a:cubicBezTo>
                <a:cubicBezTo>
                  <a:pt x="6800679" y="1611710"/>
                  <a:pt x="7324593" y="2063009"/>
                  <a:pt x="7503618" y="2103185"/>
                </a:cubicBezTo>
                <a:cubicBezTo>
                  <a:pt x="7352253" y="2040003"/>
                  <a:pt x="7001664" y="2014055"/>
                  <a:pt x="6564845" y="1993873"/>
                </a:cubicBezTo>
                <a:lnTo>
                  <a:pt x="6564845" y="1993865"/>
                </a:lnTo>
                <a:cubicBezTo>
                  <a:pt x="6565165" y="2204086"/>
                  <a:pt x="6396260" y="2383002"/>
                  <a:pt x="6166063" y="2392647"/>
                </a:cubicBezTo>
                <a:cubicBezTo>
                  <a:pt x="6073582" y="2351222"/>
                  <a:pt x="5594104" y="2444070"/>
                  <a:pt x="5470704" y="2392647"/>
                </a:cubicBezTo>
                <a:cubicBezTo>
                  <a:pt x="4651573" y="2376688"/>
                  <a:pt x="4618772" y="2556665"/>
                  <a:pt x="3829493" y="2392647"/>
                </a:cubicBezTo>
                <a:lnTo>
                  <a:pt x="3829493" y="2392647"/>
                </a:lnTo>
                <a:cubicBezTo>
                  <a:pt x="2787543" y="2540608"/>
                  <a:pt x="1768665" y="2455186"/>
                  <a:pt x="398782" y="2392647"/>
                </a:cubicBezTo>
                <a:cubicBezTo>
                  <a:pt x="182223" y="2345372"/>
                  <a:pt x="11171" y="2211487"/>
                  <a:pt x="0" y="1993865"/>
                </a:cubicBezTo>
                <a:lnTo>
                  <a:pt x="0" y="1993873"/>
                </a:lnTo>
                <a:cubicBezTo>
                  <a:pt x="-8308" y="1710621"/>
                  <a:pt x="14585" y="1484571"/>
                  <a:pt x="0" y="1395711"/>
                </a:cubicBezTo>
                <a:lnTo>
                  <a:pt x="0" y="1395711"/>
                </a:lnTo>
                <a:cubicBezTo>
                  <a:pt x="-32384" y="1160294"/>
                  <a:pt x="-44934" y="701130"/>
                  <a:pt x="0" y="398782"/>
                </a:cubicBezTo>
                <a:close/>
              </a:path>
              <a:path w="6564845" h="2392647" fill="none" stroke="0" extrusionOk="0">
                <a:moveTo>
                  <a:pt x="0" y="398782"/>
                </a:moveTo>
                <a:cubicBezTo>
                  <a:pt x="-10392" y="166682"/>
                  <a:pt x="183514" y="-20336"/>
                  <a:pt x="398782" y="0"/>
                </a:cubicBezTo>
                <a:cubicBezTo>
                  <a:pt x="1907776" y="118788"/>
                  <a:pt x="2820420" y="-89759"/>
                  <a:pt x="3829493" y="0"/>
                </a:cubicBezTo>
                <a:lnTo>
                  <a:pt x="3829493" y="0"/>
                </a:lnTo>
                <a:cubicBezTo>
                  <a:pt x="4292075" y="-5219"/>
                  <a:pt x="5106822" y="-122924"/>
                  <a:pt x="5470704" y="0"/>
                </a:cubicBezTo>
                <a:cubicBezTo>
                  <a:pt x="5703898" y="13601"/>
                  <a:pt x="6003829" y="54178"/>
                  <a:pt x="6166063" y="0"/>
                </a:cubicBezTo>
                <a:cubicBezTo>
                  <a:pt x="6413555" y="18366"/>
                  <a:pt x="6522089" y="155819"/>
                  <a:pt x="6564845" y="398782"/>
                </a:cubicBezTo>
                <a:cubicBezTo>
                  <a:pt x="6613633" y="806013"/>
                  <a:pt x="6537700" y="1175253"/>
                  <a:pt x="6564845" y="1395711"/>
                </a:cubicBezTo>
                <a:cubicBezTo>
                  <a:pt x="6681570" y="1510549"/>
                  <a:pt x="7195132" y="1901289"/>
                  <a:pt x="7503618" y="2103185"/>
                </a:cubicBezTo>
                <a:cubicBezTo>
                  <a:pt x="7410655" y="2010489"/>
                  <a:pt x="6851702" y="1936473"/>
                  <a:pt x="6564845" y="1993873"/>
                </a:cubicBezTo>
                <a:lnTo>
                  <a:pt x="6564845" y="1993865"/>
                </a:lnTo>
                <a:cubicBezTo>
                  <a:pt x="6621667" y="2177304"/>
                  <a:pt x="6415555" y="2385509"/>
                  <a:pt x="6166063" y="2392647"/>
                </a:cubicBezTo>
                <a:cubicBezTo>
                  <a:pt x="6020191" y="2303504"/>
                  <a:pt x="5682088" y="2385585"/>
                  <a:pt x="5470704" y="2392647"/>
                </a:cubicBezTo>
                <a:cubicBezTo>
                  <a:pt x="4964992" y="2254030"/>
                  <a:pt x="4021859" y="2414757"/>
                  <a:pt x="3829493" y="2392647"/>
                </a:cubicBezTo>
                <a:lnTo>
                  <a:pt x="3829493" y="2392647"/>
                </a:lnTo>
                <a:cubicBezTo>
                  <a:pt x="2753192" y="2301082"/>
                  <a:pt x="833797" y="2522172"/>
                  <a:pt x="398782" y="2392647"/>
                </a:cubicBezTo>
                <a:cubicBezTo>
                  <a:pt x="149392" y="2340753"/>
                  <a:pt x="13938" y="2224858"/>
                  <a:pt x="0" y="1993865"/>
                </a:cubicBezTo>
                <a:lnTo>
                  <a:pt x="0" y="1993873"/>
                </a:lnTo>
                <a:cubicBezTo>
                  <a:pt x="-23349" y="1894513"/>
                  <a:pt x="-36293" y="1627550"/>
                  <a:pt x="0" y="1395711"/>
                </a:cubicBezTo>
                <a:lnTo>
                  <a:pt x="0" y="1395711"/>
                </a:lnTo>
                <a:cubicBezTo>
                  <a:pt x="-1944" y="891940"/>
                  <a:pt x="34005" y="624686"/>
                  <a:pt x="0" y="398782"/>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custGeom>
                    <a:avLst/>
                    <a:gdLst>
                      <a:gd name="connsiteX0" fmla="*/ 0 w 6564845"/>
                      <a:gd name="connsiteY0" fmla="*/ 398782 h 2392647"/>
                      <a:gd name="connsiteX1" fmla="*/ 398782 w 6564845"/>
                      <a:gd name="connsiteY1" fmla="*/ 0 h 2392647"/>
                      <a:gd name="connsiteX2" fmla="*/ 3829493 w 6564845"/>
                      <a:gd name="connsiteY2" fmla="*/ 0 h 2392647"/>
                      <a:gd name="connsiteX3" fmla="*/ 3829493 w 6564845"/>
                      <a:gd name="connsiteY3" fmla="*/ 0 h 2392647"/>
                      <a:gd name="connsiteX4" fmla="*/ 5470704 w 6564845"/>
                      <a:gd name="connsiteY4" fmla="*/ 0 h 2392647"/>
                      <a:gd name="connsiteX5" fmla="*/ 6166063 w 6564845"/>
                      <a:gd name="connsiteY5" fmla="*/ 0 h 2392647"/>
                      <a:gd name="connsiteX6" fmla="*/ 6564845 w 6564845"/>
                      <a:gd name="connsiteY6" fmla="*/ 398782 h 2392647"/>
                      <a:gd name="connsiteX7" fmla="*/ 6564845 w 6564845"/>
                      <a:gd name="connsiteY7" fmla="*/ 1395711 h 2392647"/>
                      <a:gd name="connsiteX8" fmla="*/ 7503618 w 6564845"/>
                      <a:gd name="connsiteY8" fmla="*/ 2103185 h 2392647"/>
                      <a:gd name="connsiteX9" fmla="*/ 6564845 w 6564845"/>
                      <a:gd name="connsiteY9" fmla="*/ 1993873 h 2392647"/>
                      <a:gd name="connsiteX10" fmla="*/ 6564845 w 6564845"/>
                      <a:gd name="connsiteY10" fmla="*/ 1993865 h 2392647"/>
                      <a:gd name="connsiteX11" fmla="*/ 6166063 w 6564845"/>
                      <a:gd name="connsiteY11" fmla="*/ 2392647 h 2392647"/>
                      <a:gd name="connsiteX12" fmla="*/ 5470704 w 6564845"/>
                      <a:gd name="connsiteY12" fmla="*/ 2392647 h 2392647"/>
                      <a:gd name="connsiteX13" fmla="*/ 3829493 w 6564845"/>
                      <a:gd name="connsiteY13" fmla="*/ 2392647 h 2392647"/>
                      <a:gd name="connsiteX14" fmla="*/ 3829493 w 6564845"/>
                      <a:gd name="connsiteY14" fmla="*/ 2392647 h 2392647"/>
                      <a:gd name="connsiteX15" fmla="*/ 398782 w 6564845"/>
                      <a:gd name="connsiteY15" fmla="*/ 2392647 h 2392647"/>
                      <a:gd name="connsiteX16" fmla="*/ 0 w 6564845"/>
                      <a:gd name="connsiteY16" fmla="*/ 1993865 h 2392647"/>
                      <a:gd name="connsiteX17" fmla="*/ 0 w 6564845"/>
                      <a:gd name="connsiteY17" fmla="*/ 1993873 h 2392647"/>
                      <a:gd name="connsiteX18" fmla="*/ 0 w 6564845"/>
                      <a:gd name="connsiteY18" fmla="*/ 1395711 h 2392647"/>
                      <a:gd name="connsiteX19" fmla="*/ 0 w 6564845"/>
                      <a:gd name="connsiteY19" fmla="*/ 1395711 h 2392647"/>
                      <a:gd name="connsiteX20" fmla="*/ 0 w 6564845"/>
                      <a:gd name="connsiteY20" fmla="*/ 398782 h 23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392647" fill="none" extrusionOk="0">
                        <a:moveTo>
                          <a:pt x="0" y="398782"/>
                        </a:moveTo>
                        <a:cubicBezTo>
                          <a:pt x="-22256" y="205296"/>
                          <a:pt x="187624" y="-24574"/>
                          <a:pt x="398782" y="0"/>
                        </a:cubicBezTo>
                        <a:cubicBezTo>
                          <a:pt x="1945888" y="129591"/>
                          <a:pt x="2817862" y="-79037"/>
                          <a:pt x="3829493" y="0"/>
                        </a:cubicBezTo>
                        <a:lnTo>
                          <a:pt x="3829493" y="0"/>
                        </a:lnTo>
                        <a:cubicBezTo>
                          <a:pt x="4272278" y="-12183"/>
                          <a:pt x="5082921" y="-105918"/>
                          <a:pt x="5470704" y="0"/>
                        </a:cubicBezTo>
                        <a:cubicBezTo>
                          <a:pt x="5690415" y="-7037"/>
                          <a:pt x="6010233" y="54313"/>
                          <a:pt x="6166063" y="0"/>
                        </a:cubicBezTo>
                        <a:cubicBezTo>
                          <a:pt x="6409703" y="18826"/>
                          <a:pt x="6530098" y="167275"/>
                          <a:pt x="6564845" y="398782"/>
                        </a:cubicBezTo>
                        <a:cubicBezTo>
                          <a:pt x="6601919" y="850445"/>
                          <a:pt x="6570133" y="1155228"/>
                          <a:pt x="6564845" y="1395711"/>
                        </a:cubicBezTo>
                        <a:cubicBezTo>
                          <a:pt x="6694331" y="1532699"/>
                          <a:pt x="7194190" y="1846994"/>
                          <a:pt x="7503618" y="2103185"/>
                        </a:cubicBezTo>
                        <a:cubicBezTo>
                          <a:pt x="7406382" y="2022650"/>
                          <a:pt x="6892796" y="1984276"/>
                          <a:pt x="6564845" y="1993873"/>
                        </a:cubicBezTo>
                        <a:lnTo>
                          <a:pt x="6564845" y="1993865"/>
                        </a:lnTo>
                        <a:cubicBezTo>
                          <a:pt x="6596611" y="2192697"/>
                          <a:pt x="6418051" y="2412255"/>
                          <a:pt x="6166063" y="2392647"/>
                        </a:cubicBezTo>
                        <a:cubicBezTo>
                          <a:pt x="6020801" y="2332402"/>
                          <a:pt x="5707491" y="2401469"/>
                          <a:pt x="5470704" y="2392647"/>
                        </a:cubicBezTo>
                        <a:cubicBezTo>
                          <a:pt x="4984838" y="2252855"/>
                          <a:pt x="4016260" y="2417230"/>
                          <a:pt x="3829493" y="2392647"/>
                        </a:cubicBezTo>
                        <a:lnTo>
                          <a:pt x="3829493" y="2392647"/>
                        </a:lnTo>
                        <a:cubicBezTo>
                          <a:pt x="2700644" y="2352981"/>
                          <a:pt x="936989" y="2520296"/>
                          <a:pt x="398782" y="2392647"/>
                        </a:cubicBezTo>
                        <a:cubicBezTo>
                          <a:pt x="158119" y="2368562"/>
                          <a:pt x="11582" y="2221104"/>
                          <a:pt x="0" y="1993865"/>
                        </a:cubicBezTo>
                        <a:lnTo>
                          <a:pt x="0" y="1993873"/>
                        </a:lnTo>
                        <a:cubicBezTo>
                          <a:pt x="-26455" y="1905774"/>
                          <a:pt x="-40836" y="1601991"/>
                          <a:pt x="0" y="1395711"/>
                        </a:cubicBezTo>
                        <a:lnTo>
                          <a:pt x="0" y="1395711"/>
                        </a:lnTo>
                        <a:cubicBezTo>
                          <a:pt x="-8907" y="919531"/>
                          <a:pt x="-5623" y="610982"/>
                          <a:pt x="0" y="398782"/>
                        </a:cubicBezTo>
                        <a:close/>
                      </a:path>
                      <a:path w="6564845" h="2392647" stroke="0" extrusionOk="0">
                        <a:moveTo>
                          <a:pt x="0" y="398782"/>
                        </a:moveTo>
                        <a:cubicBezTo>
                          <a:pt x="8261" y="151653"/>
                          <a:pt x="154337" y="24957"/>
                          <a:pt x="398782" y="0"/>
                        </a:cubicBezTo>
                        <a:cubicBezTo>
                          <a:pt x="1287405" y="-30226"/>
                          <a:pt x="2236585" y="19287"/>
                          <a:pt x="3829493" y="0"/>
                        </a:cubicBezTo>
                        <a:lnTo>
                          <a:pt x="3829493" y="0"/>
                        </a:lnTo>
                        <a:cubicBezTo>
                          <a:pt x="4392591" y="-97460"/>
                          <a:pt x="4857459" y="61894"/>
                          <a:pt x="5470704" y="0"/>
                        </a:cubicBezTo>
                        <a:cubicBezTo>
                          <a:pt x="5566124" y="55401"/>
                          <a:pt x="6082653" y="-35255"/>
                          <a:pt x="6166063" y="0"/>
                        </a:cubicBezTo>
                        <a:cubicBezTo>
                          <a:pt x="6390305" y="-478"/>
                          <a:pt x="6560688" y="172595"/>
                          <a:pt x="6564845" y="398782"/>
                        </a:cubicBezTo>
                        <a:cubicBezTo>
                          <a:pt x="6599659" y="599405"/>
                          <a:pt x="6575639" y="909957"/>
                          <a:pt x="6564845" y="1395711"/>
                        </a:cubicBezTo>
                        <a:cubicBezTo>
                          <a:pt x="6813422" y="1591550"/>
                          <a:pt x="7301911" y="2037187"/>
                          <a:pt x="7503618" y="2103185"/>
                        </a:cubicBezTo>
                        <a:cubicBezTo>
                          <a:pt x="7357648" y="2049710"/>
                          <a:pt x="6991243" y="2026879"/>
                          <a:pt x="6564845" y="1993873"/>
                        </a:cubicBezTo>
                        <a:lnTo>
                          <a:pt x="6564845" y="1993865"/>
                        </a:lnTo>
                        <a:cubicBezTo>
                          <a:pt x="6595855" y="2195055"/>
                          <a:pt x="6384773" y="2376248"/>
                          <a:pt x="6166063" y="2392647"/>
                        </a:cubicBezTo>
                        <a:cubicBezTo>
                          <a:pt x="6067262" y="2355662"/>
                          <a:pt x="5595044" y="2446019"/>
                          <a:pt x="5470704" y="2392647"/>
                        </a:cubicBezTo>
                        <a:cubicBezTo>
                          <a:pt x="4651067" y="2386627"/>
                          <a:pt x="4625820" y="2535908"/>
                          <a:pt x="3829493" y="2392647"/>
                        </a:cubicBezTo>
                        <a:lnTo>
                          <a:pt x="3829493" y="2392647"/>
                        </a:lnTo>
                        <a:cubicBezTo>
                          <a:pt x="2669501" y="2487679"/>
                          <a:pt x="1716257" y="2342724"/>
                          <a:pt x="398782" y="2392647"/>
                        </a:cubicBezTo>
                        <a:cubicBezTo>
                          <a:pt x="166344" y="2353781"/>
                          <a:pt x="16551" y="2240475"/>
                          <a:pt x="0" y="1993865"/>
                        </a:cubicBezTo>
                        <a:lnTo>
                          <a:pt x="0" y="1993873"/>
                        </a:lnTo>
                        <a:cubicBezTo>
                          <a:pt x="2670" y="1701064"/>
                          <a:pt x="6519" y="1483591"/>
                          <a:pt x="0" y="1395711"/>
                        </a:cubicBezTo>
                        <a:lnTo>
                          <a:pt x="0" y="1395711"/>
                        </a:lnTo>
                        <a:cubicBezTo>
                          <a:pt x="-30905" y="1175772"/>
                          <a:pt x="-75227" y="710022"/>
                          <a:pt x="0" y="398782"/>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so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vi-VN" sz="4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524812" y="2931478"/>
            <a:ext cx="8014277" cy="3393121"/>
            <a:chOff x="871819" y="2713667"/>
            <a:chExt cx="8014277" cy="3393121"/>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7"/>
              <a:ext cx="7706655" cy="3121861"/>
            </a:xfrm>
            <a:custGeom>
              <a:avLst/>
              <a:gdLst>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21861" fill="none" extrusionOk="0">
                  <a:moveTo>
                    <a:pt x="0" y="520321"/>
                  </a:moveTo>
                  <a:cubicBezTo>
                    <a:pt x="8401" y="178772"/>
                    <a:pt x="180538" y="29020"/>
                    <a:pt x="520321" y="0"/>
                  </a:cubicBezTo>
                  <a:cubicBezTo>
                    <a:pt x="3589497" y="31513"/>
                    <a:pt x="5376540" y="316410"/>
                    <a:pt x="7186334" y="0"/>
                  </a:cubicBezTo>
                  <a:cubicBezTo>
                    <a:pt x="7535194" y="18308"/>
                    <a:pt x="7638181" y="202199"/>
                    <a:pt x="7706655" y="520321"/>
                  </a:cubicBezTo>
                  <a:cubicBezTo>
                    <a:pt x="7815926" y="905519"/>
                    <a:pt x="7534637" y="2296444"/>
                    <a:pt x="7706655" y="2601540"/>
                  </a:cubicBezTo>
                  <a:cubicBezTo>
                    <a:pt x="7610168" y="2878415"/>
                    <a:pt x="7520868" y="3062733"/>
                    <a:pt x="7186334" y="3121861"/>
                  </a:cubicBezTo>
                  <a:cubicBezTo>
                    <a:pt x="4440312" y="3126012"/>
                    <a:pt x="2091558" y="3428586"/>
                    <a:pt x="520321" y="3121861"/>
                  </a:cubicBezTo>
                  <a:cubicBezTo>
                    <a:pt x="201490" y="3189270"/>
                    <a:pt x="76866" y="2844562"/>
                    <a:pt x="0" y="2601540"/>
                  </a:cubicBezTo>
                  <a:cubicBezTo>
                    <a:pt x="-6498" y="2063410"/>
                    <a:pt x="148319" y="839002"/>
                    <a:pt x="0" y="520321"/>
                  </a:cubicBezTo>
                  <a:close/>
                </a:path>
                <a:path w="7706655" h="3121861" stroke="0" extrusionOk="0">
                  <a:moveTo>
                    <a:pt x="0" y="520321"/>
                  </a:moveTo>
                  <a:cubicBezTo>
                    <a:pt x="1222" y="244245"/>
                    <a:pt x="193666" y="-14096"/>
                    <a:pt x="520321" y="0"/>
                  </a:cubicBezTo>
                  <a:cubicBezTo>
                    <a:pt x="2114174" y="-102983"/>
                    <a:pt x="4866266" y="-185077"/>
                    <a:pt x="7186334" y="0"/>
                  </a:cubicBezTo>
                  <a:cubicBezTo>
                    <a:pt x="7525095" y="32109"/>
                    <a:pt x="7713357" y="258205"/>
                    <a:pt x="7706655" y="520321"/>
                  </a:cubicBezTo>
                  <a:cubicBezTo>
                    <a:pt x="7596916" y="1324299"/>
                    <a:pt x="7827907" y="2244479"/>
                    <a:pt x="7706655" y="2601540"/>
                  </a:cubicBezTo>
                  <a:cubicBezTo>
                    <a:pt x="7705052" y="2916699"/>
                    <a:pt x="7482903" y="3102843"/>
                    <a:pt x="7186334" y="3121861"/>
                  </a:cubicBezTo>
                  <a:cubicBezTo>
                    <a:pt x="5459533" y="2805777"/>
                    <a:pt x="3094992" y="3243492"/>
                    <a:pt x="520321" y="3121861"/>
                  </a:cubicBezTo>
                  <a:cubicBezTo>
                    <a:pt x="235762" y="3184971"/>
                    <a:pt x="-3454" y="2841704"/>
                    <a:pt x="0" y="2601540"/>
                  </a:cubicBezTo>
                  <a:cubicBezTo>
                    <a:pt x="75445" y="1806251"/>
                    <a:pt x="-118595" y="913074"/>
                    <a:pt x="0" y="520321"/>
                  </a:cubicBezTo>
                  <a:close/>
                </a:path>
                <a:path w="7706655" h="3121861" fill="none" stroke="0" extrusionOk="0">
                  <a:moveTo>
                    <a:pt x="0" y="520321"/>
                  </a:moveTo>
                  <a:cubicBezTo>
                    <a:pt x="10424" y="200117"/>
                    <a:pt x="190255" y="-14431"/>
                    <a:pt x="520321" y="0"/>
                  </a:cubicBezTo>
                  <a:cubicBezTo>
                    <a:pt x="3597406" y="-150041"/>
                    <a:pt x="5435169" y="-19751"/>
                    <a:pt x="7186334" y="0"/>
                  </a:cubicBezTo>
                  <a:cubicBezTo>
                    <a:pt x="7544552" y="-7529"/>
                    <a:pt x="7642074" y="257965"/>
                    <a:pt x="7706655" y="520321"/>
                  </a:cubicBezTo>
                  <a:cubicBezTo>
                    <a:pt x="7867081" y="892048"/>
                    <a:pt x="7630593" y="2278229"/>
                    <a:pt x="7706655" y="2601540"/>
                  </a:cubicBezTo>
                  <a:cubicBezTo>
                    <a:pt x="7683479" y="2904947"/>
                    <a:pt x="7464759" y="3067485"/>
                    <a:pt x="7186334" y="3121861"/>
                  </a:cubicBezTo>
                  <a:cubicBezTo>
                    <a:pt x="4084932" y="3096126"/>
                    <a:pt x="1809774" y="3431065"/>
                    <a:pt x="520321" y="3121861"/>
                  </a:cubicBezTo>
                  <a:cubicBezTo>
                    <a:pt x="212585" y="3185073"/>
                    <a:pt x="52784" y="2862778"/>
                    <a:pt x="0" y="2601540"/>
                  </a:cubicBezTo>
                  <a:cubicBezTo>
                    <a:pt x="-99183" y="2039366"/>
                    <a:pt x="213164" y="834764"/>
                    <a:pt x="0" y="520321"/>
                  </a:cubicBezTo>
                  <a:close/>
                </a:path>
              </a:pathLst>
            </a:custGeom>
            <a:solidFill>
              <a:srgbClr val="CCFFCC"/>
            </a:solidFill>
            <a:ln w="38100">
              <a:solidFill>
                <a:schemeClr val="tx1"/>
              </a:solidFill>
              <a:extLst>
                <a:ext uri="{C807C97D-BFC1-408E-A445-0C87EB9F89A2}">
                  <ask:lineSketchStyleProps xmlns="" xmlns:ask="http://schemas.microsoft.com/office/drawing/2018/sketchyshapes" sd="102745534">
                    <a:custGeom>
                      <a:avLst/>
                      <a:gdLst>
                        <a:gd name="connsiteX0" fmla="*/ 0 w 7706655"/>
                        <a:gd name="connsiteY0" fmla="*/ 520321 h 3121861"/>
                        <a:gd name="connsiteX1" fmla="*/ 520321 w 7706655"/>
                        <a:gd name="connsiteY1" fmla="*/ 0 h 3121861"/>
                        <a:gd name="connsiteX2" fmla="*/ 7186334 w 7706655"/>
                        <a:gd name="connsiteY2" fmla="*/ 0 h 3121861"/>
                        <a:gd name="connsiteX3" fmla="*/ 7706655 w 7706655"/>
                        <a:gd name="connsiteY3" fmla="*/ 520321 h 3121861"/>
                        <a:gd name="connsiteX4" fmla="*/ 7706655 w 7706655"/>
                        <a:gd name="connsiteY4" fmla="*/ 2601540 h 3121861"/>
                        <a:gd name="connsiteX5" fmla="*/ 7186334 w 7706655"/>
                        <a:gd name="connsiteY5" fmla="*/ 3121861 h 3121861"/>
                        <a:gd name="connsiteX6" fmla="*/ 520321 w 7706655"/>
                        <a:gd name="connsiteY6" fmla="*/ 3121861 h 3121861"/>
                        <a:gd name="connsiteX7" fmla="*/ 0 w 7706655"/>
                        <a:gd name="connsiteY7" fmla="*/ 2601540 h 3121861"/>
                        <a:gd name="connsiteX8" fmla="*/ 0 w 7706655"/>
                        <a:gd name="connsiteY8" fmla="*/ 520321 h 31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21861" fill="none" extrusionOk="0">
                          <a:moveTo>
                            <a:pt x="0" y="520321"/>
                          </a:moveTo>
                          <a:cubicBezTo>
                            <a:pt x="7735" y="183065"/>
                            <a:pt x="211197" y="12046"/>
                            <a:pt x="520321" y="0"/>
                          </a:cubicBezTo>
                          <a:cubicBezTo>
                            <a:pt x="3583051" y="-73180"/>
                            <a:pt x="5194303" y="86135"/>
                            <a:pt x="7186334" y="0"/>
                          </a:cubicBezTo>
                          <a:cubicBezTo>
                            <a:pt x="7497229" y="7005"/>
                            <a:pt x="7687176" y="224206"/>
                            <a:pt x="7706655" y="520321"/>
                          </a:cubicBezTo>
                          <a:cubicBezTo>
                            <a:pt x="7862565" y="885183"/>
                            <a:pt x="7567161" y="2296058"/>
                            <a:pt x="7706655" y="2601540"/>
                          </a:cubicBezTo>
                          <a:cubicBezTo>
                            <a:pt x="7657935" y="2883608"/>
                            <a:pt x="7502406" y="3085876"/>
                            <a:pt x="7186334" y="3121861"/>
                          </a:cubicBezTo>
                          <a:cubicBezTo>
                            <a:pt x="4166522" y="3166721"/>
                            <a:pt x="1946216" y="3239483"/>
                            <a:pt x="520321" y="3121861"/>
                          </a:cubicBezTo>
                          <a:cubicBezTo>
                            <a:pt x="210022" y="3170992"/>
                            <a:pt x="46295" y="2862198"/>
                            <a:pt x="0" y="2601540"/>
                          </a:cubicBezTo>
                          <a:cubicBezTo>
                            <a:pt x="-60313" y="2039080"/>
                            <a:pt x="168062" y="833871"/>
                            <a:pt x="0" y="520321"/>
                          </a:cubicBezTo>
                          <a:close/>
                        </a:path>
                        <a:path w="7706655" h="3121861" stroke="0" extrusionOk="0">
                          <a:moveTo>
                            <a:pt x="0" y="520321"/>
                          </a:moveTo>
                          <a:cubicBezTo>
                            <a:pt x="2519" y="248928"/>
                            <a:pt x="202988" y="-37887"/>
                            <a:pt x="520321" y="0"/>
                          </a:cubicBezTo>
                          <a:cubicBezTo>
                            <a:pt x="2135247" y="33707"/>
                            <a:pt x="4579845" y="-162475"/>
                            <a:pt x="7186334" y="0"/>
                          </a:cubicBezTo>
                          <a:cubicBezTo>
                            <a:pt x="7513795" y="-12315"/>
                            <a:pt x="7699596" y="238240"/>
                            <a:pt x="7706655" y="520321"/>
                          </a:cubicBezTo>
                          <a:cubicBezTo>
                            <a:pt x="7610466" y="1361196"/>
                            <a:pt x="7760170" y="2244188"/>
                            <a:pt x="7706655" y="2601540"/>
                          </a:cubicBezTo>
                          <a:cubicBezTo>
                            <a:pt x="7719383" y="2899538"/>
                            <a:pt x="7444961" y="3107822"/>
                            <a:pt x="7186334" y="3121861"/>
                          </a:cubicBezTo>
                          <a:cubicBezTo>
                            <a:pt x="5725735" y="3174712"/>
                            <a:pt x="3282705" y="3244143"/>
                            <a:pt x="520321" y="3121861"/>
                          </a:cubicBezTo>
                          <a:cubicBezTo>
                            <a:pt x="238126" y="3150260"/>
                            <a:pt x="23929" y="2891042"/>
                            <a:pt x="0" y="2601540"/>
                          </a:cubicBezTo>
                          <a:cubicBezTo>
                            <a:pt x="41338" y="1766445"/>
                            <a:pt x="-94415" y="895567"/>
                            <a:pt x="0" y="5203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tính</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bản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thân</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tập</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quan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hệ</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bè</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cô</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15000"/>
                </a:lnSpc>
                <a:spcBef>
                  <a:spcPts val="0"/>
                </a:spcBef>
                <a:spcAft>
                  <a:spcPts val="500"/>
                </a:spcAft>
              </a:pP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rPr>
                <a:t>lớp</a:t>
              </a:r>
              <a:endParaRPr lang="en-US" sz="4000" b="1" dirty="0">
                <a:solidFill>
                  <a:srgbClr val="FF0066"/>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26896BD9-BBC9-8432-2433-CF9ECEECA8DE}"/>
              </a:ext>
            </a:extLst>
          </p:cNvPr>
          <p:cNvPicPr>
            <a:picLocks noChangeAspect="1"/>
          </p:cNvPicPr>
          <p:nvPr/>
        </p:nvPicPr>
        <p:blipFill>
          <a:blip r:embed="rId3"/>
          <a:stretch>
            <a:fillRect/>
          </a:stretch>
        </p:blipFill>
        <p:spPr>
          <a:xfrm>
            <a:off x="1439012" y="1090366"/>
            <a:ext cx="9352075" cy="1286367"/>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Rounded Corners 3">
            <a:extLst>
              <a:ext uri="{FF2B5EF4-FFF2-40B4-BE49-F238E27FC236}">
                <a16:creationId xmlns:a16="http://schemas.microsoft.com/office/drawing/2014/main" id="{C42A07C3-B93A-C6B0-3EDF-91A71CF930B3}"/>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 T</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ừ nào dưới đây nói về các em lớp 1 trong ngày khai trường?</a:t>
            </a:r>
            <a:endPar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1E500C64-4425-FA1E-832B-079D0F063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15" y="3001926"/>
            <a:ext cx="3590158" cy="3590158"/>
          </a:xfrm>
          <a:prstGeom prst="rect">
            <a:avLst/>
          </a:prstGeom>
        </p:spPr>
      </p:pic>
      <p:sp>
        <p:nvSpPr>
          <p:cNvPr id="8" name="Cloud 7">
            <a:extLst>
              <a:ext uri="{FF2B5EF4-FFF2-40B4-BE49-F238E27FC236}">
                <a16:creationId xmlns:a16="http://schemas.microsoft.com/office/drawing/2014/main" id="{67BDD1F7-546E-421B-BDD6-66FB6C6EB155}"/>
              </a:ext>
            </a:extLst>
          </p:cNvPr>
          <p:cNvSpPr/>
          <p:nvPr/>
        </p:nvSpPr>
        <p:spPr>
          <a:xfrm>
            <a:off x="489902" y="1819866"/>
            <a:ext cx="3550989"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ngạc</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nhiên</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3C8F753F-B6A7-B0C1-C75C-40717D5E33E6}"/>
              </a:ext>
            </a:extLst>
          </p:cNvPr>
          <p:cNvSpPr/>
          <p:nvPr/>
        </p:nvSpPr>
        <p:spPr>
          <a:xfrm>
            <a:off x="4203380" y="1905792"/>
            <a:ext cx="3898968" cy="1082034"/>
          </a:xfrm>
          <a:prstGeom prst="cloud">
            <a:avLst/>
          </a:prstGeom>
          <a:solidFill>
            <a:schemeClr val="accent4">
              <a:lumMod val="20000"/>
              <a:lumOff val="80000"/>
            </a:schemeClr>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háo</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hức</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D4EB6817-E27B-A782-CBAE-70E80045F1EE}"/>
              </a:ext>
            </a:extLst>
          </p:cNvPr>
          <p:cNvSpPr/>
          <p:nvPr/>
        </p:nvSpPr>
        <p:spPr>
          <a:xfrm>
            <a:off x="8250248" y="1712133"/>
            <a:ext cx="3497251"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rụt</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rè</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C2FD32B-8A18-0BE5-258A-1ADCBD49CA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6387" y="2562224"/>
            <a:ext cx="4551814" cy="4551814"/>
          </a:xfrm>
          <a:prstGeom prst="rect">
            <a:avLst/>
          </a:prstGeom>
        </p:spPr>
      </p:pic>
      <p:pic>
        <p:nvPicPr>
          <p:cNvPr id="17" name="Picture 16">
            <a:extLst>
              <a:ext uri="{FF2B5EF4-FFF2-40B4-BE49-F238E27FC236}">
                <a16:creationId xmlns:a16="http://schemas.microsoft.com/office/drawing/2014/main" id="{21529A08-3E49-79DC-F0FD-1DEA1ADEE4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19575" y="2905124"/>
            <a:ext cx="3819525" cy="3819525"/>
          </a:xfrm>
          <a:prstGeom prst="rect">
            <a:avLst/>
          </a:prstGeom>
        </p:spPr>
      </p:pic>
      <p:sp>
        <p:nvSpPr>
          <p:cNvPr id="18" name="TextBox 17">
            <a:extLst>
              <a:ext uri="{FF2B5EF4-FFF2-40B4-BE49-F238E27FC236}">
                <a16:creationId xmlns:a16="http://schemas.microsoft.com/office/drawing/2014/main" id="{51CECA84-7CC4-5C3B-EE18-6F7912BEB849}"/>
              </a:ext>
            </a:extLst>
          </p:cNvPr>
          <p:cNvSpPr txBox="1"/>
          <p:nvPr/>
        </p:nvSpPr>
        <p:spPr>
          <a:xfrm>
            <a:off x="10872427" y="1076325"/>
            <a:ext cx="1319573" cy="1323439"/>
          </a:xfrm>
          <a:prstGeom prst="rect">
            <a:avLst/>
          </a:prstGeom>
          <a:noFill/>
        </p:spPr>
        <p:txBody>
          <a:bodyPr wrap="square" rtlCol="0">
            <a:spAutoFit/>
          </a:bodyPr>
          <a:lstStyle/>
          <a:p>
            <a:r>
              <a:rPr lang="en-US" sz="8000" dirty="0">
                <a:solidFill>
                  <a:srgbClr val="FF0066"/>
                </a:solidFill>
                <a:sym typeface="Wingdings" panose="05000000000000000000" pitchFamily="2" charset="2"/>
              </a:rPr>
              <a:t></a:t>
            </a:r>
            <a:endParaRPr lang="en-US" sz="8000" dirty="0">
              <a:solidFill>
                <a:srgbClr val="FF0066"/>
              </a:solidFill>
            </a:endParaRPr>
          </a:p>
        </p:txBody>
      </p:sp>
    </p:spTree>
    <p:extLst>
      <p:ext uri="{BB962C8B-B14F-4D97-AF65-F5344CB8AC3E}">
        <p14:creationId xmlns:p14="http://schemas.microsoft.com/office/powerpoint/2010/main" val="116973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Rounded Corners 3">
            <a:extLst>
              <a:ext uri="{FF2B5EF4-FFF2-40B4-BE49-F238E27FC236}">
                <a16:creationId xmlns:a16="http://schemas.microsoft.com/office/drawing/2014/main" id="{C42A07C3-B93A-C6B0-3EDF-91A71CF930B3}"/>
              </a:ext>
            </a:extLst>
          </p:cNvPr>
          <p:cNvSpPr/>
          <p:nvPr/>
        </p:nvSpPr>
        <p:spPr>
          <a:xfrm>
            <a:off x="230973" y="352283"/>
            <a:ext cx="11610428" cy="89549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2.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Thực</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0DD9F78D-9B0F-148B-2BF5-D61A2F66FB7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041240" y="2788255"/>
            <a:ext cx="4681183" cy="4321863"/>
          </a:xfrm>
          <a:prstGeom prst="rect">
            <a:avLst/>
          </a:prstGeom>
        </p:spPr>
      </p:pic>
      <p:sp>
        <p:nvSpPr>
          <p:cNvPr id="4" name="TextBox 3">
            <a:extLst>
              <a:ext uri="{FF2B5EF4-FFF2-40B4-BE49-F238E27FC236}">
                <a16:creationId xmlns:a16="http://schemas.microsoft.com/office/drawing/2014/main" id="{D311FE93-31C0-FC1B-E373-4929243BCAD1}"/>
              </a:ext>
            </a:extLst>
          </p:cNvPr>
          <p:cNvSpPr txBox="1"/>
          <p:nvPr/>
        </p:nvSpPr>
        <p:spPr>
          <a:xfrm>
            <a:off x="592010" y="1916141"/>
            <a:ext cx="10362158" cy="646331"/>
          </a:xfrm>
          <a:prstGeom prst="rect">
            <a:avLst/>
          </a:prstGeom>
          <a:noFill/>
        </p:spPr>
        <p:txBody>
          <a:bodyPr wrap="square" rtlCol="0">
            <a:spAutoFit/>
          </a:bodyPr>
          <a:lstStyle/>
          <a:p>
            <a:r>
              <a:rPr lang="vi-V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a. Nói lời chào tạm biệt mẹ trước khi đến trường.</a:t>
            </a:r>
            <a:endParaRPr 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B1675A2-8A34-E758-745A-B72B4410D761}"/>
              </a:ext>
            </a:extLst>
          </p:cNvPr>
          <p:cNvSpPr txBox="1"/>
          <p:nvPr/>
        </p:nvSpPr>
        <p:spPr>
          <a:xfrm>
            <a:off x="649160" y="2885903"/>
            <a:ext cx="10362158" cy="646331"/>
          </a:xfrm>
          <a:prstGeom prst="rect">
            <a:avLst/>
          </a:prstGeom>
          <a:noFill/>
        </p:spPr>
        <p:txBody>
          <a:bodyPr wrap="square" rtlCol="0">
            <a:spAutoFit/>
          </a:bodyPr>
          <a:lstStyle/>
          <a:p>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Nói lời chào thầy, chào cô giáo khi đến lớp.</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88F43686-DE4A-DE66-6B68-267EC640ADA5}"/>
              </a:ext>
            </a:extLst>
          </p:cNvPr>
          <p:cNvSpPr txBox="1"/>
          <p:nvPr/>
        </p:nvSpPr>
        <p:spPr>
          <a:xfrm>
            <a:off x="650185" y="3880299"/>
            <a:ext cx="9077738" cy="1200329"/>
          </a:xfrm>
          <a:prstGeom prst="rect">
            <a:avLst/>
          </a:prstGeom>
          <a:noFill/>
        </p:spPr>
        <p:txBody>
          <a:bodyPr wrap="square" rtlCol="0">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Cùng bạn nói và đáp lời chào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gặp nhau </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trường.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260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6" name="Picture 5">
            <a:extLst>
              <a:ext uri="{FF2B5EF4-FFF2-40B4-BE49-F238E27FC236}">
                <a16:creationId xmlns:a16="http://schemas.microsoft.com/office/drawing/2014/main" id="{A74FFDD7-A11A-F9A2-92A5-81CD84D3A03A}"/>
              </a:ext>
            </a:extLst>
          </p:cNvPr>
          <p:cNvPicPr>
            <a:picLocks noChangeAspect="1"/>
          </p:cNvPicPr>
          <p:nvPr/>
        </p:nvPicPr>
        <p:blipFill>
          <a:blip r:embed="rId3"/>
          <a:stretch>
            <a:fillRect/>
          </a:stretch>
        </p:blipFill>
        <p:spPr>
          <a:xfrm>
            <a:off x="2151546" y="763448"/>
            <a:ext cx="7888908" cy="174970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54DB2E1E-646B-1740-BF35-66DC5DECA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2896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69FBEA82-9EF8-DFFA-95F4-34D80CF5D221}"/>
              </a:ext>
            </a:extLst>
          </p:cNvPr>
          <p:cNvPicPr>
            <a:picLocks noChangeAspect="1"/>
          </p:cNvPicPr>
          <p:nvPr/>
        </p:nvPicPr>
        <p:blipFill>
          <a:blip r:embed="rId6"/>
          <a:stretch>
            <a:fillRect/>
          </a:stretch>
        </p:blipFill>
        <p:spPr>
          <a:xfrm>
            <a:off x="3147588" y="476524"/>
            <a:ext cx="5401524" cy="2456901"/>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998F6C78-C4FD-1864-B11C-744A51F819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336" y="246471"/>
            <a:ext cx="1412646" cy="141264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iny" panose="02000903060500060000" pitchFamily="2" charset="0"/>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iny" panose="02000903060500060000" pitchFamily="2" charset="0"/>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pic>
        <p:nvPicPr>
          <p:cNvPr id="2" name="Picture 1">
            <a:extLst>
              <a:ext uri="{FF2B5EF4-FFF2-40B4-BE49-F238E27FC236}">
                <a16:creationId xmlns:a16="http://schemas.microsoft.com/office/drawing/2014/main" id="{5FFDB54A-552F-00E7-7C81-2B842164A2DB}"/>
              </a:ext>
            </a:extLst>
          </p:cNvPr>
          <p:cNvPicPr>
            <a:picLocks noChangeAspect="1"/>
          </p:cNvPicPr>
          <p:nvPr/>
        </p:nvPicPr>
        <p:blipFill>
          <a:blip r:embed="rId3"/>
          <a:stretch>
            <a:fillRect/>
          </a:stretch>
        </p:blipFill>
        <p:spPr>
          <a:xfrm>
            <a:off x="1266002" y="1132668"/>
            <a:ext cx="10193395" cy="1030313"/>
          </a:xfrm>
          <a:prstGeom prst="rect">
            <a:avLst/>
          </a:prstGeom>
        </p:spPr>
      </p:pic>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EBE83656-4009-0BAB-8038-669A1A6F068F}"/>
              </a:ext>
            </a:extLst>
          </p:cNvPr>
          <p:cNvSpPr/>
          <p:nvPr/>
        </p:nvSpPr>
        <p:spPr>
          <a:xfrm>
            <a:off x="514350" y="1311414"/>
            <a:ext cx="10972800"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6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p>
        </p:txBody>
      </p:sp>
      <p:pic>
        <p:nvPicPr>
          <p:cNvPr id="10" name="Picture 9">
            <a:extLst>
              <a:ext uri="{FF2B5EF4-FFF2-40B4-BE49-F238E27FC236}">
                <a16:creationId xmlns:a16="http://schemas.microsoft.com/office/drawing/2014/main" id="{C42CF55B-4250-3155-5BA9-AB72F22A5F5E}"/>
              </a:ext>
            </a:extLst>
          </p:cNvPr>
          <p:cNvPicPr>
            <a:picLocks noChangeAspect="1"/>
          </p:cNvPicPr>
          <p:nvPr/>
        </p:nvPicPr>
        <p:blipFill>
          <a:blip r:embed="rId2"/>
          <a:stretch>
            <a:fillRect/>
          </a:stretch>
        </p:blipFill>
        <p:spPr>
          <a:xfrm>
            <a:off x="1795292" y="463643"/>
            <a:ext cx="8315665" cy="768163"/>
          </a:xfrm>
          <a:prstGeom prst="rect">
            <a:avLst/>
          </a:prstGeom>
        </p:spPr>
      </p:pic>
      <p:sp>
        <p:nvSpPr>
          <p:cNvPr id="2" name="Rectangle: Rounded Corners 1">
            <a:extLst>
              <a:ext uri="{FF2B5EF4-FFF2-40B4-BE49-F238E27FC236}">
                <a16:creationId xmlns:a16="http://schemas.microsoft.com/office/drawing/2014/main" id="{5D2A4759-139F-08F0-2B2D-4A944E836FF5}"/>
              </a:ext>
            </a:extLst>
          </p:cNvPr>
          <p:cNvSpPr/>
          <p:nvPr/>
        </p:nvSpPr>
        <p:spPr>
          <a:xfrm>
            <a:off x="215080" y="6038850"/>
            <a:ext cx="453789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a:t>
            </a:r>
            <a:r>
              <a:rPr lang="en-US" sz="44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chia </a:t>
            </a:r>
            <a:r>
              <a:rPr lang="en-US" sz="440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a:extLst>
              <a:ext uri="{FF2B5EF4-FFF2-40B4-BE49-F238E27FC236}">
                <a16:creationId xmlns:a16="http://schemas.microsoft.com/office/drawing/2014/main" id="{C780CE63-E2EF-701C-9F8E-4E142013E1A6}"/>
              </a:ext>
            </a:extLst>
          </p:cNvPr>
          <p:cNvSpPr/>
          <p:nvPr/>
        </p:nvSpPr>
        <p:spPr>
          <a:xfrm>
            <a:off x="318627" y="136207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6" name="Oval 5">
            <a:extLst>
              <a:ext uri="{FF2B5EF4-FFF2-40B4-BE49-F238E27FC236}">
                <a16:creationId xmlns:a16="http://schemas.microsoft.com/office/drawing/2014/main" id="{6BA6717E-CF49-3457-322E-578E869456C6}"/>
              </a:ext>
            </a:extLst>
          </p:cNvPr>
          <p:cNvSpPr/>
          <p:nvPr/>
        </p:nvSpPr>
        <p:spPr>
          <a:xfrm>
            <a:off x="232902" y="300989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DD8C605E-DA0F-0B13-B469-182683DD427B}"/>
              </a:ext>
            </a:extLst>
          </p:cNvPr>
          <p:cNvSpPr/>
          <p:nvPr/>
        </p:nvSpPr>
        <p:spPr>
          <a:xfrm>
            <a:off x="309102" y="4505324"/>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Rectangle: Rounded Corners 2">
            <a:extLst>
              <a:ext uri="{FF2B5EF4-FFF2-40B4-BE49-F238E27FC236}">
                <a16:creationId xmlns:a16="http://schemas.microsoft.com/office/drawing/2014/main" id="{F432DE5A-E57D-FBF5-8346-ED1841C47EF4}"/>
              </a:ext>
            </a:extLst>
          </p:cNvPr>
          <p:cNvSpPr/>
          <p:nvPr/>
        </p:nvSpPr>
        <p:spPr>
          <a:xfrm>
            <a:off x="215080" y="6048375"/>
            <a:ext cx="6080945" cy="72943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lần</a:t>
            </a:r>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4409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500"/>
                                        <p:tgtEl>
                                          <p:spTgt spid="4">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fade">
                                      <p:cBhvr>
                                        <p:cTn id="48" dur="500"/>
                                        <p:tgtEl>
                                          <p:spTgt spid="4">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500"/>
                                        <p:tgtEl>
                                          <p:spTgt spid="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2" grpId="0" animBg="1"/>
      <p:bldP spid="5" grpId="0" animBg="1"/>
      <p:bldP spid="6" grpId="0" animBg="1"/>
      <p:bldP spid="8"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FE61D0-403F-7449-33DB-979F70A197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237207" y="2215540"/>
            <a:ext cx="3720353" cy="4312227"/>
          </a:xfrm>
          <a:prstGeom prst="rect">
            <a:avLst/>
          </a:prstGeom>
        </p:spPr>
      </p:pic>
      <p:sp>
        <p:nvSpPr>
          <p:cNvPr id="3" name="Speech Bubble: Rectangle with Corners Rounded 13">
            <a:extLst>
              <a:ext uri="{FF2B5EF4-FFF2-40B4-BE49-F238E27FC236}">
                <a16:creationId xmlns:a16="http://schemas.microsoft.com/office/drawing/2014/main" id="{A5B17283-380E-A667-E33D-601F218E4F4F}"/>
              </a:ext>
            </a:extLst>
          </p:cNvPr>
          <p:cNvSpPr/>
          <p:nvPr/>
        </p:nvSpPr>
        <p:spPr>
          <a:xfrm>
            <a:off x="485775" y="2301265"/>
            <a:ext cx="6078855" cy="2061185"/>
          </a:xfrm>
          <a:custGeom>
            <a:avLst/>
            <a:gdLst>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8855" h="2061185" fill="none" extrusionOk="0">
                <a:moveTo>
                  <a:pt x="0" y="343538"/>
                </a:moveTo>
                <a:cubicBezTo>
                  <a:pt x="-52154" y="214792"/>
                  <a:pt x="211557" y="-76674"/>
                  <a:pt x="405073" y="0"/>
                </a:cubicBezTo>
                <a:cubicBezTo>
                  <a:pt x="936995" y="78737"/>
                  <a:pt x="2465851" y="79745"/>
                  <a:pt x="3545998" y="0"/>
                </a:cubicBezTo>
                <a:lnTo>
                  <a:pt x="3545998" y="0"/>
                </a:lnTo>
                <a:cubicBezTo>
                  <a:pt x="3888256" y="-56912"/>
                  <a:pt x="4924651" y="96697"/>
                  <a:pt x="5065712" y="0"/>
                </a:cubicBezTo>
                <a:cubicBezTo>
                  <a:pt x="5255532" y="27733"/>
                  <a:pt x="5422565" y="14828"/>
                  <a:pt x="5673781" y="0"/>
                </a:cubicBezTo>
                <a:cubicBezTo>
                  <a:pt x="5951473" y="40286"/>
                  <a:pt x="6006669" y="132106"/>
                  <a:pt x="6078855" y="343538"/>
                </a:cubicBezTo>
                <a:cubicBezTo>
                  <a:pt x="6141001" y="793090"/>
                  <a:pt x="6068662" y="1068787"/>
                  <a:pt x="6078855" y="1202358"/>
                </a:cubicBezTo>
                <a:cubicBezTo>
                  <a:pt x="6479200" y="1298166"/>
                  <a:pt x="7036050" y="1333161"/>
                  <a:pt x="7186725" y="1342965"/>
                </a:cubicBezTo>
                <a:cubicBezTo>
                  <a:pt x="7109016" y="1500255"/>
                  <a:pt x="6398505" y="1613303"/>
                  <a:pt x="6078855" y="1717654"/>
                </a:cubicBezTo>
                <a:lnTo>
                  <a:pt x="6078855" y="1717646"/>
                </a:lnTo>
                <a:cubicBezTo>
                  <a:pt x="6118870" y="1882019"/>
                  <a:pt x="5964406" y="2100158"/>
                  <a:pt x="5673781" y="2061185"/>
                </a:cubicBezTo>
                <a:cubicBezTo>
                  <a:pt x="5459616" y="2046863"/>
                  <a:pt x="5263931" y="1987748"/>
                  <a:pt x="5065712" y="2061185"/>
                </a:cubicBezTo>
                <a:cubicBezTo>
                  <a:pt x="4472126" y="2076262"/>
                  <a:pt x="3690485" y="1983241"/>
                  <a:pt x="3545998" y="2061185"/>
                </a:cubicBezTo>
                <a:lnTo>
                  <a:pt x="3545998" y="2061185"/>
                </a:lnTo>
                <a:cubicBezTo>
                  <a:pt x="2305187" y="2137420"/>
                  <a:pt x="1519027" y="2163971"/>
                  <a:pt x="405073" y="2061185"/>
                </a:cubicBezTo>
                <a:cubicBezTo>
                  <a:pt x="154485" y="2032595"/>
                  <a:pt x="57274" y="1939079"/>
                  <a:pt x="0" y="1717646"/>
                </a:cubicBezTo>
                <a:lnTo>
                  <a:pt x="0" y="1717654"/>
                </a:lnTo>
                <a:cubicBezTo>
                  <a:pt x="11247" y="1631509"/>
                  <a:pt x="-16875" y="1388312"/>
                  <a:pt x="0" y="1202358"/>
                </a:cubicBezTo>
                <a:lnTo>
                  <a:pt x="0" y="1202358"/>
                </a:lnTo>
                <a:cubicBezTo>
                  <a:pt x="17309" y="947708"/>
                  <a:pt x="77023" y="562807"/>
                  <a:pt x="0" y="343538"/>
                </a:cubicBezTo>
                <a:close/>
              </a:path>
              <a:path w="6078855" h="2061185" stroke="0" extrusionOk="0">
                <a:moveTo>
                  <a:pt x="0" y="343538"/>
                </a:moveTo>
                <a:cubicBezTo>
                  <a:pt x="-25115" y="188927"/>
                  <a:pt x="124198" y="77482"/>
                  <a:pt x="405073" y="0"/>
                </a:cubicBezTo>
                <a:cubicBezTo>
                  <a:pt x="1205151" y="60452"/>
                  <a:pt x="2258665" y="54498"/>
                  <a:pt x="3545998" y="0"/>
                </a:cubicBezTo>
                <a:lnTo>
                  <a:pt x="3545998" y="0"/>
                </a:lnTo>
                <a:cubicBezTo>
                  <a:pt x="4262959" y="110164"/>
                  <a:pt x="4784883" y="23285"/>
                  <a:pt x="5065712" y="0"/>
                </a:cubicBezTo>
                <a:cubicBezTo>
                  <a:pt x="5212375" y="-48029"/>
                  <a:pt x="5501421" y="15861"/>
                  <a:pt x="5673781" y="0"/>
                </a:cubicBezTo>
                <a:cubicBezTo>
                  <a:pt x="5944105" y="-21744"/>
                  <a:pt x="6033723" y="92159"/>
                  <a:pt x="6078855" y="343538"/>
                </a:cubicBezTo>
                <a:cubicBezTo>
                  <a:pt x="6003801" y="652167"/>
                  <a:pt x="6018589" y="874776"/>
                  <a:pt x="6078855" y="1202358"/>
                </a:cubicBezTo>
                <a:cubicBezTo>
                  <a:pt x="6603951" y="1297960"/>
                  <a:pt x="6910408" y="1353169"/>
                  <a:pt x="7186725" y="1342965"/>
                </a:cubicBezTo>
                <a:cubicBezTo>
                  <a:pt x="6806077" y="1376375"/>
                  <a:pt x="6420102" y="1665132"/>
                  <a:pt x="6078855" y="1717654"/>
                </a:cubicBezTo>
                <a:lnTo>
                  <a:pt x="6078855" y="1717646"/>
                </a:lnTo>
                <a:cubicBezTo>
                  <a:pt x="6090184" y="1896712"/>
                  <a:pt x="5927704" y="2049419"/>
                  <a:pt x="5673781" y="2061185"/>
                </a:cubicBezTo>
                <a:cubicBezTo>
                  <a:pt x="5685514" y="1991891"/>
                  <a:pt x="5323152" y="2036476"/>
                  <a:pt x="5065712" y="2061185"/>
                </a:cubicBezTo>
                <a:cubicBezTo>
                  <a:pt x="4352126" y="2036157"/>
                  <a:pt x="3954509" y="2210172"/>
                  <a:pt x="3545998" y="2061185"/>
                </a:cubicBezTo>
                <a:lnTo>
                  <a:pt x="3545998" y="2061185"/>
                </a:lnTo>
                <a:cubicBezTo>
                  <a:pt x="3163831" y="2224199"/>
                  <a:pt x="2045033" y="2219119"/>
                  <a:pt x="405073" y="2061185"/>
                </a:cubicBezTo>
                <a:cubicBezTo>
                  <a:pt x="202719" y="2018795"/>
                  <a:pt x="1390" y="1874509"/>
                  <a:pt x="0" y="1717646"/>
                </a:cubicBezTo>
                <a:lnTo>
                  <a:pt x="0" y="1717654"/>
                </a:lnTo>
                <a:cubicBezTo>
                  <a:pt x="12688" y="1509004"/>
                  <a:pt x="-13112" y="1358508"/>
                  <a:pt x="0" y="1202358"/>
                </a:cubicBezTo>
                <a:lnTo>
                  <a:pt x="0" y="1202358"/>
                </a:lnTo>
                <a:cubicBezTo>
                  <a:pt x="-21605" y="874468"/>
                  <a:pt x="-9951" y="429694"/>
                  <a:pt x="0" y="343538"/>
                </a:cubicBezTo>
                <a:close/>
              </a:path>
              <a:path w="6078855" h="2061185" fill="none" stroke="0" extrusionOk="0">
                <a:moveTo>
                  <a:pt x="0" y="343538"/>
                </a:moveTo>
                <a:cubicBezTo>
                  <a:pt x="-8980" y="117944"/>
                  <a:pt x="208524" y="5190"/>
                  <a:pt x="405073" y="0"/>
                </a:cubicBezTo>
                <a:cubicBezTo>
                  <a:pt x="442987" y="-27164"/>
                  <a:pt x="1951309" y="-58895"/>
                  <a:pt x="3545998" y="0"/>
                </a:cubicBezTo>
                <a:lnTo>
                  <a:pt x="3545998" y="0"/>
                </a:lnTo>
                <a:cubicBezTo>
                  <a:pt x="3916390" y="-45683"/>
                  <a:pt x="4920278" y="31224"/>
                  <a:pt x="5065712" y="0"/>
                </a:cubicBezTo>
                <a:cubicBezTo>
                  <a:pt x="5262145" y="16663"/>
                  <a:pt x="5391138" y="-669"/>
                  <a:pt x="5673781" y="0"/>
                </a:cubicBezTo>
                <a:cubicBezTo>
                  <a:pt x="5920141" y="26113"/>
                  <a:pt x="6026320" y="96467"/>
                  <a:pt x="6078855" y="343538"/>
                </a:cubicBezTo>
                <a:cubicBezTo>
                  <a:pt x="6151935" y="735314"/>
                  <a:pt x="5994545" y="1064404"/>
                  <a:pt x="6078855" y="1202358"/>
                </a:cubicBezTo>
                <a:cubicBezTo>
                  <a:pt x="6432382" y="1247397"/>
                  <a:pt x="7026695" y="1386006"/>
                  <a:pt x="7186725" y="1342965"/>
                </a:cubicBezTo>
                <a:cubicBezTo>
                  <a:pt x="7093483" y="1436290"/>
                  <a:pt x="6390334" y="1643240"/>
                  <a:pt x="6078855" y="1717654"/>
                </a:cubicBezTo>
                <a:lnTo>
                  <a:pt x="6078855" y="1717646"/>
                </a:lnTo>
                <a:cubicBezTo>
                  <a:pt x="6131376" y="1904045"/>
                  <a:pt x="5887736" y="2011152"/>
                  <a:pt x="5673781" y="2061185"/>
                </a:cubicBezTo>
                <a:cubicBezTo>
                  <a:pt x="5436046" y="2000358"/>
                  <a:pt x="5233559" y="2012941"/>
                  <a:pt x="5065712" y="2061185"/>
                </a:cubicBezTo>
                <a:cubicBezTo>
                  <a:pt x="4432424" y="2073118"/>
                  <a:pt x="3789245" y="2003686"/>
                  <a:pt x="3545998" y="2061185"/>
                </a:cubicBezTo>
                <a:lnTo>
                  <a:pt x="3545998" y="2061185"/>
                </a:lnTo>
                <a:cubicBezTo>
                  <a:pt x="2130626" y="1853674"/>
                  <a:pt x="1304032" y="2244123"/>
                  <a:pt x="405073" y="2061185"/>
                </a:cubicBezTo>
                <a:cubicBezTo>
                  <a:pt x="165192" y="2028775"/>
                  <a:pt x="60213" y="1951057"/>
                  <a:pt x="0" y="1717646"/>
                </a:cubicBezTo>
                <a:lnTo>
                  <a:pt x="0" y="1717654"/>
                </a:lnTo>
                <a:cubicBezTo>
                  <a:pt x="-11407" y="1676581"/>
                  <a:pt x="-10803" y="1389384"/>
                  <a:pt x="0" y="1202358"/>
                </a:cubicBezTo>
                <a:lnTo>
                  <a:pt x="0" y="1202358"/>
                </a:lnTo>
                <a:cubicBezTo>
                  <a:pt x="35701" y="839669"/>
                  <a:pt x="69639" y="601354"/>
                  <a:pt x="0" y="343538"/>
                </a:cubicBezTo>
                <a:close/>
              </a:path>
              <a:path w="6078855" h="2061185" fill="none" stroke="0" extrusionOk="0">
                <a:moveTo>
                  <a:pt x="0" y="343538"/>
                </a:moveTo>
                <a:cubicBezTo>
                  <a:pt x="-22383" y="165271"/>
                  <a:pt x="192252" y="-40965"/>
                  <a:pt x="405073" y="0"/>
                </a:cubicBezTo>
                <a:cubicBezTo>
                  <a:pt x="772716" y="57994"/>
                  <a:pt x="2245804" y="-31258"/>
                  <a:pt x="3545998" y="0"/>
                </a:cubicBezTo>
                <a:lnTo>
                  <a:pt x="3545998" y="0"/>
                </a:lnTo>
                <a:cubicBezTo>
                  <a:pt x="3910929" y="-47345"/>
                  <a:pt x="4922010" y="62745"/>
                  <a:pt x="5065712" y="0"/>
                </a:cubicBezTo>
                <a:cubicBezTo>
                  <a:pt x="5278760" y="42368"/>
                  <a:pt x="5403721" y="6259"/>
                  <a:pt x="5673781" y="0"/>
                </a:cubicBezTo>
                <a:cubicBezTo>
                  <a:pt x="5958918" y="20899"/>
                  <a:pt x="6009054" y="117858"/>
                  <a:pt x="6078855" y="343538"/>
                </a:cubicBezTo>
                <a:cubicBezTo>
                  <a:pt x="6145027" y="782708"/>
                  <a:pt x="6022471" y="1067813"/>
                  <a:pt x="6078855" y="1202358"/>
                </a:cubicBezTo>
                <a:cubicBezTo>
                  <a:pt x="6458203" y="1282652"/>
                  <a:pt x="7032296" y="1354514"/>
                  <a:pt x="7186725" y="1342965"/>
                </a:cubicBezTo>
                <a:cubicBezTo>
                  <a:pt x="7115795" y="1416375"/>
                  <a:pt x="6417029" y="1614879"/>
                  <a:pt x="6078855" y="1717654"/>
                </a:cubicBezTo>
                <a:lnTo>
                  <a:pt x="6078855" y="1717646"/>
                </a:lnTo>
                <a:cubicBezTo>
                  <a:pt x="6148662" y="1864201"/>
                  <a:pt x="5946306" y="2059198"/>
                  <a:pt x="5673781" y="2061185"/>
                </a:cubicBezTo>
                <a:cubicBezTo>
                  <a:pt x="5430030" y="2018804"/>
                  <a:pt x="5234799" y="1995192"/>
                  <a:pt x="5065712" y="2061185"/>
                </a:cubicBezTo>
                <a:cubicBezTo>
                  <a:pt x="4447159" y="2058515"/>
                  <a:pt x="3720633" y="1996580"/>
                  <a:pt x="3545998" y="2061185"/>
                </a:cubicBezTo>
                <a:lnTo>
                  <a:pt x="3545998" y="2061185"/>
                </a:lnTo>
                <a:cubicBezTo>
                  <a:pt x="2283357" y="1956854"/>
                  <a:pt x="1465848" y="2168706"/>
                  <a:pt x="405073" y="2061185"/>
                </a:cubicBezTo>
                <a:cubicBezTo>
                  <a:pt x="148921" y="2007407"/>
                  <a:pt x="51256" y="1944942"/>
                  <a:pt x="0" y="1717646"/>
                </a:cubicBezTo>
                <a:lnTo>
                  <a:pt x="0" y="1717654"/>
                </a:lnTo>
                <a:cubicBezTo>
                  <a:pt x="9910" y="1619986"/>
                  <a:pt x="-10813" y="1413776"/>
                  <a:pt x="0" y="1202358"/>
                </a:cubicBezTo>
                <a:lnTo>
                  <a:pt x="0" y="1202358"/>
                </a:lnTo>
                <a:cubicBezTo>
                  <a:pt x="25253" y="904397"/>
                  <a:pt x="80409" y="588747"/>
                  <a:pt x="0" y="343538"/>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custGeom>
                    <a:avLst/>
                    <a:gdLst>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 name="connsiteX0" fmla="*/ 0 w 6078855"/>
                      <a:gd name="connsiteY0" fmla="*/ 343538 h 2061185"/>
                      <a:gd name="connsiteX1" fmla="*/ 405073 w 6078855"/>
                      <a:gd name="connsiteY1" fmla="*/ 0 h 2061185"/>
                      <a:gd name="connsiteX2" fmla="*/ 3545998 w 6078855"/>
                      <a:gd name="connsiteY2" fmla="*/ 0 h 2061185"/>
                      <a:gd name="connsiteX3" fmla="*/ 3545998 w 6078855"/>
                      <a:gd name="connsiteY3" fmla="*/ 0 h 2061185"/>
                      <a:gd name="connsiteX4" fmla="*/ 5065712 w 6078855"/>
                      <a:gd name="connsiteY4" fmla="*/ 0 h 2061185"/>
                      <a:gd name="connsiteX5" fmla="*/ 5673781 w 6078855"/>
                      <a:gd name="connsiteY5" fmla="*/ 0 h 2061185"/>
                      <a:gd name="connsiteX6" fmla="*/ 6078855 w 6078855"/>
                      <a:gd name="connsiteY6" fmla="*/ 343538 h 2061185"/>
                      <a:gd name="connsiteX7" fmla="*/ 6078855 w 6078855"/>
                      <a:gd name="connsiteY7" fmla="*/ 1202358 h 2061185"/>
                      <a:gd name="connsiteX8" fmla="*/ 7186725 w 6078855"/>
                      <a:gd name="connsiteY8" fmla="*/ 1342965 h 2061185"/>
                      <a:gd name="connsiteX9" fmla="*/ 6078855 w 6078855"/>
                      <a:gd name="connsiteY9" fmla="*/ 1717654 h 2061185"/>
                      <a:gd name="connsiteX10" fmla="*/ 6078855 w 6078855"/>
                      <a:gd name="connsiteY10" fmla="*/ 1717646 h 2061185"/>
                      <a:gd name="connsiteX11" fmla="*/ 5673781 w 6078855"/>
                      <a:gd name="connsiteY11" fmla="*/ 2061185 h 2061185"/>
                      <a:gd name="connsiteX12" fmla="*/ 5065712 w 6078855"/>
                      <a:gd name="connsiteY12" fmla="*/ 2061185 h 2061185"/>
                      <a:gd name="connsiteX13" fmla="*/ 3545998 w 6078855"/>
                      <a:gd name="connsiteY13" fmla="*/ 2061185 h 2061185"/>
                      <a:gd name="connsiteX14" fmla="*/ 3545998 w 6078855"/>
                      <a:gd name="connsiteY14" fmla="*/ 2061185 h 2061185"/>
                      <a:gd name="connsiteX15" fmla="*/ 405073 w 6078855"/>
                      <a:gd name="connsiteY15" fmla="*/ 2061185 h 2061185"/>
                      <a:gd name="connsiteX16" fmla="*/ 0 w 6078855"/>
                      <a:gd name="connsiteY16" fmla="*/ 1717646 h 2061185"/>
                      <a:gd name="connsiteX17" fmla="*/ 0 w 6078855"/>
                      <a:gd name="connsiteY17" fmla="*/ 1717654 h 2061185"/>
                      <a:gd name="connsiteX18" fmla="*/ 0 w 6078855"/>
                      <a:gd name="connsiteY18" fmla="*/ 1202358 h 2061185"/>
                      <a:gd name="connsiteX19" fmla="*/ 0 w 6078855"/>
                      <a:gd name="connsiteY19" fmla="*/ 1202358 h 2061185"/>
                      <a:gd name="connsiteX20" fmla="*/ 0 w 6078855"/>
                      <a:gd name="connsiteY20" fmla="*/ 343538 h 20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8855" h="2061185" fill="none" extrusionOk="0">
                        <a:moveTo>
                          <a:pt x="0" y="343538"/>
                        </a:moveTo>
                        <a:cubicBezTo>
                          <a:pt x="-29074" y="187047"/>
                          <a:pt x="202118" y="-51138"/>
                          <a:pt x="405073" y="0"/>
                        </a:cubicBezTo>
                        <a:cubicBezTo>
                          <a:pt x="895318" y="92747"/>
                          <a:pt x="2239358" y="-4235"/>
                          <a:pt x="3545998" y="0"/>
                        </a:cubicBezTo>
                        <a:lnTo>
                          <a:pt x="3545998" y="0"/>
                        </a:lnTo>
                        <a:cubicBezTo>
                          <a:pt x="3890860" y="-54405"/>
                          <a:pt x="4917231" y="66145"/>
                          <a:pt x="5065712" y="0"/>
                        </a:cubicBezTo>
                        <a:cubicBezTo>
                          <a:pt x="5267209" y="24687"/>
                          <a:pt x="5417844" y="6557"/>
                          <a:pt x="5673781" y="0"/>
                        </a:cubicBezTo>
                        <a:cubicBezTo>
                          <a:pt x="5931452" y="24178"/>
                          <a:pt x="6022635" y="137283"/>
                          <a:pt x="6078855" y="343538"/>
                        </a:cubicBezTo>
                        <a:cubicBezTo>
                          <a:pt x="6143229" y="789528"/>
                          <a:pt x="6044909" y="1053959"/>
                          <a:pt x="6078855" y="1202358"/>
                        </a:cubicBezTo>
                        <a:cubicBezTo>
                          <a:pt x="6465235" y="1294857"/>
                          <a:pt x="7032118" y="1344231"/>
                          <a:pt x="7186725" y="1342965"/>
                        </a:cubicBezTo>
                        <a:cubicBezTo>
                          <a:pt x="7096840" y="1470319"/>
                          <a:pt x="6428943" y="1628738"/>
                          <a:pt x="6078855" y="1717654"/>
                        </a:cubicBezTo>
                        <a:lnTo>
                          <a:pt x="6078855" y="1717646"/>
                        </a:lnTo>
                        <a:cubicBezTo>
                          <a:pt x="6110715" y="1887515"/>
                          <a:pt x="5949256" y="2090801"/>
                          <a:pt x="5673781" y="2061185"/>
                        </a:cubicBezTo>
                        <a:cubicBezTo>
                          <a:pt x="5430298" y="2031517"/>
                          <a:pt x="5256808" y="2008954"/>
                          <a:pt x="5065712" y="2061185"/>
                        </a:cubicBezTo>
                        <a:cubicBezTo>
                          <a:pt x="4453644" y="2058131"/>
                          <a:pt x="3717159" y="1998114"/>
                          <a:pt x="3545998" y="2061185"/>
                        </a:cubicBezTo>
                        <a:lnTo>
                          <a:pt x="3545998" y="2061185"/>
                        </a:lnTo>
                        <a:cubicBezTo>
                          <a:pt x="2200596" y="2038594"/>
                          <a:pt x="1476671" y="2168509"/>
                          <a:pt x="405073" y="2061185"/>
                        </a:cubicBezTo>
                        <a:cubicBezTo>
                          <a:pt x="158201" y="2036977"/>
                          <a:pt x="41653" y="1929642"/>
                          <a:pt x="0" y="1717646"/>
                        </a:cubicBezTo>
                        <a:lnTo>
                          <a:pt x="0" y="1717654"/>
                        </a:lnTo>
                        <a:cubicBezTo>
                          <a:pt x="2479" y="1646924"/>
                          <a:pt x="-15811" y="1385656"/>
                          <a:pt x="0" y="1202358"/>
                        </a:cubicBezTo>
                        <a:lnTo>
                          <a:pt x="0" y="1202358"/>
                        </a:lnTo>
                        <a:cubicBezTo>
                          <a:pt x="18346" y="931766"/>
                          <a:pt x="64345" y="583192"/>
                          <a:pt x="0" y="343538"/>
                        </a:cubicBezTo>
                        <a:close/>
                      </a:path>
                      <a:path w="6078855" h="2061185" stroke="0" extrusionOk="0">
                        <a:moveTo>
                          <a:pt x="0" y="343538"/>
                        </a:moveTo>
                        <a:cubicBezTo>
                          <a:pt x="-20233" y="181881"/>
                          <a:pt x="146841" y="42168"/>
                          <a:pt x="405073" y="0"/>
                        </a:cubicBezTo>
                        <a:cubicBezTo>
                          <a:pt x="1394788" y="14"/>
                          <a:pt x="2394032" y="23223"/>
                          <a:pt x="3545998" y="0"/>
                        </a:cubicBezTo>
                        <a:lnTo>
                          <a:pt x="3545998" y="0"/>
                        </a:lnTo>
                        <a:cubicBezTo>
                          <a:pt x="4234470" y="83115"/>
                          <a:pt x="4755720" y="58725"/>
                          <a:pt x="5065712" y="0"/>
                        </a:cubicBezTo>
                        <a:cubicBezTo>
                          <a:pt x="5210055" y="-33429"/>
                          <a:pt x="5499167" y="18088"/>
                          <a:pt x="5673781" y="0"/>
                        </a:cubicBezTo>
                        <a:cubicBezTo>
                          <a:pt x="5929192" y="-10680"/>
                          <a:pt x="6038699" y="99891"/>
                          <a:pt x="6078855" y="343538"/>
                        </a:cubicBezTo>
                        <a:cubicBezTo>
                          <a:pt x="6032720" y="656191"/>
                          <a:pt x="6021610" y="865168"/>
                          <a:pt x="6078855" y="1202358"/>
                        </a:cubicBezTo>
                        <a:cubicBezTo>
                          <a:pt x="6611223" y="1286456"/>
                          <a:pt x="6890630" y="1330653"/>
                          <a:pt x="7186725" y="1342965"/>
                        </a:cubicBezTo>
                        <a:cubicBezTo>
                          <a:pt x="6822366" y="1405683"/>
                          <a:pt x="6392901" y="1698606"/>
                          <a:pt x="6078855" y="1717654"/>
                        </a:cubicBezTo>
                        <a:lnTo>
                          <a:pt x="6078855" y="1717646"/>
                        </a:lnTo>
                        <a:cubicBezTo>
                          <a:pt x="6106035" y="1892047"/>
                          <a:pt x="5912463" y="2040458"/>
                          <a:pt x="5673781" y="2061185"/>
                        </a:cubicBezTo>
                        <a:cubicBezTo>
                          <a:pt x="5645418" y="2020060"/>
                          <a:pt x="5324921" y="2040144"/>
                          <a:pt x="5065712" y="2061185"/>
                        </a:cubicBezTo>
                        <a:cubicBezTo>
                          <a:pt x="4349533" y="2087073"/>
                          <a:pt x="3959911" y="2194262"/>
                          <a:pt x="3545998" y="2061185"/>
                        </a:cubicBezTo>
                        <a:lnTo>
                          <a:pt x="3545998" y="2061185"/>
                        </a:lnTo>
                        <a:cubicBezTo>
                          <a:pt x="3060115" y="2177694"/>
                          <a:pt x="1985917" y="2092261"/>
                          <a:pt x="405073" y="2061185"/>
                        </a:cubicBezTo>
                        <a:cubicBezTo>
                          <a:pt x="195343" y="2022701"/>
                          <a:pt x="6668" y="1902949"/>
                          <a:pt x="0" y="1717646"/>
                        </a:cubicBezTo>
                        <a:lnTo>
                          <a:pt x="0" y="1717654"/>
                        </a:lnTo>
                        <a:cubicBezTo>
                          <a:pt x="31890" y="1492288"/>
                          <a:pt x="-30163" y="1356435"/>
                          <a:pt x="0" y="1202358"/>
                        </a:cubicBezTo>
                        <a:lnTo>
                          <a:pt x="0" y="1202358"/>
                        </a:lnTo>
                        <a:cubicBezTo>
                          <a:pt x="-21315" y="877508"/>
                          <a:pt x="-27907" y="434965"/>
                          <a:pt x="0" y="343538"/>
                        </a:cubicBezTo>
                        <a:close/>
                      </a:path>
                      <a:path w="6078855" h="2061185" fill="none" stroke="0" extrusionOk="0">
                        <a:moveTo>
                          <a:pt x="0" y="343538"/>
                        </a:moveTo>
                        <a:cubicBezTo>
                          <a:pt x="-4101" y="146207"/>
                          <a:pt x="168314" y="-2011"/>
                          <a:pt x="405073" y="0"/>
                        </a:cubicBezTo>
                        <a:cubicBezTo>
                          <a:pt x="697674" y="81265"/>
                          <a:pt x="2068435" y="-113074"/>
                          <a:pt x="3545998" y="0"/>
                        </a:cubicBezTo>
                        <a:lnTo>
                          <a:pt x="3545998" y="0"/>
                        </a:lnTo>
                        <a:cubicBezTo>
                          <a:pt x="3920338" y="-33936"/>
                          <a:pt x="4922848" y="33492"/>
                          <a:pt x="5065712" y="0"/>
                        </a:cubicBezTo>
                        <a:cubicBezTo>
                          <a:pt x="5273820" y="26517"/>
                          <a:pt x="5388821" y="-4464"/>
                          <a:pt x="5673781" y="0"/>
                        </a:cubicBezTo>
                        <a:cubicBezTo>
                          <a:pt x="5927039" y="17074"/>
                          <a:pt x="6024456" y="115979"/>
                          <a:pt x="6078855" y="343538"/>
                        </a:cubicBezTo>
                        <a:cubicBezTo>
                          <a:pt x="6163337" y="742811"/>
                          <a:pt x="6005607" y="1045769"/>
                          <a:pt x="6078855" y="1202358"/>
                        </a:cubicBezTo>
                        <a:cubicBezTo>
                          <a:pt x="6432264" y="1270825"/>
                          <a:pt x="7024079" y="1383161"/>
                          <a:pt x="7186725" y="1342965"/>
                        </a:cubicBezTo>
                        <a:cubicBezTo>
                          <a:pt x="7115487" y="1393998"/>
                          <a:pt x="6390852" y="1578178"/>
                          <a:pt x="6078855" y="1717654"/>
                        </a:cubicBezTo>
                        <a:lnTo>
                          <a:pt x="6078855" y="1717646"/>
                        </a:lnTo>
                        <a:cubicBezTo>
                          <a:pt x="6136158" y="1872845"/>
                          <a:pt x="5919805" y="2044827"/>
                          <a:pt x="5673781" y="2061185"/>
                        </a:cubicBezTo>
                        <a:cubicBezTo>
                          <a:pt x="5422401" y="1994208"/>
                          <a:pt x="5245271" y="2018233"/>
                          <a:pt x="5065712" y="2061185"/>
                        </a:cubicBezTo>
                        <a:cubicBezTo>
                          <a:pt x="4430731" y="2053025"/>
                          <a:pt x="3783641" y="1998341"/>
                          <a:pt x="3545998" y="2061185"/>
                        </a:cubicBezTo>
                        <a:lnTo>
                          <a:pt x="3545998" y="2061185"/>
                        </a:lnTo>
                        <a:cubicBezTo>
                          <a:pt x="2288805" y="1924487"/>
                          <a:pt x="1345868" y="2177394"/>
                          <a:pt x="405073" y="2061185"/>
                        </a:cubicBezTo>
                        <a:cubicBezTo>
                          <a:pt x="161078" y="2034429"/>
                          <a:pt x="44593" y="1944262"/>
                          <a:pt x="0" y="1717646"/>
                        </a:cubicBezTo>
                        <a:lnTo>
                          <a:pt x="0" y="1717654"/>
                        </a:lnTo>
                        <a:cubicBezTo>
                          <a:pt x="-4557" y="1657169"/>
                          <a:pt x="-7290" y="1390883"/>
                          <a:pt x="0" y="1202358"/>
                        </a:cubicBezTo>
                        <a:lnTo>
                          <a:pt x="0" y="1202358"/>
                        </a:lnTo>
                        <a:cubicBezTo>
                          <a:pt x="31473" y="847366"/>
                          <a:pt x="72748" y="628919"/>
                          <a:pt x="0" y="343538"/>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có từ nào</a:t>
            </a:r>
            <a:r>
              <a:rPr kumimoji="0" 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vi-V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5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85960707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394FC2A-F184-900D-0174-C7E1C0F56E79}"/>
              </a:ext>
            </a:extLst>
          </p:cNvPr>
          <p:cNvSpPr txBox="1"/>
          <p:nvPr/>
        </p:nvSpPr>
        <p:spPr>
          <a:xfrm>
            <a:off x="1019175" y="2887213"/>
            <a:ext cx="103441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rụt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rè</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níu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ngoái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a:extLst>
              <a:ext uri="{FF2B5EF4-FFF2-40B4-BE49-F238E27FC236}">
                <a16:creationId xmlns:a16="http://schemas.microsoft.com/office/drawing/2014/main" id="{D3BB8F55-85E3-C7CA-E106-6981DD145749}"/>
              </a:ext>
            </a:extLst>
          </p:cNvPr>
          <p:cNvPicPr>
            <a:picLocks noChangeAspect="1"/>
          </p:cNvPicPr>
          <p:nvPr/>
        </p:nvPicPr>
        <p:blipFill>
          <a:blip r:embed="rId2"/>
          <a:stretch>
            <a:fillRect/>
          </a:stretch>
        </p:blipFill>
        <p:spPr>
          <a:xfrm>
            <a:off x="1445876" y="561975"/>
            <a:ext cx="9224047" cy="1944793"/>
          </a:xfrm>
          <a:prstGeom prst="rect">
            <a:avLst/>
          </a:prstGeom>
        </p:spPr>
      </p:pic>
    </p:spTree>
    <p:extLst>
      <p:ext uri="{BB962C8B-B14F-4D97-AF65-F5344CB8AC3E}">
        <p14:creationId xmlns:p14="http://schemas.microsoft.com/office/powerpoint/2010/main" val="140641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36DDFC-0AE5-CC10-3188-C2C5D1A0A73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056357" y="2063140"/>
            <a:ext cx="3720353" cy="4312227"/>
          </a:xfrm>
          <a:prstGeom prst="rect">
            <a:avLst/>
          </a:prstGeom>
        </p:spPr>
      </p:pic>
      <p:sp>
        <p:nvSpPr>
          <p:cNvPr id="5" name="Speech Bubble: Rectangle with Corners Rounded 13">
            <a:extLst>
              <a:ext uri="{FF2B5EF4-FFF2-40B4-BE49-F238E27FC236}">
                <a16:creationId xmlns:a16="http://schemas.microsoft.com/office/drawing/2014/main" id="{1B689586-14BB-9347-FF90-FB566B90F40F}"/>
              </a:ext>
            </a:extLst>
          </p:cNvPr>
          <p:cNvSpPr/>
          <p:nvPr/>
        </p:nvSpPr>
        <p:spPr>
          <a:xfrm>
            <a:off x="1190625" y="2000249"/>
            <a:ext cx="6193155" cy="2209801"/>
          </a:xfrm>
          <a:custGeom>
            <a:avLst/>
            <a:gdLst>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3155" h="2209801" fill="none" extrusionOk="0">
                <a:moveTo>
                  <a:pt x="0" y="368307"/>
                </a:moveTo>
                <a:cubicBezTo>
                  <a:pt x="-42922" y="215261"/>
                  <a:pt x="220307" y="-92524"/>
                  <a:pt x="412690" y="0"/>
                </a:cubicBezTo>
                <a:cubicBezTo>
                  <a:pt x="925834" y="96123"/>
                  <a:pt x="2226726" y="-28411"/>
                  <a:pt x="3612673" y="0"/>
                </a:cubicBezTo>
                <a:lnTo>
                  <a:pt x="3612673" y="0"/>
                </a:lnTo>
                <a:cubicBezTo>
                  <a:pt x="3940322" y="-80294"/>
                  <a:pt x="5007326" y="59884"/>
                  <a:pt x="5160962" y="0"/>
                </a:cubicBezTo>
                <a:cubicBezTo>
                  <a:pt x="5356971" y="28822"/>
                  <a:pt x="5532173" y="28295"/>
                  <a:pt x="5780464" y="0"/>
                </a:cubicBezTo>
                <a:cubicBezTo>
                  <a:pt x="6064540" y="42913"/>
                  <a:pt x="6140826" y="149159"/>
                  <a:pt x="6193155" y="368307"/>
                </a:cubicBezTo>
                <a:cubicBezTo>
                  <a:pt x="6258348" y="845931"/>
                  <a:pt x="6184468" y="1145249"/>
                  <a:pt x="6193155" y="1289051"/>
                </a:cubicBezTo>
                <a:cubicBezTo>
                  <a:pt x="6607880" y="1392934"/>
                  <a:pt x="7172768" y="1418678"/>
                  <a:pt x="7321857" y="1439796"/>
                </a:cubicBezTo>
                <a:cubicBezTo>
                  <a:pt x="7253897" y="1633820"/>
                  <a:pt x="6523103" y="1732880"/>
                  <a:pt x="6193155" y="1841500"/>
                </a:cubicBezTo>
                <a:lnTo>
                  <a:pt x="6193155" y="1841493"/>
                </a:lnTo>
                <a:cubicBezTo>
                  <a:pt x="6245681" y="2010664"/>
                  <a:pt x="6082547" y="2253908"/>
                  <a:pt x="5780464" y="2209801"/>
                </a:cubicBezTo>
                <a:cubicBezTo>
                  <a:pt x="5532551" y="2177870"/>
                  <a:pt x="5358444" y="2146218"/>
                  <a:pt x="5160962" y="2209801"/>
                </a:cubicBezTo>
                <a:cubicBezTo>
                  <a:pt x="4550556" y="2219122"/>
                  <a:pt x="3776316" y="2137075"/>
                  <a:pt x="3612673" y="2209801"/>
                </a:cubicBezTo>
                <a:lnTo>
                  <a:pt x="3612673" y="2209801"/>
                </a:lnTo>
                <a:cubicBezTo>
                  <a:pt x="2379214" y="2314555"/>
                  <a:pt x="1634951" y="2311297"/>
                  <a:pt x="412690" y="2209801"/>
                </a:cubicBezTo>
                <a:cubicBezTo>
                  <a:pt x="149740" y="2170728"/>
                  <a:pt x="68063" y="2083932"/>
                  <a:pt x="0" y="1841493"/>
                </a:cubicBezTo>
                <a:lnTo>
                  <a:pt x="0" y="1841500"/>
                </a:lnTo>
                <a:cubicBezTo>
                  <a:pt x="14720" y="1744999"/>
                  <a:pt x="-31129" y="1522352"/>
                  <a:pt x="0" y="1289051"/>
                </a:cubicBezTo>
                <a:lnTo>
                  <a:pt x="0" y="1289051"/>
                </a:lnTo>
                <a:cubicBezTo>
                  <a:pt x="15210" y="1050158"/>
                  <a:pt x="54566" y="644786"/>
                  <a:pt x="0" y="368307"/>
                </a:cubicBezTo>
                <a:close/>
              </a:path>
              <a:path w="6193155" h="2209801" stroke="0" extrusionOk="0">
                <a:moveTo>
                  <a:pt x="0" y="368307"/>
                </a:moveTo>
                <a:cubicBezTo>
                  <a:pt x="-7262" y="174102"/>
                  <a:pt x="136800" y="63720"/>
                  <a:pt x="412690" y="0"/>
                </a:cubicBezTo>
                <a:cubicBezTo>
                  <a:pt x="1343642" y="23220"/>
                  <a:pt x="2168903" y="87001"/>
                  <a:pt x="3612673" y="0"/>
                </a:cubicBezTo>
                <a:lnTo>
                  <a:pt x="3612673" y="0"/>
                </a:lnTo>
                <a:cubicBezTo>
                  <a:pt x="4340123" y="112177"/>
                  <a:pt x="4850993" y="58765"/>
                  <a:pt x="5160962" y="0"/>
                </a:cubicBezTo>
                <a:cubicBezTo>
                  <a:pt x="5308146" y="-35154"/>
                  <a:pt x="5630578" y="-7434"/>
                  <a:pt x="5780464" y="0"/>
                </a:cubicBezTo>
                <a:cubicBezTo>
                  <a:pt x="6062405" y="-27108"/>
                  <a:pt x="6144646" y="96553"/>
                  <a:pt x="6193155" y="368307"/>
                </a:cubicBezTo>
                <a:cubicBezTo>
                  <a:pt x="6100874" y="697412"/>
                  <a:pt x="6128345" y="947877"/>
                  <a:pt x="6193155" y="1289051"/>
                </a:cubicBezTo>
                <a:cubicBezTo>
                  <a:pt x="6729416" y="1386853"/>
                  <a:pt x="7051431" y="1460830"/>
                  <a:pt x="7321857" y="1439796"/>
                </a:cubicBezTo>
                <a:cubicBezTo>
                  <a:pt x="6931804" y="1474312"/>
                  <a:pt x="6540688" y="1787533"/>
                  <a:pt x="6193155" y="1841500"/>
                </a:cubicBezTo>
                <a:lnTo>
                  <a:pt x="6193155" y="1841493"/>
                </a:lnTo>
                <a:cubicBezTo>
                  <a:pt x="6199476" y="2034676"/>
                  <a:pt x="6018239" y="2183829"/>
                  <a:pt x="5780464" y="2209801"/>
                </a:cubicBezTo>
                <a:cubicBezTo>
                  <a:pt x="5765639" y="2157353"/>
                  <a:pt x="5412204" y="2161300"/>
                  <a:pt x="5160962" y="2209801"/>
                </a:cubicBezTo>
                <a:cubicBezTo>
                  <a:pt x="4433158" y="2204280"/>
                  <a:pt x="4009309" y="2425141"/>
                  <a:pt x="3612673" y="2209801"/>
                </a:cubicBezTo>
                <a:lnTo>
                  <a:pt x="3612673" y="2209801"/>
                </a:lnTo>
                <a:cubicBezTo>
                  <a:pt x="3182305" y="2362059"/>
                  <a:pt x="2092750" y="2388185"/>
                  <a:pt x="412690" y="2209801"/>
                </a:cubicBezTo>
                <a:cubicBezTo>
                  <a:pt x="222759" y="2156635"/>
                  <a:pt x="3579" y="2023790"/>
                  <a:pt x="0" y="1841493"/>
                </a:cubicBezTo>
                <a:lnTo>
                  <a:pt x="0" y="1841500"/>
                </a:lnTo>
                <a:cubicBezTo>
                  <a:pt x="34005" y="1597813"/>
                  <a:pt x="-19092" y="1455580"/>
                  <a:pt x="0" y="1289051"/>
                </a:cubicBezTo>
                <a:lnTo>
                  <a:pt x="0" y="1289051"/>
                </a:lnTo>
                <a:cubicBezTo>
                  <a:pt x="-21889" y="939631"/>
                  <a:pt x="-11410" y="461413"/>
                  <a:pt x="0" y="368307"/>
                </a:cubicBezTo>
                <a:close/>
              </a:path>
              <a:path w="6193155" h="2209801" fill="none" stroke="0" extrusionOk="0">
                <a:moveTo>
                  <a:pt x="0" y="368307"/>
                </a:moveTo>
                <a:cubicBezTo>
                  <a:pt x="-4312" y="104493"/>
                  <a:pt x="227038" y="-17280"/>
                  <a:pt x="412690" y="0"/>
                </a:cubicBezTo>
                <a:cubicBezTo>
                  <a:pt x="503336" y="4749"/>
                  <a:pt x="1960205" y="-154641"/>
                  <a:pt x="3612673" y="0"/>
                </a:cubicBezTo>
                <a:lnTo>
                  <a:pt x="3612673" y="0"/>
                </a:lnTo>
                <a:cubicBezTo>
                  <a:pt x="3995054" y="-42151"/>
                  <a:pt x="4989756" y="19949"/>
                  <a:pt x="5160962" y="0"/>
                </a:cubicBezTo>
                <a:cubicBezTo>
                  <a:pt x="5367352" y="30126"/>
                  <a:pt x="5490879" y="2086"/>
                  <a:pt x="5780464" y="0"/>
                </a:cubicBezTo>
                <a:cubicBezTo>
                  <a:pt x="6048147" y="28430"/>
                  <a:pt x="6139760" y="117757"/>
                  <a:pt x="6193155" y="368307"/>
                </a:cubicBezTo>
                <a:cubicBezTo>
                  <a:pt x="6253913" y="790448"/>
                  <a:pt x="6108976" y="1143366"/>
                  <a:pt x="6193155" y="1289051"/>
                </a:cubicBezTo>
                <a:cubicBezTo>
                  <a:pt x="6560705" y="1343708"/>
                  <a:pt x="7170006" y="1499324"/>
                  <a:pt x="7321857" y="1439796"/>
                </a:cubicBezTo>
                <a:cubicBezTo>
                  <a:pt x="7232795" y="1533434"/>
                  <a:pt x="6536379" y="1769391"/>
                  <a:pt x="6193155" y="1841500"/>
                </a:cubicBezTo>
                <a:lnTo>
                  <a:pt x="6193155" y="1841493"/>
                </a:lnTo>
                <a:cubicBezTo>
                  <a:pt x="6205210" y="2076970"/>
                  <a:pt x="6009205" y="2190506"/>
                  <a:pt x="5780464" y="2209801"/>
                </a:cubicBezTo>
                <a:cubicBezTo>
                  <a:pt x="5526892" y="2168465"/>
                  <a:pt x="5311361" y="2145762"/>
                  <a:pt x="5160962" y="2209801"/>
                </a:cubicBezTo>
                <a:cubicBezTo>
                  <a:pt x="4504178" y="2220817"/>
                  <a:pt x="3865960" y="2163888"/>
                  <a:pt x="3612673" y="2209801"/>
                </a:cubicBezTo>
                <a:lnTo>
                  <a:pt x="3612673" y="2209801"/>
                </a:lnTo>
                <a:cubicBezTo>
                  <a:pt x="2204498" y="2032526"/>
                  <a:pt x="1205055" y="2474762"/>
                  <a:pt x="412690" y="2209801"/>
                </a:cubicBezTo>
                <a:cubicBezTo>
                  <a:pt x="176402" y="2163738"/>
                  <a:pt x="70428" y="2100734"/>
                  <a:pt x="0" y="1841493"/>
                </a:cubicBezTo>
                <a:lnTo>
                  <a:pt x="0" y="1841500"/>
                </a:lnTo>
                <a:cubicBezTo>
                  <a:pt x="-11246" y="1790658"/>
                  <a:pt x="-43781" y="1469514"/>
                  <a:pt x="0" y="1289051"/>
                </a:cubicBezTo>
                <a:lnTo>
                  <a:pt x="0" y="1289051"/>
                </a:lnTo>
                <a:cubicBezTo>
                  <a:pt x="48850" y="882887"/>
                  <a:pt x="56401" y="625323"/>
                  <a:pt x="0" y="368307"/>
                </a:cubicBezTo>
                <a:close/>
              </a:path>
              <a:path w="6193155" h="2209801" fill="none" stroke="0" extrusionOk="0">
                <a:moveTo>
                  <a:pt x="0" y="368307"/>
                </a:moveTo>
                <a:cubicBezTo>
                  <a:pt x="-15891" y="174595"/>
                  <a:pt x="182199" y="-37003"/>
                  <a:pt x="412690" y="0"/>
                </a:cubicBezTo>
                <a:cubicBezTo>
                  <a:pt x="724200" y="77419"/>
                  <a:pt x="2165224" y="-208746"/>
                  <a:pt x="3612673" y="0"/>
                </a:cubicBezTo>
                <a:lnTo>
                  <a:pt x="3612673" y="0"/>
                </a:lnTo>
                <a:cubicBezTo>
                  <a:pt x="3975855" y="-53405"/>
                  <a:pt x="5015733" y="40370"/>
                  <a:pt x="5160962" y="0"/>
                </a:cubicBezTo>
                <a:cubicBezTo>
                  <a:pt x="5366782" y="38154"/>
                  <a:pt x="5518661" y="19661"/>
                  <a:pt x="5780464" y="0"/>
                </a:cubicBezTo>
                <a:cubicBezTo>
                  <a:pt x="6046830" y="21247"/>
                  <a:pt x="6146831" y="141963"/>
                  <a:pt x="6193155" y="368307"/>
                </a:cubicBezTo>
                <a:cubicBezTo>
                  <a:pt x="6271237" y="816740"/>
                  <a:pt x="6154543" y="1135770"/>
                  <a:pt x="6193155" y="1289051"/>
                </a:cubicBezTo>
                <a:cubicBezTo>
                  <a:pt x="6583488" y="1375331"/>
                  <a:pt x="7166924" y="1450361"/>
                  <a:pt x="7321857" y="1439796"/>
                </a:cubicBezTo>
                <a:cubicBezTo>
                  <a:pt x="7263614" y="1564065"/>
                  <a:pt x="6516903" y="1714341"/>
                  <a:pt x="6193155" y="1841500"/>
                </a:cubicBezTo>
                <a:lnTo>
                  <a:pt x="6193155" y="1841493"/>
                </a:lnTo>
                <a:cubicBezTo>
                  <a:pt x="6237275" y="2017291"/>
                  <a:pt x="6044426" y="2199482"/>
                  <a:pt x="5780464" y="2209801"/>
                </a:cubicBezTo>
                <a:cubicBezTo>
                  <a:pt x="5527411" y="2165888"/>
                  <a:pt x="5346161" y="2157429"/>
                  <a:pt x="5160962" y="2209801"/>
                </a:cubicBezTo>
                <a:cubicBezTo>
                  <a:pt x="4521507" y="2205228"/>
                  <a:pt x="3830552" y="2145256"/>
                  <a:pt x="3612673" y="2209801"/>
                </a:cubicBezTo>
                <a:lnTo>
                  <a:pt x="3612673" y="2209801"/>
                </a:lnTo>
                <a:cubicBezTo>
                  <a:pt x="2394613" y="2208027"/>
                  <a:pt x="1464264" y="2327414"/>
                  <a:pt x="412690" y="2209801"/>
                </a:cubicBezTo>
                <a:cubicBezTo>
                  <a:pt x="155038" y="2160960"/>
                  <a:pt x="63183" y="2098013"/>
                  <a:pt x="0" y="1841493"/>
                </a:cubicBezTo>
                <a:lnTo>
                  <a:pt x="0" y="1841500"/>
                </a:lnTo>
                <a:cubicBezTo>
                  <a:pt x="20614" y="1716983"/>
                  <a:pt x="-15934" y="1497717"/>
                  <a:pt x="0" y="1289051"/>
                </a:cubicBezTo>
                <a:lnTo>
                  <a:pt x="0" y="1289051"/>
                </a:lnTo>
                <a:cubicBezTo>
                  <a:pt x="18996" y="1001988"/>
                  <a:pt x="78065" y="660203"/>
                  <a:pt x="0" y="368307"/>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custGeom>
                    <a:avLst/>
                    <a:gdLst>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 name="connsiteX0" fmla="*/ 0 w 6193155"/>
                      <a:gd name="connsiteY0" fmla="*/ 368307 h 2209801"/>
                      <a:gd name="connsiteX1" fmla="*/ 412690 w 6193155"/>
                      <a:gd name="connsiteY1" fmla="*/ 0 h 2209801"/>
                      <a:gd name="connsiteX2" fmla="*/ 3612673 w 6193155"/>
                      <a:gd name="connsiteY2" fmla="*/ 0 h 2209801"/>
                      <a:gd name="connsiteX3" fmla="*/ 3612673 w 6193155"/>
                      <a:gd name="connsiteY3" fmla="*/ 0 h 2209801"/>
                      <a:gd name="connsiteX4" fmla="*/ 5160962 w 6193155"/>
                      <a:gd name="connsiteY4" fmla="*/ 0 h 2209801"/>
                      <a:gd name="connsiteX5" fmla="*/ 5780464 w 6193155"/>
                      <a:gd name="connsiteY5" fmla="*/ 0 h 2209801"/>
                      <a:gd name="connsiteX6" fmla="*/ 6193155 w 6193155"/>
                      <a:gd name="connsiteY6" fmla="*/ 368307 h 2209801"/>
                      <a:gd name="connsiteX7" fmla="*/ 6193155 w 6193155"/>
                      <a:gd name="connsiteY7" fmla="*/ 1289051 h 2209801"/>
                      <a:gd name="connsiteX8" fmla="*/ 7321857 w 6193155"/>
                      <a:gd name="connsiteY8" fmla="*/ 1439796 h 2209801"/>
                      <a:gd name="connsiteX9" fmla="*/ 6193155 w 6193155"/>
                      <a:gd name="connsiteY9" fmla="*/ 1841500 h 2209801"/>
                      <a:gd name="connsiteX10" fmla="*/ 6193155 w 6193155"/>
                      <a:gd name="connsiteY10" fmla="*/ 1841493 h 2209801"/>
                      <a:gd name="connsiteX11" fmla="*/ 5780464 w 6193155"/>
                      <a:gd name="connsiteY11" fmla="*/ 2209801 h 2209801"/>
                      <a:gd name="connsiteX12" fmla="*/ 5160962 w 6193155"/>
                      <a:gd name="connsiteY12" fmla="*/ 2209801 h 2209801"/>
                      <a:gd name="connsiteX13" fmla="*/ 3612673 w 6193155"/>
                      <a:gd name="connsiteY13" fmla="*/ 2209801 h 2209801"/>
                      <a:gd name="connsiteX14" fmla="*/ 3612673 w 6193155"/>
                      <a:gd name="connsiteY14" fmla="*/ 2209801 h 2209801"/>
                      <a:gd name="connsiteX15" fmla="*/ 412690 w 6193155"/>
                      <a:gd name="connsiteY15" fmla="*/ 2209801 h 2209801"/>
                      <a:gd name="connsiteX16" fmla="*/ 0 w 6193155"/>
                      <a:gd name="connsiteY16" fmla="*/ 1841493 h 2209801"/>
                      <a:gd name="connsiteX17" fmla="*/ 0 w 6193155"/>
                      <a:gd name="connsiteY17" fmla="*/ 1841500 h 2209801"/>
                      <a:gd name="connsiteX18" fmla="*/ 0 w 6193155"/>
                      <a:gd name="connsiteY18" fmla="*/ 1289051 h 2209801"/>
                      <a:gd name="connsiteX19" fmla="*/ 0 w 6193155"/>
                      <a:gd name="connsiteY19" fmla="*/ 1289051 h 2209801"/>
                      <a:gd name="connsiteX20" fmla="*/ 0 w 6193155"/>
                      <a:gd name="connsiteY20" fmla="*/ 368307 h 220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3155" h="2209801" fill="none" extrusionOk="0">
                        <a:moveTo>
                          <a:pt x="0" y="368307"/>
                        </a:moveTo>
                        <a:cubicBezTo>
                          <a:pt x="-19872" y="187551"/>
                          <a:pt x="210615" y="-66303"/>
                          <a:pt x="412690" y="0"/>
                        </a:cubicBezTo>
                        <a:cubicBezTo>
                          <a:pt x="863777" y="116984"/>
                          <a:pt x="2130699" y="-64017"/>
                          <a:pt x="3612673" y="0"/>
                        </a:cubicBezTo>
                        <a:lnTo>
                          <a:pt x="3612673" y="0"/>
                        </a:lnTo>
                        <a:cubicBezTo>
                          <a:pt x="3963874" y="-57620"/>
                          <a:pt x="5004524" y="48346"/>
                          <a:pt x="5160962" y="0"/>
                        </a:cubicBezTo>
                        <a:cubicBezTo>
                          <a:pt x="5360144" y="27994"/>
                          <a:pt x="5527349" y="19844"/>
                          <a:pt x="5780464" y="0"/>
                        </a:cubicBezTo>
                        <a:cubicBezTo>
                          <a:pt x="6038802" y="22205"/>
                          <a:pt x="6155097" y="153786"/>
                          <a:pt x="6193155" y="368307"/>
                        </a:cubicBezTo>
                        <a:cubicBezTo>
                          <a:pt x="6267325" y="831578"/>
                          <a:pt x="6161954" y="1131194"/>
                          <a:pt x="6193155" y="1289051"/>
                        </a:cubicBezTo>
                        <a:cubicBezTo>
                          <a:pt x="6591376" y="1389023"/>
                          <a:pt x="7166672" y="1435839"/>
                          <a:pt x="7321857" y="1439796"/>
                        </a:cubicBezTo>
                        <a:cubicBezTo>
                          <a:pt x="7245960" y="1614306"/>
                          <a:pt x="6540366" y="1741634"/>
                          <a:pt x="6193155" y="1841500"/>
                        </a:cubicBezTo>
                        <a:lnTo>
                          <a:pt x="6193155" y="1841493"/>
                        </a:lnTo>
                        <a:cubicBezTo>
                          <a:pt x="6221133" y="2027208"/>
                          <a:pt x="6047485" y="2232252"/>
                          <a:pt x="5780464" y="2209801"/>
                        </a:cubicBezTo>
                        <a:cubicBezTo>
                          <a:pt x="5527609" y="2175283"/>
                          <a:pt x="5353200" y="2161830"/>
                          <a:pt x="5160962" y="2209801"/>
                        </a:cubicBezTo>
                        <a:cubicBezTo>
                          <a:pt x="4535545" y="2204396"/>
                          <a:pt x="3808473" y="2155006"/>
                          <a:pt x="3612673" y="2209801"/>
                        </a:cubicBezTo>
                        <a:lnTo>
                          <a:pt x="3612673" y="2209801"/>
                        </a:lnTo>
                        <a:cubicBezTo>
                          <a:pt x="2331961" y="2269906"/>
                          <a:pt x="1488674" y="2326970"/>
                          <a:pt x="412690" y="2209801"/>
                        </a:cubicBezTo>
                        <a:cubicBezTo>
                          <a:pt x="163017" y="2186386"/>
                          <a:pt x="45966" y="2070582"/>
                          <a:pt x="0" y="1841493"/>
                        </a:cubicBezTo>
                        <a:lnTo>
                          <a:pt x="0" y="1841500"/>
                        </a:lnTo>
                        <a:cubicBezTo>
                          <a:pt x="11158" y="1751262"/>
                          <a:pt x="-17570" y="1488515"/>
                          <a:pt x="0" y="1289051"/>
                        </a:cubicBezTo>
                        <a:lnTo>
                          <a:pt x="0" y="1289051"/>
                        </a:lnTo>
                        <a:cubicBezTo>
                          <a:pt x="18115" y="1005480"/>
                          <a:pt x="50834" y="650786"/>
                          <a:pt x="0" y="368307"/>
                        </a:cubicBezTo>
                        <a:close/>
                      </a:path>
                      <a:path w="6193155" h="2209801" stroke="0" extrusionOk="0">
                        <a:moveTo>
                          <a:pt x="0" y="368307"/>
                        </a:moveTo>
                        <a:cubicBezTo>
                          <a:pt x="-5485" y="171538"/>
                          <a:pt x="157265" y="31804"/>
                          <a:pt x="412690" y="0"/>
                        </a:cubicBezTo>
                        <a:cubicBezTo>
                          <a:pt x="1471482" y="-17523"/>
                          <a:pt x="2291495" y="58677"/>
                          <a:pt x="3612673" y="0"/>
                        </a:cubicBezTo>
                        <a:lnTo>
                          <a:pt x="3612673" y="0"/>
                        </a:lnTo>
                        <a:cubicBezTo>
                          <a:pt x="4303896" y="77782"/>
                          <a:pt x="4823999" y="91570"/>
                          <a:pt x="5160962" y="0"/>
                        </a:cubicBezTo>
                        <a:cubicBezTo>
                          <a:pt x="5305863" y="-20789"/>
                          <a:pt x="5611543" y="11377"/>
                          <a:pt x="5780464" y="0"/>
                        </a:cubicBezTo>
                        <a:cubicBezTo>
                          <a:pt x="6050779" y="-18483"/>
                          <a:pt x="6150930" y="106317"/>
                          <a:pt x="6193155" y="368307"/>
                        </a:cubicBezTo>
                        <a:cubicBezTo>
                          <a:pt x="6135910" y="702287"/>
                          <a:pt x="6130282" y="941715"/>
                          <a:pt x="6193155" y="1289051"/>
                        </a:cubicBezTo>
                        <a:cubicBezTo>
                          <a:pt x="6749387" y="1355259"/>
                          <a:pt x="7022950" y="1428406"/>
                          <a:pt x="7321857" y="1439796"/>
                        </a:cubicBezTo>
                        <a:cubicBezTo>
                          <a:pt x="6956297" y="1518381"/>
                          <a:pt x="6514440" y="1819833"/>
                          <a:pt x="6193155" y="1841500"/>
                        </a:cubicBezTo>
                        <a:lnTo>
                          <a:pt x="6193155" y="1841493"/>
                        </a:lnTo>
                        <a:cubicBezTo>
                          <a:pt x="6218885" y="2028964"/>
                          <a:pt x="6013802" y="2181220"/>
                          <a:pt x="5780464" y="2209801"/>
                        </a:cubicBezTo>
                        <a:cubicBezTo>
                          <a:pt x="5731255" y="2181509"/>
                          <a:pt x="5426331" y="2190589"/>
                          <a:pt x="5160962" y="2209801"/>
                        </a:cubicBezTo>
                        <a:cubicBezTo>
                          <a:pt x="4430939" y="2247854"/>
                          <a:pt x="4034629" y="2350570"/>
                          <a:pt x="3612673" y="2209801"/>
                        </a:cubicBezTo>
                        <a:lnTo>
                          <a:pt x="3612673" y="2209801"/>
                        </a:lnTo>
                        <a:cubicBezTo>
                          <a:pt x="3158133" y="2351220"/>
                          <a:pt x="2048230" y="2292649"/>
                          <a:pt x="412690" y="2209801"/>
                        </a:cubicBezTo>
                        <a:cubicBezTo>
                          <a:pt x="204258" y="2166432"/>
                          <a:pt x="9023" y="2053125"/>
                          <a:pt x="0" y="1841493"/>
                        </a:cubicBezTo>
                        <a:lnTo>
                          <a:pt x="0" y="1841500"/>
                        </a:lnTo>
                        <a:cubicBezTo>
                          <a:pt x="38564" y="1593845"/>
                          <a:pt x="-27440" y="1454565"/>
                          <a:pt x="0" y="1289051"/>
                        </a:cubicBezTo>
                        <a:lnTo>
                          <a:pt x="0" y="1289051"/>
                        </a:lnTo>
                        <a:cubicBezTo>
                          <a:pt x="-20634" y="952770"/>
                          <a:pt x="-30405" y="466989"/>
                          <a:pt x="0" y="368307"/>
                        </a:cubicBezTo>
                        <a:close/>
                      </a:path>
                      <a:path w="6193155" h="2209801" fill="none" stroke="0" extrusionOk="0">
                        <a:moveTo>
                          <a:pt x="0" y="368307"/>
                        </a:moveTo>
                        <a:cubicBezTo>
                          <a:pt x="1613" y="138816"/>
                          <a:pt x="191049" y="-23725"/>
                          <a:pt x="412690" y="0"/>
                        </a:cubicBezTo>
                        <a:cubicBezTo>
                          <a:pt x="682355" y="80964"/>
                          <a:pt x="2135133" y="-235558"/>
                          <a:pt x="3612673" y="0"/>
                        </a:cubicBezTo>
                        <a:lnTo>
                          <a:pt x="3612673" y="0"/>
                        </a:lnTo>
                        <a:cubicBezTo>
                          <a:pt x="3997295" y="-35484"/>
                          <a:pt x="5011494" y="39133"/>
                          <a:pt x="5160962" y="0"/>
                        </a:cubicBezTo>
                        <a:cubicBezTo>
                          <a:pt x="5382612" y="43005"/>
                          <a:pt x="5486654" y="-4834"/>
                          <a:pt x="5780464" y="0"/>
                        </a:cubicBezTo>
                        <a:cubicBezTo>
                          <a:pt x="6057596" y="16048"/>
                          <a:pt x="6138836" y="127428"/>
                          <a:pt x="6193155" y="368307"/>
                        </a:cubicBezTo>
                        <a:cubicBezTo>
                          <a:pt x="6277118" y="805705"/>
                          <a:pt x="6124654" y="1116956"/>
                          <a:pt x="6193155" y="1289051"/>
                        </a:cubicBezTo>
                        <a:cubicBezTo>
                          <a:pt x="6560541" y="1376181"/>
                          <a:pt x="7156191" y="1484302"/>
                          <a:pt x="7321857" y="1439796"/>
                        </a:cubicBezTo>
                        <a:cubicBezTo>
                          <a:pt x="7245216" y="1509560"/>
                          <a:pt x="6536734" y="1724834"/>
                          <a:pt x="6193155" y="1841500"/>
                        </a:cubicBezTo>
                        <a:lnTo>
                          <a:pt x="6193155" y="1841493"/>
                        </a:lnTo>
                        <a:cubicBezTo>
                          <a:pt x="6211854" y="2033620"/>
                          <a:pt x="6033150" y="2215649"/>
                          <a:pt x="5780464" y="2209801"/>
                        </a:cubicBezTo>
                        <a:cubicBezTo>
                          <a:pt x="5524946" y="2167588"/>
                          <a:pt x="5323597" y="2151291"/>
                          <a:pt x="5160962" y="2209801"/>
                        </a:cubicBezTo>
                        <a:cubicBezTo>
                          <a:pt x="4502566" y="2201680"/>
                          <a:pt x="3847664" y="2146439"/>
                          <a:pt x="3612673" y="2209801"/>
                        </a:cubicBezTo>
                        <a:lnTo>
                          <a:pt x="3612673" y="2209801"/>
                        </a:lnTo>
                        <a:cubicBezTo>
                          <a:pt x="2317273" y="2083013"/>
                          <a:pt x="1292199" y="2335768"/>
                          <a:pt x="412690" y="2209801"/>
                        </a:cubicBezTo>
                        <a:cubicBezTo>
                          <a:pt x="163892" y="2180930"/>
                          <a:pt x="51056" y="2092307"/>
                          <a:pt x="0" y="1841493"/>
                        </a:cubicBezTo>
                        <a:lnTo>
                          <a:pt x="0" y="1841500"/>
                        </a:lnTo>
                        <a:cubicBezTo>
                          <a:pt x="1591" y="1754279"/>
                          <a:pt x="-8420" y="1484603"/>
                          <a:pt x="0" y="1289051"/>
                        </a:cubicBezTo>
                        <a:lnTo>
                          <a:pt x="0" y="1289051"/>
                        </a:lnTo>
                        <a:cubicBezTo>
                          <a:pt x="30756" y="915828"/>
                          <a:pt x="61361" y="669297"/>
                          <a:pt x="0" y="368307"/>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có từ nào</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vi-VN"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798412507"/>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7670358" y="4942047"/>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113684" y="4942047"/>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227032" y="4942047"/>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7785251" y="5505782"/>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228576" y="5505782"/>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341925" y="5505782"/>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513999" y="61198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9957325" y="61198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070674" y="61198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48B63439-E832-4A67-495A-EBCA54656A61}"/>
              </a:ext>
            </a:extLst>
          </p:cNvPr>
          <p:cNvGrpSpPr/>
          <p:nvPr/>
        </p:nvGrpSpPr>
        <p:grpSpPr>
          <a:xfrm>
            <a:off x="-376977" y="643367"/>
            <a:ext cx="2279178" cy="1790397"/>
            <a:chOff x="4381500" y="1566952"/>
            <a:chExt cx="3429000" cy="3576548"/>
          </a:xfrm>
        </p:grpSpPr>
        <p:pic>
          <p:nvPicPr>
            <p:cNvPr id="4" name="Picture 3">
              <a:extLst>
                <a:ext uri="{FF2B5EF4-FFF2-40B4-BE49-F238E27FC236}">
                  <a16:creationId xmlns:a16="http://schemas.microsoft.com/office/drawing/2014/main" id="{840449E3-E66B-29D7-79A6-130952DED7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5" name="TextBox 4">
              <a:extLst>
                <a:ext uri="{FF2B5EF4-FFF2-40B4-BE49-F238E27FC236}">
                  <a16:creationId xmlns:a16="http://schemas.microsoft.com/office/drawing/2014/main" id="{D6744FE0-A00C-3ED4-E83B-1A3C5775201E}"/>
                </a:ext>
              </a:extLst>
            </p:cNvPr>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 name="TextBox 5">
            <a:extLst>
              <a:ext uri="{FF2B5EF4-FFF2-40B4-BE49-F238E27FC236}">
                <a16:creationId xmlns:a16="http://schemas.microsoft.com/office/drawing/2014/main" id="{472F6D4F-B2C4-017E-8044-17B9658C5A6C}"/>
              </a:ext>
            </a:extLst>
          </p:cNvPr>
          <p:cNvSpPr txBox="1"/>
          <p:nvPr/>
        </p:nvSpPr>
        <p:spPr>
          <a:xfrm>
            <a:off x="1552810" y="1027059"/>
            <a:ext cx="9747981" cy="1200329"/>
          </a:xfrm>
          <a:prstGeom prst="rect">
            <a:avLst/>
          </a:prstGeom>
          <a:noFill/>
        </p:spPr>
        <p:txBody>
          <a:bodyPr wrap="square" rtlCol="0">
            <a:spAutoFit/>
          </a:bodyPr>
          <a:lstStyle/>
          <a:p>
            <a:pPr algn="just"/>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 chi tiết nào cho thấy bạn nhỏ rất háo hức đến trường vào ngày khai trường?</a:t>
            </a:r>
            <a:endPar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501903C-CE2C-5DC0-3569-DA5F48AB3D1F}"/>
              </a:ext>
            </a:extLst>
          </p:cNvPr>
          <p:cNvSpPr txBox="1"/>
          <p:nvPr/>
        </p:nvSpPr>
        <p:spPr>
          <a:xfrm>
            <a:off x="779035" y="2595997"/>
            <a:ext cx="3557439"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dậy</a:t>
            </a:r>
            <a:endParaRPr lang="zh-CN" alt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E4F9F0E-5D9C-9D91-3D12-D95177B885DF}"/>
              </a:ext>
            </a:extLst>
          </p:cNvPr>
          <p:cNvSpPr txBox="1"/>
          <p:nvPr/>
        </p:nvSpPr>
        <p:spPr>
          <a:xfrm>
            <a:off x="4688046" y="2981242"/>
            <a:ext cx="6744792" cy="646331"/>
          </a:xfrm>
          <a:prstGeom prst="rect">
            <a:avLst/>
          </a:prstGeom>
          <a:noFill/>
        </p:spPr>
        <p:txBody>
          <a:bodyPr wrap="square" rtlCol="0">
            <a:spAutoFit/>
          </a:bodyPr>
          <a:lstStyle/>
          <a:p>
            <a:pPr defTabSz="1219170"/>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nhất</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1C7F3F5-06F0-F7F0-4ECB-0EB86AFBAC6B}"/>
              </a:ext>
            </a:extLst>
          </p:cNvPr>
          <p:cNvSpPr txBox="1"/>
          <p:nvPr/>
        </p:nvSpPr>
        <p:spPr>
          <a:xfrm>
            <a:off x="698863" y="3958185"/>
            <a:ext cx="5873033"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chuẩn</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bị</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nhanh</a:t>
            </a:r>
            <a:endParaRPr lang="zh-CN" alt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49E7A9AA-42E8-4F69-2A9B-F8DBF72F6D31}"/>
              </a:ext>
            </a:extLst>
          </p:cNvPr>
          <p:cNvSpPr txBox="1"/>
          <p:nvPr/>
        </p:nvSpPr>
        <p:spPr>
          <a:xfrm>
            <a:off x="4636344" y="4809718"/>
            <a:ext cx="7289047" cy="646331"/>
          </a:xfrm>
          <a:prstGeom prst="rect">
            <a:avLst/>
          </a:prstGeom>
          <a:noFill/>
        </p:spPr>
        <p:txBody>
          <a:bodyPr wrap="square" rtlCol="0">
            <a:spAutoFit/>
          </a:bodyPr>
          <a:lstStyle/>
          <a:p>
            <a:pPr defTabSz="1219170"/>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lớn</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bổng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DC315A3C-02B1-7BBB-2FE0-53773CAA4F80}"/>
              </a:ext>
            </a:extLst>
          </p:cNvPr>
          <p:cNvSpPr/>
          <p:nvPr/>
        </p:nvSpPr>
        <p:spPr>
          <a:xfrm>
            <a:off x="766808" y="2665292"/>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0FD8D03C-1142-279C-ADB3-5F9D3EC7FB5D}"/>
              </a:ext>
            </a:extLst>
          </p:cNvPr>
          <p:cNvSpPr/>
          <p:nvPr/>
        </p:nvSpPr>
        <p:spPr>
          <a:xfrm>
            <a:off x="705911" y="4015292"/>
            <a:ext cx="513290"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897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40"/>
                                        <p:tgtEl>
                                          <p:spTgt spid="8"/>
                                        </p:tgtEl>
                                        <p:attrNameLst>
                                          <p:attrName>fillcolor</p:attrName>
                                        </p:attrNameLst>
                                      </p:cBhvr>
                                      <p:tavLst>
                                        <p:tav tm="0">
                                          <p:val>
                                            <p:clrVal>
                                              <a:schemeClr val="accent2"/>
                                            </p:clrVal>
                                          </p:val>
                                        </p:tav>
                                        <p:tav tm="50000">
                                          <p:val>
                                            <p:clrVal>
                                              <a:schemeClr val="hlink"/>
                                            </p:clrVal>
                                          </p:val>
                                        </p:tav>
                                      </p:tavLst>
                                    </p:anim>
                                    <p:set>
                                      <p:cBhvr>
                                        <p:cTn id="14" dur="40"/>
                                        <p:tgtEl>
                                          <p:spTgt spid="8"/>
                                        </p:tgtEl>
                                        <p:attrNameLst>
                                          <p:attrName>fill.type</p:attrName>
                                        </p:attrNameLst>
                                      </p:cBhvr>
                                      <p:to>
                                        <p:strVal val="solid"/>
                                      </p:to>
                                    </p:set>
                                  </p:childTnLst>
                                </p:cTn>
                              </p:par>
                            </p:childTnLst>
                          </p:cTn>
                        </p:par>
                        <p:par>
                          <p:cTn id="15" fill="hold">
                            <p:stCondLst>
                              <p:cond delay="2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4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40"/>
                                        <p:tgtEl>
                                          <p:spTgt spid="9"/>
                                        </p:tgtEl>
                                        <p:attrNameLst>
                                          <p:attrName>fillcolor</p:attrName>
                                        </p:attrNameLst>
                                      </p:cBhvr>
                                      <p:tavLst>
                                        <p:tav tm="0">
                                          <p:val>
                                            <p:clrVal>
                                              <a:schemeClr val="accent2"/>
                                            </p:clrVal>
                                          </p:val>
                                        </p:tav>
                                        <p:tav tm="50000">
                                          <p:val>
                                            <p:clrVal>
                                              <a:schemeClr val="hlink"/>
                                            </p:clrVal>
                                          </p:val>
                                        </p:tav>
                                      </p:tavLst>
                                    </p:anim>
                                    <p:set>
                                      <p:cBhvr>
                                        <p:cTn id="20" dur="40"/>
                                        <p:tgtEl>
                                          <p:spTgt spid="9"/>
                                        </p:tgtEl>
                                        <p:attrNameLst>
                                          <p:attrName>fill.type</p:attrName>
                                        </p:attrNameLst>
                                      </p:cBhvr>
                                      <p:to>
                                        <p:strVal val="solid"/>
                                      </p:to>
                                    </p:set>
                                  </p:childTnLst>
                                </p:cTn>
                              </p:par>
                            </p:childTnLst>
                          </p:cTn>
                        </p:par>
                        <p:par>
                          <p:cTn id="21" fill="hold">
                            <p:stCondLst>
                              <p:cond delay="6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1"/>
                                        </p:tgtEl>
                                        <p:attrNameLst>
                                          <p:attrName>style.visibility</p:attrName>
                                        </p:attrNameLst>
                                      </p:cBhvr>
                                      <p:to>
                                        <p:strVal val="visible"/>
                                      </p:to>
                                    </p:set>
                                    <p:anim calcmode="discrete" valueType="clr">
                                      <p:cBhvr override="childStyle">
                                        <p:cTn id="24"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5" dur="40"/>
                                        <p:tgtEl>
                                          <p:spTgt spid="11"/>
                                        </p:tgtEl>
                                        <p:attrNameLst>
                                          <p:attrName>fillcolor</p:attrName>
                                        </p:attrNameLst>
                                      </p:cBhvr>
                                      <p:tavLst>
                                        <p:tav tm="0">
                                          <p:val>
                                            <p:clrVal>
                                              <a:schemeClr val="accent2"/>
                                            </p:clrVal>
                                          </p:val>
                                        </p:tav>
                                        <p:tav tm="50000">
                                          <p:val>
                                            <p:clrVal>
                                              <a:schemeClr val="hlink"/>
                                            </p:clrVal>
                                          </p:val>
                                        </p:tav>
                                      </p:tavLst>
                                    </p:anim>
                                    <p:set>
                                      <p:cBhvr>
                                        <p:cTn id="26" dur="40"/>
                                        <p:tgtEl>
                                          <p:spTgt spid="11"/>
                                        </p:tgtEl>
                                        <p:attrNameLst>
                                          <p:attrName>fill.type</p:attrName>
                                        </p:attrNameLst>
                                      </p:cBhvr>
                                      <p:to>
                                        <p:strVal val="solid"/>
                                      </p:to>
                                    </p:set>
                                  </p:childTnLst>
                                </p:cTn>
                              </p:par>
                            </p:childTnLst>
                          </p:cTn>
                        </p:par>
                        <p:par>
                          <p:cTn id="27" fill="hold">
                            <p:stCondLst>
                              <p:cond delay="9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2"/>
                                        </p:tgtEl>
                                        <p:attrNameLst>
                                          <p:attrName>style.visibility</p:attrName>
                                        </p:attrNameLst>
                                      </p:cBhvr>
                                      <p:to>
                                        <p:strVal val="visible"/>
                                      </p:to>
                                    </p:set>
                                    <p:anim calcmode="discrete" valueType="clr">
                                      <p:cBhvr override="childStyle">
                                        <p:cTn id="30" dur="4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1" dur="40"/>
                                        <p:tgtEl>
                                          <p:spTgt spid="12"/>
                                        </p:tgtEl>
                                        <p:attrNameLst>
                                          <p:attrName>fillcolor</p:attrName>
                                        </p:attrNameLst>
                                      </p:cBhvr>
                                      <p:tavLst>
                                        <p:tav tm="0">
                                          <p:val>
                                            <p:clrVal>
                                              <a:schemeClr val="accent2"/>
                                            </p:clrVal>
                                          </p:val>
                                        </p:tav>
                                        <p:tav tm="50000">
                                          <p:val>
                                            <p:clrVal>
                                              <a:schemeClr val="hlink"/>
                                            </p:clrVal>
                                          </p:val>
                                        </p:tav>
                                      </p:tavLst>
                                    </p:anim>
                                    <p:set>
                                      <p:cBhvr>
                                        <p:cTn id="32" dur="40"/>
                                        <p:tgtEl>
                                          <p:spTgt spid="12"/>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285750"/>
            <a:ext cx="11480034" cy="6271804"/>
          </a:xfrm>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 name="connsiteX0" fmla="*/ 0 w 11480034"/>
              <a:gd name="connsiteY0" fmla="*/ 785920 h 6271804"/>
              <a:gd name="connsiteX1" fmla="*/ 785920 w 11480034"/>
              <a:gd name="connsiteY1" fmla="*/ 0 h 6271804"/>
              <a:gd name="connsiteX2" fmla="*/ 1545548 w 11480034"/>
              <a:gd name="connsiteY2" fmla="*/ 0 h 6271804"/>
              <a:gd name="connsiteX3" fmla="*/ 2007931 w 11480034"/>
              <a:gd name="connsiteY3" fmla="*/ 0 h 6271804"/>
              <a:gd name="connsiteX4" fmla="*/ 2470313 w 11480034"/>
              <a:gd name="connsiteY4" fmla="*/ 0 h 6271804"/>
              <a:gd name="connsiteX5" fmla="*/ 3229941 w 11480034"/>
              <a:gd name="connsiteY5" fmla="*/ 0 h 6271804"/>
              <a:gd name="connsiteX6" fmla="*/ 3791406 w 11480034"/>
              <a:gd name="connsiteY6" fmla="*/ 0 h 6271804"/>
              <a:gd name="connsiteX7" fmla="*/ 4650116 w 11480034"/>
              <a:gd name="connsiteY7" fmla="*/ 0 h 6271804"/>
              <a:gd name="connsiteX8" fmla="*/ 5508826 w 11480034"/>
              <a:gd name="connsiteY8" fmla="*/ 0 h 6271804"/>
              <a:gd name="connsiteX9" fmla="*/ 6268454 w 11480034"/>
              <a:gd name="connsiteY9" fmla="*/ 0 h 6271804"/>
              <a:gd name="connsiteX10" fmla="*/ 6730836 w 11480034"/>
              <a:gd name="connsiteY10" fmla="*/ 0 h 6271804"/>
              <a:gd name="connsiteX11" fmla="*/ 7094137 w 11480034"/>
              <a:gd name="connsiteY11" fmla="*/ 0 h 6271804"/>
              <a:gd name="connsiteX12" fmla="*/ 7952847 w 11480034"/>
              <a:gd name="connsiteY12" fmla="*/ 0 h 6271804"/>
              <a:gd name="connsiteX13" fmla="*/ 8613393 w 11480034"/>
              <a:gd name="connsiteY13" fmla="*/ 0 h 6271804"/>
              <a:gd name="connsiteX14" fmla="*/ 9273940 w 11480034"/>
              <a:gd name="connsiteY14" fmla="*/ 0 h 6271804"/>
              <a:gd name="connsiteX15" fmla="*/ 9736322 w 11480034"/>
              <a:gd name="connsiteY15" fmla="*/ 0 h 6271804"/>
              <a:gd name="connsiteX16" fmla="*/ 10694114 w 11480034"/>
              <a:gd name="connsiteY16" fmla="*/ 0 h 6271804"/>
              <a:gd name="connsiteX17" fmla="*/ 11480034 w 11480034"/>
              <a:gd name="connsiteY17" fmla="*/ 785920 h 6271804"/>
              <a:gd name="connsiteX18" fmla="*/ 11480034 w 11480034"/>
              <a:gd name="connsiteY18" fmla="*/ 1363344 h 6271804"/>
              <a:gd name="connsiteX19" fmla="*/ 11480034 w 11480034"/>
              <a:gd name="connsiteY19" fmla="*/ 2128767 h 6271804"/>
              <a:gd name="connsiteX20" fmla="*/ 11480034 w 11480034"/>
              <a:gd name="connsiteY20" fmla="*/ 2847190 h 6271804"/>
              <a:gd name="connsiteX21" fmla="*/ 11480034 w 11480034"/>
              <a:gd name="connsiteY21" fmla="*/ 3471614 h 6271804"/>
              <a:gd name="connsiteX22" fmla="*/ 11480034 w 11480034"/>
              <a:gd name="connsiteY22" fmla="*/ 4049038 h 6271804"/>
              <a:gd name="connsiteX23" fmla="*/ 11480034 w 11480034"/>
              <a:gd name="connsiteY23" fmla="*/ 4626462 h 6271804"/>
              <a:gd name="connsiteX24" fmla="*/ 11480034 w 11480034"/>
              <a:gd name="connsiteY24" fmla="*/ 5485884 h 6271804"/>
              <a:gd name="connsiteX25" fmla="*/ 10694114 w 11480034"/>
              <a:gd name="connsiteY25" fmla="*/ 6271804 h 6271804"/>
              <a:gd name="connsiteX26" fmla="*/ 10132650 w 11480034"/>
              <a:gd name="connsiteY26" fmla="*/ 6271804 h 6271804"/>
              <a:gd name="connsiteX27" fmla="*/ 9571185 w 11480034"/>
              <a:gd name="connsiteY27" fmla="*/ 6271804 h 6271804"/>
              <a:gd name="connsiteX28" fmla="*/ 9207885 w 11480034"/>
              <a:gd name="connsiteY28" fmla="*/ 6271804 h 6271804"/>
              <a:gd name="connsiteX29" fmla="*/ 8745503 w 11480034"/>
              <a:gd name="connsiteY29" fmla="*/ 6271804 h 6271804"/>
              <a:gd name="connsiteX30" fmla="*/ 8283120 w 11480034"/>
              <a:gd name="connsiteY30" fmla="*/ 6271804 h 6271804"/>
              <a:gd name="connsiteX31" fmla="*/ 7523492 w 11480034"/>
              <a:gd name="connsiteY31" fmla="*/ 6271804 h 6271804"/>
              <a:gd name="connsiteX32" fmla="*/ 7160191 w 11480034"/>
              <a:gd name="connsiteY32" fmla="*/ 6271804 h 6271804"/>
              <a:gd name="connsiteX33" fmla="*/ 6697809 w 11480034"/>
              <a:gd name="connsiteY33" fmla="*/ 6271804 h 6271804"/>
              <a:gd name="connsiteX34" fmla="*/ 5839099 w 11480034"/>
              <a:gd name="connsiteY34" fmla="*/ 6271804 h 6271804"/>
              <a:gd name="connsiteX35" fmla="*/ 5475798 w 11480034"/>
              <a:gd name="connsiteY35" fmla="*/ 6271804 h 6271804"/>
              <a:gd name="connsiteX36" fmla="*/ 5112498 w 11480034"/>
              <a:gd name="connsiteY36" fmla="*/ 6271804 h 6271804"/>
              <a:gd name="connsiteX37" fmla="*/ 4749198 w 11480034"/>
              <a:gd name="connsiteY37" fmla="*/ 6271804 h 6271804"/>
              <a:gd name="connsiteX38" fmla="*/ 4088651 w 11480034"/>
              <a:gd name="connsiteY38" fmla="*/ 6271804 h 6271804"/>
              <a:gd name="connsiteX39" fmla="*/ 3428105 w 11480034"/>
              <a:gd name="connsiteY39" fmla="*/ 6271804 h 6271804"/>
              <a:gd name="connsiteX40" fmla="*/ 2767559 w 11480034"/>
              <a:gd name="connsiteY40" fmla="*/ 6271804 h 6271804"/>
              <a:gd name="connsiteX41" fmla="*/ 1908849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08460 h 6271804"/>
              <a:gd name="connsiteX45" fmla="*/ 0 w 11480034"/>
              <a:gd name="connsiteY45" fmla="*/ 4284036 h 6271804"/>
              <a:gd name="connsiteX46" fmla="*/ 0 w 11480034"/>
              <a:gd name="connsiteY46" fmla="*/ 3659612 h 6271804"/>
              <a:gd name="connsiteX47" fmla="*/ 0 w 11480034"/>
              <a:gd name="connsiteY47" fmla="*/ 3129188 h 6271804"/>
              <a:gd name="connsiteX48" fmla="*/ 0 w 11480034"/>
              <a:gd name="connsiteY48" fmla="*/ 2504764 h 6271804"/>
              <a:gd name="connsiteX49" fmla="*/ 0 w 11480034"/>
              <a:gd name="connsiteY49" fmla="*/ 1927340 h 6271804"/>
              <a:gd name="connsiteX50" fmla="*/ 0 w 11480034"/>
              <a:gd name="connsiteY50" fmla="*/ 1396915 h 6271804"/>
              <a:gd name="connsiteX51" fmla="*/ 0 w 11480034"/>
              <a:gd name="connsiteY51"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0034" h="6271804" fill="none" extrusionOk="0">
                <a:moveTo>
                  <a:pt x="0" y="785920"/>
                </a:moveTo>
                <a:cubicBezTo>
                  <a:pt x="-22778" y="281722"/>
                  <a:pt x="507671" y="-23734"/>
                  <a:pt x="785920" y="0"/>
                </a:cubicBezTo>
                <a:cubicBezTo>
                  <a:pt x="989982" y="11106"/>
                  <a:pt x="1104939" y="29712"/>
                  <a:pt x="1347384" y="0"/>
                </a:cubicBezTo>
                <a:cubicBezTo>
                  <a:pt x="1588148" y="-27499"/>
                  <a:pt x="1714854" y="-16962"/>
                  <a:pt x="2007931" y="0"/>
                </a:cubicBezTo>
                <a:cubicBezTo>
                  <a:pt x="2265368" y="18297"/>
                  <a:pt x="2302164" y="-8896"/>
                  <a:pt x="2569395" y="0"/>
                </a:cubicBezTo>
                <a:cubicBezTo>
                  <a:pt x="2841429" y="9337"/>
                  <a:pt x="2770677" y="5297"/>
                  <a:pt x="2932695" y="0"/>
                </a:cubicBezTo>
                <a:cubicBezTo>
                  <a:pt x="3109132" y="13231"/>
                  <a:pt x="3366711" y="25889"/>
                  <a:pt x="3494160" y="0"/>
                </a:cubicBezTo>
                <a:cubicBezTo>
                  <a:pt x="3615659" y="219"/>
                  <a:pt x="3911078" y="-2917"/>
                  <a:pt x="4055624" y="0"/>
                </a:cubicBezTo>
                <a:cubicBezTo>
                  <a:pt x="4194218" y="-17773"/>
                  <a:pt x="4243719" y="-13865"/>
                  <a:pt x="4418924" y="0"/>
                </a:cubicBezTo>
                <a:cubicBezTo>
                  <a:pt x="4597696" y="9636"/>
                  <a:pt x="4779666" y="22796"/>
                  <a:pt x="4881307" y="0"/>
                </a:cubicBezTo>
                <a:cubicBezTo>
                  <a:pt x="4996118" y="18848"/>
                  <a:pt x="5089266" y="1105"/>
                  <a:pt x="5244607" y="0"/>
                </a:cubicBezTo>
                <a:cubicBezTo>
                  <a:pt x="5381012" y="-84992"/>
                  <a:pt x="5628829" y="44215"/>
                  <a:pt x="6103317" y="0"/>
                </a:cubicBezTo>
                <a:cubicBezTo>
                  <a:pt x="6532154" y="-29843"/>
                  <a:pt x="6363384" y="-19881"/>
                  <a:pt x="6565700" y="0"/>
                </a:cubicBezTo>
                <a:cubicBezTo>
                  <a:pt x="6747804" y="22528"/>
                  <a:pt x="6872790" y="11690"/>
                  <a:pt x="7028082" y="0"/>
                </a:cubicBezTo>
                <a:cubicBezTo>
                  <a:pt x="7189863" y="-23974"/>
                  <a:pt x="7643681" y="-27076"/>
                  <a:pt x="7886792" y="0"/>
                </a:cubicBezTo>
                <a:cubicBezTo>
                  <a:pt x="8137799" y="-36336"/>
                  <a:pt x="8166086" y="12374"/>
                  <a:pt x="8250093" y="0"/>
                </a:cubicBezTo>
                <a:cubicBezTo>
                  <a:pt x="8344941" y="-27787"/>
                  <a:pt x="8805405" y="-29275"/>
                  <a:pt x="9009721" y="0"/>
                </a:cubicBezTo>
                <a:cubicBezTo>
                  <a:pt x="9239618" y="42442"/>
                  <a:pt x="9501289" y="-10763"/>
                  <a:pt x="9670267" y="0"/>
                </a:cubicBezTo>
                <a:cubicBezTo>
                  <a:pt x="9859885" y="53240"/>
                  <a:pt x="10375960" y="87986"/>
                  <a:pt x="10694114" y="0"/>
                </a:cubicBezTo>
                <a:cubicBezTo>
                  <a:pt x="11138012" y="18064"/>
                  <a:pt x="11442436" y="373927"/>
                  <a:pt x="11480034" y="785920"/>
                </a:cubicBezTo>
                <a:cubicBezTo>
                  <a:pt x="11459838" y="934170"/>
                  <a:pt x="11478586" y="1110762"/>
                  <a:pt x="11480034" y="1316345"/>
                </a:cubicBezTo>
                <a:cubicBezTo>
                  <a:pt x="11459584" y="1554521"/>
                  <a:pt x="11455137" y="1922425"/>
                  <a:pt x="11480034" y="2081767"/>
                </a:cubicBezTo>
                <a:cubicBezTo>
                  <a:pt x="11542782" y="2237714"/>
                  <a:pt x="11509286" y="2561723"/>
                  <a:pt x="11480034" y="2706191"/>
                </a:cubicBezTo>
                <a:cubicBezTo>
                  <a:pt x="11453660" y="2845030"/>
                  <a:pt x="11504176" y="3119960"/>
                  <a:pt x="11480034" y="3330615"/>
                </a:cubicBezTo>
                <a:cubicBezTo>
                  <a:pt x="11469301" y="3539211"/>
                  <a:pt x="11433070" y="3673082"/>
                  <a:pt x="11480034" y="4002038"/>
                </a:cubicBezTo>
                <a:cubicBezTo>
                  <a:pt x="11507642" y="4304025"/>
                  <a:pt x="11499353" y="4410641"/>
                  <a:pt x="11480034" y="4767461"/>
                </a:cubicBezTo>
                <a:cubicBezTo>
                  <a:pt x="11463744" y="5105076"/>
                  <a:pt x="11456346" y="5289443"/>
                  <a:pt x="11480034" y="5485884"/>
                </a:cubicBezTo>
                <a:cubicBezTo>
                  <a:pt x="11571388" y="5886915"/>
                  <a:pt x="11153822" y="6229013"/>
                  <a:pt x="10694114" y="6271804"/>
                </a:cubicBezTo>
                <a:cubicBezTo>
                  <a:pt x="10592038" y="6240398"/>
                  <a:pt x="10437940" y="6264122"/>
                  <a:pt x="10330814" y="6271804"/>
                </a:cubicBezTo>
                <a:cubicBezTo>
                  <a:pt x="10221241" y="6249753"/>
                  <a:pt x="9829818" y="6284570"/>
                  <a:pt x="9571185" y="6271804"/>
                </a:cubicBezTo>
                <a:cubicBezTo>
                  <a:pt x="9296721" y="6273077"/>
                  <a:pt x="9206664" y="6275280"/>
                  <a:pt x="9009721" y="6271804"/>
                </a:cubicBezTo>
                <a:cubicBezTo>
                  <a:pt x="8787137" y="6266185"/>
                  <a:pt x="8548203" y="6225781"/>
                  <a:pt x="8151011" y="6271804"/>
                </a:cubicBezTo>
                <a:cubicBezTo>
                  <a:pt x="7746471" y="6307361"/>
                  <a:pt x="7702458" y="6296873"/>
                  <a:pt x="7490465" y="6271804"/>
                </a:cubicBezTo>
                <a:cubicBezTo>
                  <a:pt x="7284831" y="6249508"/>
                  <a:pt x="7241732" y="6284898"/>
                  <a:pt x="7028082" y="6271804"/>
                </a:cubicBezTo>
                <a:cubicBezTo>
                  <a:pt x="6854596" y="6235368"/>
                  <a:pt x="6544310" y="6249320"/>
                  <a:pt x="6169372" y="6271804"/>
                </a:cubicBezTo>
                <a:cubicBezTo>
                  <a:pt x="5799917" y="6336325"/>
                  <a:pt x="5606217" y="6284810"/>
                  <a:pt x="5310662" y="6271804"/>
                </a:cubicBezTo>
                <a:cubicBezTo>
                  <a:pt x="4997218" y="6232350"/>
                  <a:pt x="5021807" y="6266729"/>
                  <a:pt x="4848280" y="6271804"/>
                </a:cubicBezTo>
                <a:cubicBezTo>
                  <a:pt x="4677479" y="6299689"/>
                  <a:pt x="4414647" y="6266534"/>
                  <a:pt x="4286815" y="6271804"/>
                </a:cubicBezTo>
                <a:cubicBezTo>
                  <a:pt x="4207913" y="6211596"/>
                  <a:pt x="3814807" y="6288655"/>
                  <a:pt x="3527187" y="6271804"/>
                </a:cubicBezTo>
                <a:cubicBezTo>
                  <a:pt x="3256606" y="6269620"/>
                  <a:pt x="3008518" y="6276703"/>
                  <a:pt x="2767559" y="6271804"/>
                </a:cubicBezTo>
                <a:cubicBezTo>
                  <a:pt x="2543477" y="6201602"/>
                  <a:pt x="2170157" y="6207566"/>
                  <a:pt x="1908849" y="6271804"/>
                </a:cubicBezTo>
                <a:cubicBezTo>
                  <a:pt x="1656170" y="6293019"/>
                  <a:pt x="1707852" y="6272487"/>
                  <a:pt x="1545548" y="6271804"/>
                </a:cubicBezTo>
                <a:cubicBezTo>
                  <a:pt x="1375839" y="6290714"/>
                  <a:pt x="991531" y="6246502"/>
                  <a:pt x="785920" y="6271804"/>
                </a:cubicBezTo>
                <a:cubicBezTo>
                  <a:pt x="361232" y="6244634"/>
                  <a:pt x="49398" y="5899055"/>
                  <a:pt x="0" y="5485884"/>
                </a:cubicBezTo>
                <a:cubicBezTo>
                  <a:pt x="6507" y="5352500"/>
                  <a:pt x="-44412" y="5056226"/>
                  <a:pt x="0" y="4955459"/>
                </a:cubicBezTo>
                <a:cubicBezTo>
                  <a:pt x="24596" y="4828575"/>
                  <a:pt x="18187" y="4643529"/>
                  <a:pt x="0" y="4378035"/>
                </a:cubicBezTo>
                <a:cubicBezTo>
                  <a:pt x="3503" y="4138700"/>
                  <a:pt x="28264" y="3965086"/>
                  <a:pt x="0" y="3659612"/>
                </a:cubicBezTo>
                <a:cubicBezTo>
                  <a:pt x="28471" y="3326084"/>
                  <a:pt x="22390" y="3159932"/>
                  <a:pt x="0" y="2988189"/>
                </a:cubicBezTo>
                <a:cubicBezTo>
                  <a:pt x="2880" y="2769395"/>
                  <a:pt x="-5454" y="2642810"/>
                  <a:pt x="0" y="2457764"/>
                </a:cubicBezTo>
                <a:cubicBezTo>
                  <a:pt x="-20665" y="2285131"/>
                  <a:pt x="-28182" y="1978285"/>
                  <a:pt x="0" y="1739341"/>
                </a:cubicBezTo>
                <a:cubicBezTo>
                  <a:pt x="36659" y="1480891"/>
                  <a:pt x="-14687" y="1017808"/>
                  <a:pt x="0" y="785920"/>
                </a:cubicBezTo>
                <a:close/>
              </a:path>
              <a:path w="11480034" h="6271804" stroke="0" extrusionOk="0">
                <a:moveTo>
                  <a:pt x="0" y="785920"/>
                </a:moveTo>
                <a:cubicBezTo>
                  <a:pt x="-40654" y="411198"/>
                  <a:pt x="357099" y="74553"/>
                  <a:pt x="785920" y="0"/>
                </a:cubicBezTo>
                <a:cubicBezTo>
                  <a:pt x="1012382" y="-16565"/>
                  <a:pt x="1356702" y="41208"/>
                  <a:pt x="1545548" y="0"/>
                </a:cubicBezTo>
                <a:cubicBezTo>
                  <a:pt x="1720014" y="-5387"/>
                  <a:pt x="1814613" y="6793"/>
                  <a:pt x="2007931" y="0"/>
                </a:cubicBezTo>
                <a:cubicBezTo>
                  <a:pt x="2180103" y="13489"/>
                  <a:pt x="2347165" y="-26244"/>
                  <a:pt x="2470313" y="0"/>
                </a:cubicBezTo>
                <a:cubicBezTo>
                  <a:pt x="2597911" y="17590"/>
                  <a:pt x="3018586" y="25064"/>
                  <a:pt x="3229941" y="0"/>
                </a:cubicBezTo>
                <a:cubicBezTo>
                  <a:pt x="3478286" y="45318"/>
                  <a:pt x="3676770" y="-15543"/>
                  <a:pt x="3791406" y="0"/>
                </a:cubicBezTo>
                <a:cubicBezTo>
                  <a:pt x="3899584" y="-14471"/>
                  <a:pt x="4453282" y="45225"/>
                  <a:pt x="4650116" y="0"/>
                </a:cubicBezTo>
                <a:cubicBezTo>
                  <a:pt x="4907504" y="-93921"/>
                  <a:pt x="5146947" y="-20771"/>
                  <a:pt x="5508826" y="0"/>
                </a:cubicBezTo>
                <a:cubicBezTo>
                  <a:pt x="5818338" y="-22589"/>
                  <a:pt x="5937717" y="33342"/>
                  <a:pt x="6268454" y="0"/>
                </a:cubicBezTo>
                <a:cubicBezTo>
                  <a:pt x="6597479" y="-13736"/>
                  <a:pt x="6565178" y="19008"/>
                  <a:pt x="6730836" y="0"/>
                </a:cubicBezTo>
                <a:cubicBezTo>
                  <a:pt x="6913083" y="-8197"/>
                  <a:pt x="6937605" y="6392"/>
                  <a:pt x="7094137" y="0"/>
                </a:cubicBezTo>
                <a:cubicBezTo>
                  <a:pt x="7266047" y="3580"/>
                  <a:pt x="7714926" y="-4197"/>
                  <a:pt x="7952847" y="0"/>
                </a:cubicBezTo>
                <a:cubicBezTo>
                  <a:pt x="8169440" y="-44453"/>
                  <a:pt x="8405822" y="41375"/>
                  <a:pt x="8613393" y="0"/>
                </a:cubicBezTo>
                <a:cubicBezTo>
                  <a:pt x="8804899" y="-22255"/>
                  <a:pt x="9096311" y="31258"/>
                  <a:pt x="9273940" y="0"/>
                </a:cubicBezTo>
                <a:cubicBezTo>
                  <a:pt x="9444336" y="-34819"/>
                  <a:pt x="9645860" y="22336"/>
                  <a:pt x="9736322" y="0"/>
                </a:cubicBezTo>
                <a:cubicBezTo>
                  <a:pt x="9872841" y="-28504"/>
                  <a:pt x="10479411" y="-84513"/>
                  <a:pt x="10694114" y="0"/>
                </a:cubicBezTo>
                <a:cubicBezTo>
                  <a:pt x="11142293" y="34703"/>
                  <a:pt x="11358474" y="309219"/>
                  <a:pt x="11480034" y="785920"/>
                </a:cubicBezTo>
                <a:cubicBezTo>
                  <a:pt x="11487919" y="897070"/>
                  <a:pt x="11492644" y="1138398"/>
                  <a:pt x="11480034" y="1363344"/>
                </a:cubicBezTo>
                <a:cubicBezTo>
                  <a:pt x="11489115" y="1571967"/>
                  <a:pt x="11533824" y="1861480"/>
                  <a:pt x="11480034" y="2128767"/>
                </a:cubicBezTo>
                <a:cubicBezTo>
                  <a:pt x="11435120" y="2358732"/>
                  <a:pt x="11510361" y="2540823"/>
                  <a:pt x="11480034" y="2847190"/>
                </a:cubicBezTo>
                <a:cubicBezTo>
                  <a:pt x="11470672" y="3136538"/>
                  <a:pt x="11491119" y="3203785"/>
                  <a:pt x="11480034" y="3471614"/>
                </a:cubicBezTo>
                <a:cubicBezTo>
                  <a:pt x="11478119" y="3734137"/>
                  <a:pt x="11500044" y="3828393"/>
                  <a:pt x="11480034" y="4049038"/>
                </a:cubicBezTo>
                <a:cubicBezTo>
                  <a:pt x="11444900" y="4264464"/>
                  <a:pt x="11476982" y="4402385"/>
                  <a:pt x="11480034" y="4626462"/>
                </a:cubicBezTo>
                <a:cubicBezTo>
                  <a:pt x="11506220" y="4861288"/>
                  <a:pt x="11503632" y="5197479"/>
                  <a:pt x="11480034" y="5485884"/>
                </a:cubicBezTo>
                <a:cubicBezTo>
                  <a:pt x="11535633" y="5917153"/>
                  <a:pt x="11020483" y="6399411"/>
                  <a:pt x="10694114" y="6271804"/>
                </a:cubicBezTo>
                <a:cubicBezTo>
                  <a:pt x="10539642" y="6296780"/>
                  <a:pt x="10286398" y="6264954"/>
                  <a:pt x="10132650" y="6271804"/>
                </a:cubicBezTo>
                <a:cubicBezTo>
                  <a:pt x="9995569" y="6254573"/>
                  <a:pt x="9713518" y="6285727"/>
                  <a:pt x="9571185" y="6271804"/>
                </a:cubicBezTo>
                <a:cubicBezTo>
                  <a:pt x="9424195" y="6233813"/>
                  <a:pt x="9378584" y="6273997"/>
                  <a:pt x="9207885" y="6271804"/>
                </a:cubicBezTo>
                <a:cubicBezTo>
                  <a:pt x="9024019" y="6252859"/>
                  <a:pt x="8954776" y="6275300"/>
                  <a:pt x="8745503" y="6271804"/>
                </a:cubicBezTo>
                <a:cubicBezTo>
                  <a:pt x="8541771" y="6273478"/>
                  <a:pt x="8390535" y="6256166"/>
                  <a:pt x="8283120" y="6271804"/>
                </a:cubicBezTo>
                <a:cubicBezTo>
                  <a:pt x="8110095" y="6299501"/>
                  <a:pt x="7814690" y="6305951"/>
                  <a:pt x="7523492" y="6271804"/>
                </a:cubicBezTo>
                <a:cubicBezTo>
                  <a:pt x="7271117" y="6236131"/>
                  <a:pt x="7299808" y="6282020"/>
                  <a:pt x="7160191" y="6271804"/>
                </a:cubicBezTo>
                <a:cubicBezTo>
                  <a:pt x="7003372" y="6256958"/>
                  <a:pt x="6787404" y="6291842"/>
                  <a:pt x="6697809" y="6271804"/>
                </a:cubicBezTo>
                <a:cubicBezTo>
                  <a:pt x="6590567" y="6221923"/>
                  <a:pt x="6205676" y="6279510"/>
                  <a:pt x="5839099" y="6271804"/>
                </a:cubicBezTo>
                <a:cubicBezTo>
                  <a:pt x="5429785" y="6305102"/>
                  <a:pt x="5620315" y="6277625"/>
                  <a:pt x="5475798" y="6271804"/>
                </a:cubicBezTo>
                <a:cubicBezTo>
                  <a:pt x="5354628" y="6268552"/>
                  <a:pt x="5232743" y="6298459"/>
                  <a:pt x="5112498" y="6271804"/>
                </a:cubicBezTo>
                <a:cubicBezTo>
                  <a:pt x="5007924" y="6260626"/>
                  <a:pt x="4925786" y="6246788"/>
                  <a:pt x="4749198" y="6271804"/>
                </a:cubicBezTo>
                <a:cubicBezTo>
                  <a:pt x="4539579" y="6283948"/>
                  <a:pt x="4311830" y="6273863"/>
                  <a:pt x="4088651" y="6271804"/>
                </a:cubicBezTo>
                <a:cubicBezTo>
                  <a:pt x="3855800" y="6265965"/>
                  <a:pt x="3753828" y="6277046"/>
                  <a:pt x="3428105" y="6271804"/>
                </a:cubicBezTo>
                <a:cubicBezTo>
                  <a:pt x="3106927" y="6272546"/>
                  <a:pt x="3069987" y="6257900"/>
                  <a:pt x="2767559" y="6271804"/>
                </a:cubicBezTo>
                <a:cubicBezTo>
                  <a:pt x="2485822" y="6302019"/>
                  <a:pt x="2277737" y="6279448"/>
                  <a:pt x="1908849" y="6271804"/>
                </a:cubicBezTo>
                <a:cubicBezTo>
                  <a:pt x="1526581" y="6265680"/>
                  <a:pt x="1169784" y="6304611"/>
                  <a:pt x="785920" y="6271804"/>
                </a:cubicBezTo>
                <a:cubicBezTo>
                  <a:pt x="430796" y="6278095"/>
                  <a:pt x="-23333" y="5999542"/>
                  <a:pt x="0" y="5485884"/>
                </a:cubicBezTo>
                <a:cubicBezTo>
                  <a:pt x="11993" y="5255257"/>
                  <a:pt x="-12114" y="5144028"/>
                  <a:pt x="0" y="4908460"/>
                </a:cubicBezTo>
                <a:cubicBezTo>
                  <a:pt x="-5150" y="4672255"/>
                  <a:pt x="13119" y="4521329"/>
                  <a:pt x="0" y="4284036"/>
                </a:cubicBezTo>
                <a:cubicBezTo>
                  <a:pt x="-6540" y="4035330"/>
                  <a:pt x="8972" y="3979440"/>
                  <a:pt x="0" y="3659612"/>
                </a:cubicBezTo>
                <a:cubicBezTo>
                  <a:pt x="-3889" y="3359134"/>
                  <a:pt x="19157" y="3391450"/>
                  <a:pt x="0" y="3129188"/>
                </a:cubicBezTo>
                <a:cubicBezTo>
                  <a:pt x="-31242" y="2878861"/>
                  <a:pt x="7954" y="2799166"/>
                  <a:pt x="0" y="2504764"/>
                </a:cubicBezTo>
                <a:cubicBezTo>
                  <a:pt x="-7305" y="2210171"/>
                  <a:pt x="680" y="2090849"/>
                  <a:pt x="0" y="1927340"/>
                </a:cubicBezTo>
                <a:cubicBezTo>
                  <a:pt x="7534" y="1756824"/>
                  <a:pt x="-39551" y="1565247"/>
                  <a:pt x="0" y="1396915"/>
                </a:cubicBezTo>
                <a:cubicBezTo>
                  <a:pt x="23970" y="1242315"/>
                  <a:pt x="49403" y="1005280"/>
                  <a:pt x="0" y="785920"/>
                </a:cubicBezTo>
                <a:close/>
              </a:path>
              <a:path w="11480034" h="6271804" fill="none" stroke="0" extrusionOk="0">
                <a:moveTo>
                  <a:pt x="0" y="785920"/>
                </a:moveTo>
                <a:cubicBezTo>
                  <a:pt x="-19810" y="384767"/>
                  <a:pt x="490887" y="87393"/>
                  <a:pt x="785920" y="0"/>
                </a:cubicBezTo>
                <a:cubicBezTo>
                  <a:pt x="970101" y="3573"/>
                  <a:pt x="1069000" y="32570"/>
                  <a:pt x="1347384" y="0"/>
                </a:cubicBezTo>
                <a:cubicBezTo>
                  <a:pt x="1633399" y="-35562"/>
                  <a:pt x="1738728" y="-11210"/>
                  <a:pt x="2007931" y="0"/>
                </a:cubicBezTo>
                <a:cubicBezTo>
                  <a:pt x="2261186" y="15836"/>
                  <a:pt x="2312947" y="-5553"/>
                  <a:pt x="2569395" y="0"/>
                </a:cubicBezTo>
                <a:cubicBezTo>
                  <a:pt x="2840201" y="241"/>
                  <a:pt x="2773390" y="-6921"/>
                  <a:pt x="2932695" y="0"/>
                </a:cubicBezTo>
                <a:cubicBezTo>
                  <a:pt x="3089670" y="-13829"/>
                  <a:pt x="3350570" y="21247"/>
                  <a:pt x="3494160" y="0"/>
                </a:cubicBezTo>
                <a:cubicBezTo>
                  <a:pt x="3623812" y="-10078"/>
                  <a:pt x="3912885" y="24959"/>
                  <a:pt x="4055624" y="0"/>
                </a:cubicBezTo>
                <a:cubicBezTo>
                  <a:pt x="4198691" y="-19968"/>
                  <a:pt x="4239782" y="-12619"/>
                  <a:pt x="4418924" y="0"/>
                </a:cubicBezTo>
                <a:cubicBezTo>
                  <a:pt x="4586220" y="12084"/>
                  <a:pt x="4790620" y="-8015"/>
                  <a:pt x="4881307" y="0"/>
                </a:cubicBezTo>
                <a:cubicBezTo>
                  <a:pt x="4986695" y="-20525"/>
                  <a:pt x="5114028" y="22017"/>
                  <a:pt x="5244607" y="0"/>
                </a:cubicBezTo>
                <a:cubicBezTo>
                  <a:pt x="5372374" y="-7119"/>
                  <a:pt x="5697458" y="-39901"/>
                  <a:pt x="6103317" y="0"/>
                </a:cubicBezTo>
                <a:cubicBezTo>
                  <a:pt x="6500475" y="-54329"/>
                  <a:pt x="6373987" y="-8551"/>
                  <a:pt x="6565700" y="0"/>
                </a:cubicBezTo>
                <a:cubicBezTo>
                  <a:pt x="6767742" y="15018"/>
                  <a:pt x="6881480" y="15797"/>
                  <a:pt x="7028082" y="0"/>
                </a:cubicBezTo>
                <a:cubicBezTo>
                  <a:pt x="7122355" y="37813"/>
                  <a:pt x="7656908" y="-17739"/>
                  <a:pt x="7886792" y="0"/>
                </a:cubicBezTo>
                <a:cubicBezTo>
                  <a:pt x="8142118" y="-31097"/>
                  <a:pt x="8155655" y="-1196"/>
                  <a:pt x="8250093" y="0"/>
                </a:cubicBezTo>
                <a:cubicBezTo>
                  <a:pt x="8327495" y="-183"/>
                  <a:pt x="8790859" y="-41419"/>
                  <a:pt x="9009721" y="0"/>
                </a:cubicBezTo>
                <a:cubicBezTo>
                  <a:pt x="9228099" y="18409"/>
                  <a:pt x="9552489" y="-24958"/>
                  <a:pt x="9670267" y="0"/>
                </a:cubicBezTo>
                <a:cubicBezTo>
                  <a:pt x="9835700" y="24671"/>
                  <a:pt x="10399605" y="56058"/>
                  <a:pt x="10694114" y="0"/>
                </a:cubicBezTo>
                <a:cubicBezTo>
                  <a:pt x="11162608" y="103089"/>
                  <a:pt x="11428413" y="343017"/>
                  <a:pt x="11480034" y="785920"/>
                </a:cubicBezTo>
                <a:cubicBezTo>
                  <a:pt x="11458830" y="951494"/>
                  <a:pt x="11511044" y="1117205"/>
                  <a:pt x="11480034" y="1316345"/>
                </a:cubicBezTo>
                <a:cubicBezTo>
                  <a:pt x="11437824" y="1559904"/>
                  <a:pt x="11454740" y="1916584"/>
                  <a:pt x="11480034" y="2081767"/>
                </a:cubicBezTo>
                <a:cubicBezTo>
                  <a:pt x="11502238" y="2219618"/>
                  <a:pt x="11519157" y="2570050"/>
                  <a:pt x="11480034" y="2706191"/>
                </a:cubicBezTo>
                <a:cubicBezTo>
                  <a:pt x="11444822" y="2863581"/>
                  <a:pt x="11461808" y="3119427"/>
                  <a:pt x="11480034" y="3330615"/>
                </a:cubicBezTo>
                <a:cubicBezTo>
                  <a:pt x="11471025" y="3554169"/>
                  <a:pt x="11430453" y="3709834"/>
                  <a:pt x="11480034" y="4002038"/>
                </a:cubicBezTo>
                <a:cubicBezTo>
                  <a:pt x="11506164" y="4337662"/>
                  <a:pt x="11482991" y="4425391"/>
                  <a:pt x="11480034" y="4767461"/>
                </a:cubicBezTo>
                <a:cubicBezTo>
                  <a:pt x="11487888" y="5088399"/>
                  <a:pt x="11472593" y="5278579"/>
                  <a:pt x="11480034" y="5485884"/>
                </a:cubicBezTo>
                <a:cubicBezTo>
                  <a:pt x="11553676" y="5859486"/>
                  <a:pt x="11213267" y="6270428"/>
                  <a:pt x="10694114" y="6271804"/>
                </a:cubicBezTo>
                <a:cubicBezTo>
                  <a:pt x="10563713" y="6251405"/>
                  <a:pt x="10437958" y="6291508"/>
                  <a:pt x="10330814" y="6271804"/>
                </a:cubicBezTo>
                <a:cubicBezTo>
                  <a:pt x="10276399" y="6235852"/>
                  <a:pt x="9837016" y="6299339"/>
                  <a:pt x="9571185" y="6271804"/>
                </a:cubicBezTo>
                <a:cubicBezTo>
                  <a:pt x="9305172" y="6273644"/>
                  <a:pt x="9226652" y="6290299"/>
                  <a:pt x="9009721" y="6271804"/>
                </a:cubicBezTo>
                <a:cubicBezTo>
                  <a:pt x="8779206" y="6276989"/>
                  <a:pt x="8562999" y="6222706"/>
                  <a:pt x="8151011" y="6271804"/>
                </a:cubicBezTo>
                <a:cubicBezTo>
                  <a:pt x="7740986" y="6304842"/>
                  <a:pt x="7698130" y="6291304"/>
                  <a:pt x="7490465" y="6271804"/>
                </a:cubicBezTo>
                <a:cubicBezTo>
                  <a:pt x="7278156" y="6240274"/>
                  <a:pt x="7236014" y="6298929"/>
                  <a:pt x="7028082" y="6271804"/>
                </a:cubicBezTo>
                <a:cubicBezTo>
                  <a:pt x="6829967" y="6264575"/>
                  <a:pt x="6490520" y="6258626"/>
                  <a:pt x="6169372" y="6271804"/>
                </a:cubicBezTo>
                <a:cubicBezTo>
                  <a:pt x="5774510" y="6297552"/>
                  <a:pt x="5624240" y="6292334"/>
                  <a:pt x="5310662" y="6271804"/>
                </a:cubicBezTo>
                <a:cubicBezTo>
                  <a:pt x="4984791" y="6242476"/>
                  <a:pt x="5021526" y="6269464"/>
                  <a:pt x="4848280" y="6271804"/>
                </a:cubicBezTo>
                <a:cubicBezTo>
                  <a:pt x="4663875" y="6275400"/>
                  <a:pt x="4414273" y="6282046"/>
                  <a:pt x="4286815" y="6271804"/>
                </a:cubicBezTo>
                <a:cubicBezTo>
                  <a:pt x="4150827" y="6304555"/>
                  <a:pt x="3851881" y="6233093"/>
                  <a:pt x="3527187" y="6271804"/>
                </a:cubicBezTo>
                <a:cubicBezTo>
                  <a:pt x="3240334" y="6266555"/>
                  <a:pt x="2950357" y="6293485"/>
                  <a:pt x="2767559" y="6271804"/>
                </a:cubicBezTo>
                <a:cubicBezTo>
                  <a:pt x="2523776" y="6251459"/>
                  <a:pt x="2170932" y="6234225"/>
                  <a:pt x="1908849" y="6271804"/>
                </a:cubicBezTo>
                <a:cubicBezTo>
                  <a:pt x="1647120" y="6313301"/>
                  <a:pt x="1702709" y="6287332"/>
                  <a:pt x="1545548" y="6271804"/>
                </a:cubicBezTo>
                <a:cubicBezTo>
                  <a:pt x="1410731" y="6292219"/>
                  <a:pt x="1010916" y="6275616"/>
                  <a:pt x="785920" y="6271804"/>
                </a:cubicBezTo>
                <a:cubicBezTo>
                  <a:pt x="321140" y="6225276"/>
                  <a:pt x="29678" y="5921614"/>
                  <a:pt x="0" y="5485884"/>
                </a:cubicBezTo>
                <a:cubicBezTo>
                  <a:pt x="-12606" y="5375217"/>
                  <a:pt x="-17650" y="5068181"/>
                  <a:pt x="0" y="4955459"/>
                </a:cubicBezTo>
                <a:cubicBezTo>
                  <a:pt x="43868" y="4803425"/>
                  <a:pt x="62567" y="4612478"/>
                  <a:pt x="0" y="4378035"/>
                </a:cubicBezTo>
                <a:cubicBezTo>
                  <a:pt x="4543" y="4155307"/>
                  <a:pt x="-19077" y="3994641"/>
                  <a:pt x="0" y="3659612"/>
                </a:cubicBezTo>
                <a:cubicBezTo>
                  <a:pt x="-5706" y="3343367"/>
                  <a:pt x="5702" y="3212225"/>
                  <a:pt x="0" y="2988189"/>
                </a:cubicBezTo>
                <a:cubicBezTo>
                  <a:pt x="17953" y="2810444"/>
                  <a:pt x="4941" y="2663186"/>
                  <a:pt x="0" y="2457764"/>
                </a:cubicBezTo>
                <a:cubicBezTo>
                  <a:pt x="-1736" y="2259842"/>
                  <a:pt x="-39561" y="1951293"/>
                  <a:pt x="0" y="1739341"/>
                </a:cubicBezTo>
                <a:cubicBezTo>
                  <a:pt x="30488" y="1479447"/>
                  <a:pt x="-43894" y="1015231"/>
                  <a:pt x="0" y="785920"/>
                </a:cubicBezTo>
                <a:close/>
              </a:path>
            </a:pathLst>
          </a:custGeom>
          <a:ln>
            <a:extLst>
              <a:ext uri="{C807C97D-BFC1-408E-A445-0C87EB9F89A2}">
                <ask:lineSketchStyleProps xmlns="" xmlns:ask="http://schemas.microsoft.com/office/drawing/2018/sketchyshapes" sd="2129858240">
                  <a:custGeom>
                    <a:avLst/>
                    <a:gdLst>
                      <a:gd name="connsiteX0" fmla="*/ 0 w 11480034"/>
                      <a:gd name="connsiteY0" fmla="*/ 785920 h 6271804"/>
                      <a:gd name="connsiteX1" fmla="*/ 785920 w 11480034"/>
                      <a:gd name="connsiteY1" fmla="*/ 0 h 6271804"/>
                      <a:gd name="connsiteX2" fmla="*/ 1347384 w 11480034"/>
                      <a:gd name="connsiteY2" fmla="*/ 0 h 6271804"/>
                      <a:gd name="connsiteX3" fmla="*/ 2007931 w 11480034"/>
                      <a:gd name="connsiteY3" fmla="*/ 0 h 6271804"/>
                      <a:gd name="connsiteX4" fmla="*/ 2569395 w 11480034"/>
                      <a:gd name="connsiteY4" fmla="*/ 0 h 6271804"/>
                      <a:gd name="connsiteX5" fmla="*/ 2932695 w 11480034"/>
                      <a:gd name="connsiteY5" fmla="*/ 0 h 6271804"/>
                      <a:gd name="connsiteX6" fmla="*/ 3494160 w 11480034"/>
                      <a:gd name="connsiteY6" fmla="*/ 0 h 6271804"/>
                      <a:gd name="connsiteX7" fmla="*/ 4055624 w 11480034"/>
                      <a:gd name="connsiteY7" fmla="*/ 0 h 6271804"/>
                      <a:gd name="connsiteX8" fmla="*/ 4418924 w 11480034"/>
                      <a:gd name="connsiteY8" fmla="*/ 0 h 6271804"/>
                      <a:gd name="connsiteX9" fmla="*/ 4881307 w 11480034"/>
                      <a:gd name="connsiteY9" fmla="*/ 0 h 6271804"/>
                      <a:gd name="connsiteX10" fmla="*/ 5244607 w 11480034"/>
                      <a:gd name="connsiteY10" fmla="*/ 0 h 6271804"/>
                      <a:gd name="connsiteX11" fmla="*/ 6103317 w 11480034"/>
                      <a:gd name="connsiteY11" fmla="*/ 0 h 6271804"/>
                      <a:gd name="connsiteX12" fmla="*/ 6565700 w 11480034"/>
                      <a:gd name="connsiteY12" fmla="*/ 0 h 6271804"/>
                      <a:gd name="connsiteX13" fmla="*/ 7028082 w 11480034"/>
                      <a:gd name="connsiteY13" fmla="*/ 0 h 6271804"/>
                      <a:gd name="connsiteX14" fmla="*/ 7886792 w 11480034"/>
                      <a:gd name="connsiteY14" fmla="*/ 0 h 6271804"/>
                      <a:gd name="connsiteX15" fmla="*/ 8250093 w 11480034"/>
                      <a:gd name="connsiteY15" fmla="*/ 0 h 6271804"/>
                      <a:gd name="connsiteX16" fmla="*/ 9009721 w 11480034"/>
                      <a:gd name="connsiteY16" fmla="*/ 0 h 6271804"/>
                      <a:gd name="connsiteX17" fmla="*/ 9670267 w 11480034"/>
                      <a:gd name="connsiteY17" fmla="*/ 0 h 6271804"/>
                      <a:gd name="connsiteX18" fmla="*/ 10694114 w 11480034"/>
                      <a:gd name="connsiteY18" fmla="*/ 0 h 6271804"/>
                      <a:gd name="connsiteX19" fmla="*/ 11480034 w 11480034"/>
                      <a:gd name="connsiteY19" fmla="*/ 785920 h 6271804"/>
                      <a:gd name="connsiteX20" fmla="*/ 11480034 w 11480034"/>
                      <a:gd name="connsiteY20" fmla="*/ 1316345 h 6271804"/>
                      <a:gd name="connsiteX21" fmla="*/ 11480034 w 11480034"/>
                      <a:gd name="connsiteY21" fmla="*/ 2081767 h 6271804"/>
                      <a:gd name="connsiteX22" fmla="*/ 11480034 w 11480034"/>
                      <a:gd name="connsiteY22" fmla="*/ 2706191 h 6271804"/>
                      <a:gd name="connsiteX23" fmla="*/ 11480034 w 11480034"/>
                      <a:gd name="connsiteY23" fmla="*/ 3330615 h 6271804"/>
                      <a:gd name="connsiteX24" fmla="*/ 11480034 w 11480034"/>
                      <a:gd name="connsiteY24" fmla="*/ 4002038 h 6271804"/>
                      <a:gd name="connsiteX25" fmla="*/ 11480034 w 11480034"/>
                      <a:gd name="connsiteY25" fmla="*/ 4767461 h 6271804"/>
                      <a:gd name="connsiteX26" fmla="*/ 11480034 w 11480034"/>
                      <a:gd name="connsiteY26" fmla="*/ 5485884 h 6271804"/>
                      <a:gd name="connsiteX27" fmla="*/ 10694114 w 11480034"/>
                      <a:gd name="connsiteY27" fmla="*/ 6271804 h 6271804"/>
                      <a:gd name="connsiteX28" fmla="*/ 10330814 w 11480034"/>
                      <a:gd name="connsiteY28" fmla="*/ 6271804 h 6271804"/>
                      <a:gd name="connsiteX29" fmla="*/ 9571185 w 11480034"/>
                      <a:gd name="connsiteY29" fmla="*/ 6271804 h 6271804"/>
                      <a:gd name="connsiteX30" fmla="*/ 9009721 w 11480034"/>
                      <a:gd name="connsiteY30" fmla="*/ 6271804 h 6271804"/>
                      <a:gd name="connsiteX31" fmla="*/ 8151011 w 11480034"/>
                      <a:gd name="connsiteY31" fmla="*/ 6271804 h 6271804"/>
                      <a:gd name="connsiteX32" fmla="*/ 7490465 w 11480034"/>
                      <a:gd name="connsiteY32" fmla="*/ 6271804 h 6271804"/>
                      <a:gd name="connsiteX33" fmla="*/ 7028082 w 11480034"/>
                      <a:gd name="connsiteY33" fmla="*/ 6271804 h 6271804"/>
                      <a:gd name="connsiteX34" fmla="*/ 6169372 w 11480034"/>
                      <a:gd name="connsiteY34" fmla="*/ 6271804 h 6271804"/>
                      <a:gd name="connsiteX35" fmla="*/ 5310662 w 11480034"/>
                      <a:gd name="connsiteY35" fmla="*/ 6271804 h 6271804"/>
                      <a:gd name="connsiteX36" fmla="*/ 4848280 w 11480034"/>
                      <a:gd name="connsiteY36" fmla="*/ 6271804 h 6271804"/>
                      <a:gd name="connsiteX37" fmla="*/ 4286815 w 11480034"/>
                      <a:gd name="connsiteY37" fmla="*/ 6271804 h 6271804"/>
                      <a:gd name="connsiteX38" fmla="*/ 3527187 w 11480034"/>
                      <a:gd name="connsiteY38" fmla="*/ 6271804 h 6271804"/>
                      <a:gd name="connsiteX39" fmla="*/ 2767559 w 11480034"/>
                      <a:gd name="connsiteY39" fmla="*/ 6271804 h 6271804"/>
                      <a:gd name="connsiteX40" fmla="*/ 1908849 w 11480034"/>
                      <a:gd name="connsiteY40" fmla="*/ 6271804 h 6271804"/>
                      <a:gd name="connsiteX41" fmla="*/ 1545548 w 11480034"/>
                      <a:gd name="connsiteY41" fmla="*/ 6271804 h 6271804"/>
                      <a:gd name="connsiteX42" fmla="*/ 785920 w 11480034"/>
                      <a:gd name="connsiteY42" fmla="*/ 6271804 h 6271804"/>
                      <a:gd name="connsiteX43" fmla="*/ 0 w 11480034"/>
                      <a:gd name="connsiteY43" fmla="*/ 5485884 h 6271804"/>
                      <a:gd name="connsiteX44" fmla="*/ 0 w 11480034"/>
                      <a:gd name="connsiteY44" fmla="*/ 4955459 h 6271804"/>
                      <a:gd name="connsiteX45" fmla="*/ 0 w 11480034"/>
                      <a:gd name="connsiteY45" fmla="*/ 4378035 h 6271804"/>
                      <a:gd name="connsiteX46" fmla="*/ 0 w 11480034"/>
                      <a:gd name="connsiteY46" fmla="*/ 3659612 h 6271804"/>
                      <a:gd name="connsiteX47" fmla="*/ 0 w 11480034"/>
                      <a:gd name="connsiteY47" fmla="*/ 2988189 h 6271804"/>
                      <a:gd name="connsiteX48" fmla="*/ 0 w 11480034"/>
                      <a:gd name="connsiteY48" fmla="*/ 2457764 h 6271804"/>
                      <a:gd name="connsiteX49" fmla="*/ 0 w 11480034"/>
                      <a:gd name="connsiteY49" fmla="*/ 1739341 h 6271804"/>
                      <a:gd name="connsiteX50" fmla="*/ 0 w 11480034"/>
                      <a:gd name="connsiteY50" fmla="*/ 785920 h 627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80034" h="6271804" fill="none" extrusionOk="0">
                        <a:moveTo>
                          <a:pt x="0" y="785920"/>
                        </a:moveTo>
                        <a:cubicBezTo>
                          <a:pt x="-20828" y="353638"/>
                          <a:pt x="454252" y="21930"/>
                          <a:pt x="785920" y="0"/>
                        </a:cubicBezTo>
                        <a:cubicBezTo>
                          <a:pt x="991401" y="3132"/>
                          <a:pt x="1085924" y="21143"/>
                          <a:pt x="1347384" y="0"/>
                        </a:cubicBezTo>
                        <a:cubicBezTo>
                          <a:pt x="1608844" y="-21143"/>
                          <a:pt x="1749400" y="-15437"/>
                          <a:pt x="2007931" y="0"/>
                        </a:cubicBezTo>
                        <a:cubicBezTo>
                          <a:pt x="2266462" y="15437"/>
                          <a:pt x="2310527" y="-3337"/>
                          <a:pt x="2569395" y="0"/>
                        </a:cubicBezTo>
                        <a:cubicBezTo>
                          <a:pt x="2828263" y="3337"/>
                          <a:pt x="2767443" y="-1926"/>
                          <a:pt x="2932695" y="0"/>
                        </a:cubicBezTo>
                        <a:cubicBezTo>
                          <a:pt x="3097947" y="1926"/>
                          <a:pt x="3367488" y="1035"/>
                          <a:pt x="3494160" y="0"/>
                        </a:cubicBezTo>
                        <a:cubicBezTo>
                          <a:pt x="3620832" y="-1035"/>
                          <a:pt x="3907940" y="20079"/>
                          <a:pt x="4055624" y="0"/>
                        </a:cubicBezTo>
                        <a:cubicBezTo>
                          <a:pt x="4203308" y="-20079"/>
                          <a:pt x="4240761" y="-12179"/>
                          <a:pt x="4418924" y="0"/>
                        </a:cubicBezTo>
                        <a:cubicBezTo>
                          <a:pt x="4597087" y="12179"/>
                          <a:pt x="4778965" y="602"/>
                          <a:pt x="4881307" y="0"/>
                        </a:cubicBezTo>
                        <a:cubicBezTo>
                          <a:pt x="4983649" y="-602"/>
                          <a:pt x="5091650" y="17339"/>
                          <a:pt x="5244607" y="0"/>
                        </a:cubicBezTo>
                        <a:cubicBezTo>
                          <a:pt x="5397564" y="-17339"/>
                          <a:pt x="5692230" y="27890"/>
                          <a:pt x="6103317" y="0"/>
                        </a:cubicBezTo>
                        <a:cubicBezTo>
                          <a:pt x="6514404" y="-27890"/>
                          <a:pt x="6376193" y="-18680"/>
                          <a:pt x="6565700" y="0"/>
                        </a:cubicBezTo>
                        <a:cubicBezTo>
                          <a:pt x="6755207" y="18680"/>
                          <a:pt x="6880233" y="-5318"/>
                          <a:pt x="7028082" y="0"/>
                        </a:cubicBezTo>
                        <a:cubicBezTo>
                          <a:pt x="7175931" y="5318"/>
                          <a:pt x="7632627" y="32619"/>
                          <a:pt x="7886792" y="0"/>
                        </a:cubicBezTo>
                        <a:cubicBezTo>
                          <a:pt x="8140957" y="-32619"/>
                          <a:pt x="8160439" y="7869"/>
                          <a:pt x="8250093" y="0"/>
                        </a:cubicBezTo>
                        <a:cubicBezTo>
                          <a:pt x="8339747" y="-7869"/>
                          <a:pt x="8788736" y="-13917"/>
                          <a:pt x="9009721" y="0"/>
                        </a:cubicBezTo>
                        <a:cubicBezTo>
                          <a:pt x="9230706" y="13917"/>
                          <a:pt x="9521059" y="-16411"/>
                          <a:pt x="9670267" y="0"/>
                        </a:cubicBezTo>
                        <a:cubicBezTo>
                          <a:pt x="9819475" y="16411"/>
                          <a:pt x="10356420" y="48205"/>
                          <a:pt x="10694114" y="0"/>
                        </a:cubicBezTo>
                        <a:cubicBezTo>
                          <a:pt x="11127337" y="26511"/>
                          <a:pt x="11462965" y="356005"/>
                          <a:pt x="11480034" y="785920"/>
                        </a:cubicBezTo>
                        <a:cubicBezTo>
                          <a:pt x="11461394" y="946280"/>
                          <a:pt x="11496391" y="1096450"/>
                          <a:pt x="11480034" y="1316345"/>
                        </a:cubicBezTo>
                        <a:cubicBezTo>
                          <a:pt x="11463677" y="1536241"/>
                          <a:pt x="11449940" y="1920386"/>
                          <a:pt x="11480034" y="2081767"/>
                        </a:cubicBezTo>
                        <a:cubicBezTo>
                          <a:pt x="11510128" y="2243148"/>
                          <a:pt x="11507603" y="2553135"/>
                          <a:pt x="11480034" y="2706191"/>
                        </a:cubicBezTo>
                        <a:cubicBezTo>
                          <a:pt x="11452465" y="2859247"/>
                          <a:pt x="11494432" y="3122138"/>
                          <a:pt x="11480034" y="3330615"/>
                        </a:cubicBezTo>
                        <a:cubicBezTo>
                          <a:pt x="11465636" y="3539092"/>
                          <a:pt x="11450526" y="3693931"/>
                          <a:pt x="11480034" y="4002038"/>
                        </a:cubicBezTo>
                        <a:cubicBezTo>
                          <a:pt x="11509542" y="4310145"/>
                          <a:pt x="11496890" y="4440778"/>
                          <a:pt x="11480034" y="4767461"/>
                        </a:cubicBezTo>
                        <a:cubicBezTo>
                          <a:pt x="11463178" y="5094144"/>
                          <a:pt x="11468215" y="5273532"/>
                          <a:pt x="11480034" y="5485884"/>
                        </a:cubicBezTo>
                        <a:cubicBezTo>
                          <a:pt x="11529576" y="5887902"/>
                          <a:pt x="11130560" y="6303310"/>
                          <a:pt x="10694114" y="6271804"/>
                        </a:cubicBezTo>
                        <a:cubicBezTo>
                          <a:pt x="10583379" y="6261676"/>
                          <a:pt x="10435197" y="6270285"/>
                          <a:pt x="10330814" y="6271804"/>
                        </a:cubicBezTo>
                        <a:cubicBezTo>
                          <a:pt x="10226431" y="6273323"/>
                          <a:pt x="9852976" y="6279490"/>
                          <a:pt x="9571185" y="6271804"/>
                        </a:cubicBezTo>
                        <a:cubicBezTo>
                          <a:pt x="9289394" y="6264118"/>
                          <a:pt x="9211772" y="6279487"/>
                          <a:pt x="9009721" y="6271804"/>
                        </a:cubicBezTo>
                        <a:cubicBezTo>
                          <a:pt x="8807670" y="6264121"/>
                          <a:pt x="8559807" y="6238140"/>
                          <a:pt x="8151011" y="6271804"/>
                        </a:cubicBezTo>
                        <a:cubicBezTo>
                          <a:pt x="7742215" y="6305469"/>
                          <a:pt x="7692298" y="6292338"/>
                          <a:pt x="7490465" y="6271804"/>
                        </a:cubicBezTo>
                        <a:cubicBezTo>
                          <a:pt x="7288632" y="6251270"/>
                          <a:pt x="7238389" y="6293493"/>
                          <a:pt x="7028082" y="6271804"/>
                        </a:cubicBezTo>
                        <a:cubicBezTo>
                          <a:pt x="6817775" y="6250115"/>
                          <a:pt x="6549638" y="6230615"/>
                          <a:pt x="6169372" y="6271804"/>
                        </a:cubicBezTo>
                        <a:cubicBezTo>
                          <a:pt x="5789106" y="6312994"/>
                          <a:pt x="5630612" y="6305792"/>
                          <a:pt x="5310662" y="6271804"/>
                        </a:cubicBezTo>
                        <a:cubicBezTo>
                          <a:pt x="4990712" y="6237817"/>
                          <a:pt x="5020077" y="6270233"/>
                          <a:pt x="4848280" y="6271804"/>
                        </a:cubicBezTo>
                        <a:cubicBezTo>
                          <a:pt x="4676483" y="6273375"/>
                          <a:pt x="4408642" y="6282407"/>
                          <a:pt x="4286815" y="6271804"/>
                        </a:cubicBezTo>
                        <a:cubicBezTo>
                          <a:pt x="4164989" y="6261201"/>
                          <a:pt x="3807144" y="6267354"/>
                          <a:pt x="3527187" y="6271804"/>
                        </a:cubicBezTo>
                        <a:cubicBezTo>
                          <a:pt x="3247230" y="6276254"/>
                          <a:pt x="2989810" y="6301901"/>
                          <a:pt x="2767559" y="6271804"/>
                        </a:cubicBezTo>
                        <a:cubicBezTo>
                          <a:pt x="2545308" y="6241707"/>
                          <a:pt x="2164339" y="6242117"/>
                          <a:pt x="1908849" y="6271804"/>
                        </a:cubicBezTo>
                        <a:cubicBezTo>
                          <a:pt x="1653359" y="6301492"/>
                          <a:pt x="1703926" y="6283616"/>
                          <a:pt x="1545548" y="6271804"/>
                        </a:cubicBezTo>
                        <a:cubicBezTo>
                          <a:pt x="1387170" y="6259992"/>
                          <a:pt x="1011998" y="6283671"/>
                          <a:pt x="785920" y="6271804"/>
                        </a:cubicBezTo>
                        <a:cubicBezTo>
                          <a:pt x="352572" y="6285411"/>
                          <a:pt x="-10165" y="5933563"/>
                          <a:pt x="0" y="5485884"/>
                        </a:cubicBezTo>
                        <a:cubicBezTo>
                          <a:pt x="12890" y="5375860"/>
                          <a:pt x="-19643" y="5062277"/>
                          <a:pt x="0" y="4955459"/>
                        </a:cubicBezTo>
                        <a:cubicBezTo>
                          <a:pt x="19643" y="4848642"/>
                          <a:pt x="13852" y="4633934"/>
                          <a:pt x="0" y="4378035"/>
                        </a:cubicBezTo>
                        <a:cubicBezTo>
                          <a:pt x="-13852" y="4122136"/>
                          <a:pt x="7311" y="3969937"/>
                          <a:pt x="0" y="3659612"/>
                        </a:cubicBezTo>
                        <a:cubicBezTo>
                          <a:pt x="-7311" y="3349287"/>
                          <a:pt x="11231" y="3172481"/>
                          <a:pt x="0" y="2988189"/>
                        </a:cubicBezTo>
                        <a:cubicBezTo>
                          <a:pt x="-11231" y="2803897"/>
                          <a:pt x="7692" y="2651095"/>
                          <a:pt x="0" y="2457764"/>
                        </a:cubicBezTo>
                        <a:cubicBezTo>
                          <a:pt x="-7692" y="2264434"/>
                          <a:pt x="-25370" y="1991651"/>
                          <a:pt x="0" y="1739341"/>
                        </a:cubicBezTo>
                        <a:cubicBezTo>
                          <a:pt x="25370" y="1487031"/>
                          <a:pt x="-26394" y="1020935"/>
                          <a:pt x="0" y="785920"/>
                        </a:cubicBezTo>
                        <a:close/>
                      </a:path>
                      <a:path w="11480034" h="6271804" stroke="0" extrusionOk="0">
                        <a:moveTo>
                          <a:pt x="0" y="785920"/>
                        </a:moveTo>
                        <a:cubicBezTo>
                          <a:pt x="1046" y="383853"/>
                          <a:pt x="396838" y="80356"/>
                          <a:pt x="785920" y="0"/>
                        </a:cubicBezTo>
                        <a:cubicBezTo>
                          <a:pt x="1010337" y="-31424"/>
                          <a:pt x="1384216" y="19444"/>
                          <a:pt x="1545548" y="0"/>
                        </a:cubicBezTo>
                        <a:cubicBezTo>
                          <a:pt x="1706880" y="-19444"/>
                          <a:pt x="1832271" y="-5226"/>
                          <a:pt x="2007931" y="0"/>
                        </a:cubicBezTo>
                        <a:cubicBezTo>
                          <a:pt x="2183591" y="5226"/>
                          <a:pt x="2336471" y="-22909"/>
                          <a:pt x="2470313" y="0"/>
                        </a:cubicBezTo>
                        <a:cubicBezTo>
                          <a:pt x="2604155" y="22909"/>
                          <a:pt x="2984215" y="-15949"/>
                          <a:pt x="3229941" y="0"/>
                        </a:cubicBezTo>
                        <a:cubicBezTo>
                          <a:pt x="3475667" y="15949"/>
                          <a:pt x="3667563" y="-22090"/>
                          <a:pt x="3791406" y="0"/>
                        </a:cubicBezTo>
                        <a:cubicBezTo>
                          <a:pt x="3915249" y="22090"/>
                          <a:pt x="4443827" y="37139"/>
                          <a:pt x="4650116" y="0"/>
                        </a:cubicBezTo>
                        <a:cubicBezTo>
                          <a:pt x="4856405" y="-37139"/>
                          <a:pt x="5192822" y="13307"/>
                          <a:pt x="5508826" y="0"/>
                        </a:cubicBezTo>
                        <a:cubicBezTo>
                          <a:pt x="5824830" y="-13307"/>
                          <a:pt x="5929803" y="17384"/>
                          <a:pt x="6268454" y="0"/>
                        </a:cubicBezTo>
                        <a:cubicBezTo>
                          <a:pt x="6607105" y="-17384"/>
                          <a:pt x="6558202" y="8954"/>
                          <a:pt x="6730836" y="0"/>
                        </a:cubicBezTo>
                        <a:cubicBezTo>
                          <a:pt x="6903470" y="-8954"/>
                          <a:pt x="6938328" y="11314"/>
                          <a:pt x="7094137" y="0"/>
                        </a:cubicBezTo>
                        <a:cubicBezTo>
                          <a:pt x="7249946" y="-11314"/>
                          <a:pt x="7758196" y="13199"/>
                          <a:pt x="7952847" y="0"/>
                        </a:cubicBezTo>
                        <a:cubicBezTo>
                          <a:pt x="8147498" y="-13199"/>
                          <a:pt x="8427405" y="26787"/>
                          <a:pt x="8613393" y="0"/>
                        </a:cubicBezTo>
                        <a:cubicBezTo>
                          <a:pt x="8799381" y="-26787"/>
                          <a:pt x="9116605" y="16760"/>
                          <a:pt x="9273940" y="0"/>
                        </a:cubicBezTo>
                        <a:cubicBezTo>
                          <a:pt x="9431275" y="-16760"/>
                          <a:pt x="9617872" y="13585"/>
                          <a:pt x="9736322" y="0"/>
                        </a:cubicBezTo>
                        <a:cubicBezTo>
                          <a:pt x="9854772" y="-13585"/>
                          <a:pt x="10427397" y="-44692"/>
                          <a:pt x="10694114" y="0"/>
                        </a:cubicBezTo>
                        <a:cubicBezTo>
                          <a:pt x="11156012" y="6319"/>
                          <a:pt x="11379475" y="318584"/>
                          <a:pt x="11480034" y="785920"/>
                        </a:cubicBezTo>
                        <a:cubicBezTo>
                          <a:pt x="11507710" y="922634"/>
                          <a:pt x="11476042" y="1156628"/>
                          <a:pt x="11480034" y="1363344"/>
                        </a:cubicBezTo>
                        <a:cubicBezTo>
                          <a:pt x="11484026" y="1570060"/>
                          <a:pt x="11513263" y="1910934"/>
                          <a:pt x="11480034" y="2128767"/>
                        </a:cubicBezTo>
                        <a:cubicBezTo>
                          <a:pt x="11446805" y="2346600"/>
                          <a:pt x="11497740" y="2547438"/>
                          <a:pt x="11480034" y="2847190"/>
                        </a:cubicBezTo>
                        <a:cubicBezTo>
                          <a:pt x="11462328" y="3146942"/>
                          <a:pt x="11494113" y="3217211"/>
                          <a:pt x="11480034" y="3471614"/>
                        </a:cubicBezTo>
                        <a:cubicBezTo>
                          <a:pt x="11465955" y="3726017"/>
                          <a:pt x="11500637" y="3833128"/>
                          <a:pt x="11480034" y="4049038"/>
                        </a:cubicBezTo>
                        <a:cubicBezTo>
                          <a:pt x="11459431" y="4264948"/>
                          <a:pt x="11461468" y="4422408"/>
                          <a:pt x="11480034" y="4626462"/>
                        </a:cubicBezTo>
                        <a:cubicBezTo>
                          <a:pt x="11498600" y="4830516"/>
                          <a:pt x="11495234" y="5188333"/>
                          <a:pt x="11480034" y="5485884"/>
                        </a:cubicBezTo>
                        <a:cubicBezTo>
                          <a:pt x="11518211" y="5974012"/>
                          <a:pt x="11072977" y="6322317"/>
                          <a:pt x="10694114" y="6271804"/>
                        </a:cubicBezTo>
                        <a:cubicBezTo>
                          <a:pt x="10529223" y="6289079"/>
                          <a:pt x="10271508" y="6273598"/>
                          <a:pt x="10132650" y="6271804"/>
                        </a:cubicBezTo>
                        <a:cubicBezTo>
                          <a:pt x="9993792" y="6270010"/>
                          <a:pt x="9721006" y="6295414"/>
                          <a:pt x="9571185" y="6271804"/>
                        </a:cubicBezTo>
                        <a:cubicBezTo>
                          <a:pt x="9421364" y="6248194"/>
                          <a:pt x="9372745" y="6281901"/>
                          <a:pt x="9207885" y="6271804"/>
                        </a:cubicBezTo>
                        <a:cubicBezTo>
                          <a:pt x="9043025" y="6261707"/>
                          <a:pt x="8930701" y="6288959"/>
                          <a:pt x="8745503" y="6271804"/>
                        </a:cubicBezTo>
                        <a:cubicBezTo>
                          <a:pt x="8560305" y="6254649"/>
                          <a:pt x="8411565" y="6258918"/>
                          <a:pt x="8283120" y="6271804"/>
                        </a:cubicBezTo>
                        <a:cubicBezTo>
                          <a:pt x="8154675" y="6284690"/>
                          <a:pt x="7767255" y="6302781"/>
                          <a:pt x="7523492" y="6271804"/>
                        </a:cubicBezTo>
                        <a:cubicBezTo>
                          <a:pt x="7279729" y="6240827"/>
                          <a:pt x="7301539" y="6280195"/>
                          <a:pt x="7160191" y="6271804"/>
                        </a:cubicBezTo>
                        <a:cubicBezTo>
                          <a:pt x="7018843" y="6263413"/>
                          <a:pt x="6816311" y="6290064"/>
                          <a:pt x="6697809" y="6271804"/>
                        </a:cubicBezTo>
                        <a:cubicBezTo>
                          <a:pt x="6579307" y="6253544"/>
                          <a:pt x="6256698" y="6242538"/>
                          <a:pt x="5839099" y="6271804"/>
                        </a:cubicBezTo>
                        <a:cubicBezTo>
                          <a:pt x="5421500" y="6301071"/>
                          <a:pt x="5611812" y="6267555"/>
                          <a:pt x="5475798" y="6271804"/>
                        </a:cubicBezTo>
                        <a:cubicBezTo>
                          <a:pt x="5339784" y="6276053"/>
                          <a:pt x="5225174" y="6283483"/>
                          <a:pt x="5112498" y="6271804"/>
                        </a:cubicBezTo>
                        <a:cubicBezTo>
                          <a:pt x="4999822" y="6260125"/>
                          <a:pt x="4929718" y="6260632"/>
                          <a:pt x="4749198" y="6271804"/>
                        </a:cubicBezTo>
                        <a:cubicBezTo>
                          <a:pt x="4568678" y="6282976"/>
                          <a:pt x="4323856" y="6282348"/>
                          <a:pt x="4088651" y="6271804"/>
                        </a:cubicBezTo>
                        <a:cubicBezTo>
                          <a:pt x="3853446" y="6261260"/>
                          <a:pt x="3755504" y="6272050"/>
                          <a:pt x="3428105" y="6271804"/>
                        </a:cubicBezTo>
                        <a:cubicBezTo>
                          <a:pt x="3100706" y="6271558"/>
                          <a:pt x="3067098" y="6250514"/>
                          <a:pt x="2767559" y="6271804"/>
                        </a:cubicBezTo>
                        <a:cubicBezTo>
                          <a:pt x="2468020" y="6293094"/>
                          <a:pt x="2269653" y="6281143"/>
                          <a:pt x="1908849" y="6271804"/>
                        </a:cubicBezTo>
                        <a:cubicBezTo>
                          <a:pt x="1548045" y="6262466"/>
                          <a:pt x="1106133" y="6288271"/>
                          <a:pt x="785920" y="6271804"/>
                        </a:cubicBezTo>
                        <a:cubicBezTo>
                          <a:pt x="443616" y="6275846"/>
                          <a:pt x="-33759" y="5978175"/>
                          <a:pt x="0" y="5485884"/>
                        </a:cubicBezTo>
                        <a:cubicBezTo>
                          <a:pt x="10432" y="5263250"/>
                          <a:pt x="-7409" y="5143204"/>
                          <a:pt x="0" y="4908460"/>
                        </a:cubicBezTo>
                        <a:cubicBezTo>
                          <a:pt x="7409" y="4673716"/>
                          <a:pt x="11308" y="4533126"/>
                          <a:pt x="0" y="4284036"/>
                        </a:cubicBezTo>
                        <a:cubicBezTo>
                          <a:pt x="-11308" y="4034946"/>
                          <a:pt x="4356" y="3964222"/>
                          <a:pt x="0" y="3659612"/>
                        </a:cubicBezTo>
                        <a:cubicBezTo>
                          <a:pt x="-4356" y="3355002"/>
                          <a:pt x="19858" y="3389210"/>
                          <a:pt x="0" y="3129188"/>
                        </a:cubicBezTo>
                        <a:cubicBezTo>
                          <a:pt x="-19858" y="2869166"/>
                          <a:pt x="9104" y="2796097"/>
                          <a:pt x="0" y="2504764"/>
                        </a:cubicBezTo>
                        <a:cubicBezTo>
                          <a:pt x="-9104" y="2213431"/>
                          <a:pt x="27191" y="2100286"/>
                          <a:pt x="0" y="1927340"/>
                        </a:cubicBezTo>
                        <a:cubicBezTo>
                          <a:pt x="-27191" y="1754394"/>
                          <a:pt x="-9702" y="1583618"/>
                          <a:pt x="0" y="1396915"/>
                        </a:cubicBezTo>
                        <a:cubicBezTo>
                          <a:pt x="9702" y="1210212"/>
                          <a:pt x="23904" y="1028172"/>
                          <a:pt x="0" y="785920"/>
                        </a:cubicBez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48B63439-E832-4A67-495A-EBCA54656A61}"/>
              </a:ext>
            </a:extLst>
          </p:cNvPr>
          <p:cNvGrpSpPr/>
          <p:nvPr/>
        </p:nvGrpSpPr>
        <p:grpSpPr>
          <a:xfrm>
            <a:off x="-348402" y="519542"/>
            <a:ext cx="2279178" cy="1790397"/>
            <a:chOff x="4381500" y="1566952"/>
            <a:chExt cx="3429000" cy="3576548"/>
          </a:xfrm>
        </p:grpSpPr>
        <p:pic>
          <p:nvPicPr>
            <p:cNvPr id="4" name="Picture 3">
              <a:extLst>
                <a:ext uri="{FF2B5EF4-FFF2-40B4-BE49-F238E27FC236}">
                  <a16:creationId xmlns:a16="http://schemas.microsoft.com/office/drawing/2014/main" id="{840449E3-E66B-29D7-79A6-130952DED7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5" name="TextBox 4">
              <a:extLst>
                <a:ext uri="{FF2B5EF4-FFF2-40B4-BE49-F238E27FC236}">
                  <a16:creationId xmlns:a16="http://schemas.microsoft.com/office/drawing/2014/main" id="{D6744FE0-A00C-3ED4-E83B-1A3C5775201E}"/>
                </a:ext>
              </a:extLst>
            </p:cNvPr>
            <p:cNvSpPr txBox="1"/>
            <p:nvPr/>
          </p:nvSpPr>
          <p:spPr>
            <a:xfrm>
              <a:off x="6605517" y="1566952"/>
              <a:ext cx="1037228" cy="221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 name="TextBox 5">
            <a:extLst>
              <a:ext uri="{FF2B5EF4-FFF2-40B4-BE49-F238E27FC236}">
                <a16:creationId xmlns:a16="http://schemas.microsoft.com/office/drawing/2014/main" id="{472F6D4F-B2C4-017E-8044-17B9658C5A6C}"/>
              </a:ext>
            </a:extLst>
          </p:cNvPr>
          <p:cNvSpPr txBox="1"/>
          <p:nvPr/>
        </p:nvSpPr>
        <p:spPr>
          <a:xfrm>
            <a:off x="1552810" y="1027059"/>
            <a:ext cx="9747981" cy="646331"/>
          </a:xfrm>
          <a:prstGeom prst="rect">
            <a:avLst/>
          </a:prstGeom>
          <a:noFill/>
        </p:spPr>
        <p:txBody>
          <a:bodyPr wrap="square" rtlCol="0">
            <a:spAutoFit/>
          </a:bodyPr>
          <a:lstStyle/>
          <a:p>
            <a:pPr lvl="0" algn="just"/>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295E476C-6C3C-6B34-6C84-4DEB75BEB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656" y="2059551"/>
            <a:ext cx="2965861" cy="3885278"/>
          </a:xfrm>
          <a:prstGeom prst="rect">
            <a:avLst/>
          </a:prstGeom>
        </p:spPr>
      </p:pic>
      <p:pic>
        <p:nvPicPr>
          <p:cNvPr id="10" name="Picture 9">
            <a:extLst>
              <a:ext uri="{FF2B5EF4-FFF2-40B4-BE49-F238E27FC236}">
                <a16:creationId xmlns:a16="http://schemas.microsoft.com/office/drawing/2014/main" id="{60C188AF-83D8-C232-319F-6B3A44760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579" y="2059551"/>
            <a:ext cx="3080292" cy="3988978"/>
          </a:xfrm>
          <a:prstGeom prst="rect">
            <a:avLst/>
          </a:prstGeom>
        </p:spPr>
      </p:pic>
      <p:pic>
        <p:nvPicPr>
          <p:cNvPr id="15" name="Picture 14">
            <a:extLst>
              <a:ext uri="{FF2B5EF4-FFF2-40B4-BE49-F238E27FC236}">
                <a16:creationId xmlns:a16="http://schemas.microsoft.com/office/drawing/2014/main" id="{DDC294A2-1071-CF65-BCD4-1A85FE2A6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419" y="2084567"/>
            <a:ext cx="3055375" cy="4033094"/>
          </a:xfrm>
          <a:prstGeom prst="rect">
            <a:avLst/>
          </a:prstGeom>
        </p:spPr>
      </p:pic>
      <p:sp>
        <p:nvSpPr>
          <p:cNvPr id="16" name="Oval 15">
            <a:extLst>
              <a:ext uri="{FF2B5EF4-FFF2-40B4-BE49-F238E27FC236}">
                <a16:creationId xmlns:a16="http://schemas.microsoft.com/office/drawing/2014/main" id="{51EFED63-2112-E9A7-E336-445CC1811EB1}"/>
              </a:ext>
            </a:extLst>
          </p:cNvPr>
          <p:cNvSpPr/>
          <p:nvPr/>
        </p:nvSpPr>
        <p:spPr>
          <a:xfrm>
            <a:off x="341364" y="1962765"/>
            <a:ext cx="1543665"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7" name="Oval 16">
            <a:extLst>
              <a:ext uri="{FF2B5EF4-FFF2-40B4-BE49-F238E27FC236}">
                <a16:creationId xmlns:a16="http://schemas.microsoft.com/office/drawing/2014/main" id="{08D037DA-A3A9-3CCB-48DF-16A6D46C9CB4}"/>
              </a:ext>
            </a:extLst>
          </p:cNvPr>
          <p:cNvSpPr/>
          <p:nvPr/>
        </p:nvSpPr>
        <p:spPr>
          <a:xfrm>
            <a:off x="4107119" y="1962764"/>
            <a:ext cx="1671483"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8" name="Oval 17">
            <a:extLst>
              <a:ext uri="{FF2B5EF4-FFF2-40B4-BE49-F238E27FC236}">
                <a16:creationId xmlns:a16="http://schemas.microsoft.com/office/drawing/2014/main" id="{AE81C480-2DF8-7037-2F37-D5A4A8BC5F65}"/>
              </a:ext>
            </a:extLst>
          </p:cNvPr>
          <p:cNvSpPr/>
          <p:nvPr/>
        </p:nvSpPr>
        <p:spPr>
          <a:xfrm>
            <a:off x="7666396" y="1996079"/>
            <a:ext cx="1671483" cy="6489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3</a:t>
            </a:r>
          </a:p>
        </p:txBody>
      </p:sp>
    </p:spTree>
    <p:extLst>
      <p:ext uri="{BB962C8B-B14F-4D97-AF65-F5344CB8AC3E}">
        <p14:creationId xmlns:p14="http://schemas.microsoft.com/office/powerpoint/2010/main" val="98809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4.375E-6 3.33333E-6 L -0.55442 -0.01065 " pathEditMode="relative" rAng="0" ptsTypes="AA">
                                      <p:cBhvr>
                                        <p:cTn id="29" dur="2000" fill="hold"/>
                                        <p:tgtEl>
                                          <p:spTgt spid="15"/>
                                        </p:tgtEl>
                                        <p:attrNameLst>
                                          <p:attrName>ppt_x</p:attrName>
                                          <p:attrName>ppt_y</p:attrName>
                                        </p:attrNameLst>
                                      </p:cBhvr>
                                      <p:rCtr x="-27721" y="-532"/>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2.08333E-6 -4.81481E-6 L 0.55768 0.01436 " pathEditMode="relative" rAng="0" ptsTypes="AA">
                                      <p:cBhvr>
                                        <p:cTn id="33" dur="2000" fill="hold"/>
                                        <p:tgtEl>
                                          <p:spTgt spid="2"/>
                                        </p:tgtEl>
                                        <p:attrNameLst>
                                          <p:attrName>ppt_x</p:attrName>
                                          <p:attrName>ppt_y</p:attrName>
                                        </p:attrNameLst>
                                      </p:cBhvr>
                                      <p:rCtr x="27878" y="718"/>
                                    </p:animMotion>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475</Words>
  <Application>Microsoft Office PowerPoint</Application>
  <PresentationFormat>Widescreen</PresentationFormat>
  <Paragraphs>45</Paragraphs>
  <Slides>15</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宋体</vt:lpstr>
      <vt:lpstr>Arial</vt:lpstr>
      <vt:lpstr>Arial-Rounded</vt:lpstr>
      <vt:lpstr>Calibri</vt:lpstr>
      <vt:lpstr>Calibri Light</vt:lpstr>
      <vt:lpstr>Coiny</vt:lpstr>
      <vt:lpstr>等线</vt:lpstr>
      <vt:lpstr>等线 Light</vt:lpstr>
      <vt:lpstr>Wingdings</vt:lpstr>
      <vt:lpstr>字魂105号-简雅黑</vt:lpstr>
      <vt:lpstr>1_Office Theme</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STD_NHUNG</cp:lastModifiedBy>
  <cp:revision>65</cp:revision>
  <dcterms:created xsi:type="dcterms:W3CDTF">2024-02-29T01:43:07Z</dcterms:created>
  <dcterms:modified xsi:type="dcterms:W3CDTF">2025-09-15T08:13:20Z</dcterms:modified>
</cp:coreProperties>
</file>