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</p:sldMasterIdLst>
  <p:notesMasterIdLst>
    <p:notesMasterId r:id="rId20"/>
  </p:notesMasterIdLst>
  <p:sldIdLst>
    <p:sldId id="258" r:id="rId4"/>
    <p:sldId id="330" r:id="rId5"/>
    <p:sldId id="331" r:id="rId6"/>
    <p:sldId id="334" r:id="rId7"/>
    <p:sldId id="2633" r:id="rId8"/>
    <p:sldId id="335" r:id="rId9"/>
    <p:sldId id="2634" r:id="rId10"/>
    <p:sldId id="2635" r:id="rId11"/>
    <p:sldId id="362" r:id="rId12"/>
    <p:sldId id="2636" r:id="rId13"/>
    <p:sldId id="2637" r:id="rId14"/>
    <p:sldId id="2639" r:id="rId15"/>
    <p:sldId id="2640" r:id="rId16"/>
    <p:sldId id="560" r:id="rId17"/>
    <p:sldId id="2642" r:id="rId18"/>
    <p:sldId id="3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9654A-F6DE-4F42-8366-0C5798957FC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A7752-20A9-4F26-BB39-A63E8C2A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6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5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5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09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09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093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72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390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07821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5338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6578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DE7C7-87BD-4B94-A7F4-AD8374367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21A83-1AC5-47C7-ABE4-FB8ED2824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F1460-055A-4C66-80DF-5EED08C1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DB135-DBAB-4C78-858D-647B0DEC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912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07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68880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0886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36082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8352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85126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77482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C9EF4-18ED-42B6-8CD1-93E16E3F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5966C-A8C6-44F3-9518-31241BA27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15530-6ED5-4AB9-9677-CF4C63CB5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68F2F-8511-44BE-819A-E83B9E2F7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9114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21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6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7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5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6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3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A8E69E-2B71-4A52-A79C-71EE816270D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6122AF-0892-4217-B503-4F347B598C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D3C776-2159-41F8-B3B0-74091BCA356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3AE983-91C6-43C7-A767-1E6B3BB9EEE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86F777-6527-4C7B-BDBA-C5C4DB0B51F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049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259E0-3075-C775-E5AE-25CF50392B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38307"/>
            <a:ext cx="864130" cy="219694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00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0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057C01-E3B8-288E-80BF-4645775C6B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336" y="246471"/>
            <a:ext cx="1412646" cy="14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8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image" Target="../media/image9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gif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38" r="15152"/>
          <a:stretch/>
        </p:blipFill>
        <p:spPr>
          <a:xfrm>
            <a:off x="1064525" y="655093"/>
            <a:ext cx="10391800" cy="3493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449C3-4AE9-4443-AA1C-52F29BE2E6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171" y="3964765"/>
            <a:ext cx="1832607" cy="18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6805" y="1"/>
            <a:ext cx="10795196" cy="7312068"/>
          </a:xfrm>
          <a:prstGeom prst="rect">
            <a:avLst/>
          </a:prstGeom>
        </p:spPr>
      </p:pic>
      <p:sp>
        <p:nvSpPr>
          <p:cNvPr id="2" name="文本框 47">
            <a:extLst>
              <a:ext uri="{FF2B5EF4-FFF2-40B4-BE49-F238E27FC236}">
                <a16:creationId xmlns:a16="http://schemas.microsoft.com/office/drawing/2014/main" id="{D9021398-22DE-691F-35D4-BEEFF88B2F68}"/>
              </a:ext>
            </a:extLst>
          </p:cNvPr>
          <p:cNvSpPr txBox="1"/>
          <p:nvPr/>
        </p:nvSpPr>
        <p:spPr>
          <a:xfrm>
            <a:off x="2257424" y="486617"/>
            <a:ext cx="9078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hãy kể về kì nghỉ hè vừa qua của mình theo các câu hỏi gợi ý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B5E14D-8529-D81B-CEBE-B22395F753EA}"/>
              </a:ext>
            </a:extLst>
          </p:cNvPr>
          <p:cNvSpPr/>
          <p:nvPr/>
        </p:nvSpPr>
        <p:spPr>
          <a:xfrm>
            <a:off x="3915164" y="2125630"/>
            <a:ext cx="5635036" cy="83042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763A2-CF97-6A5B-C08E-E549B2E9F155}"/>
              </a:ext>
            </a:extLst>
          </p:cNvPr>
          <p:cNvSpPr/>
          <p:nvPr/>
        </p:nvSpPr>
        <p:spPr>
          <a:xfrm>
            <a:off x="3915164" y="3409950"/>
            <a:ext cx="5635036" cy="114549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762ADB-A86D-99B5-4E91-DF86FD1D086E}"/>
              </a:ext>
            </a:extLst>
          </p:cNvPr>
          <p:cNvSpPr/>
          <p:nvPr/>
        </p:nvSpPr>
        <p:spPr>
          <a:xfrm>
            <a:off x="3915164" y="4914192"/>
            <a:ext cx="5635036" cy="83042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075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40456B-C594-DBFB-FE85-4F45FAF0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75" y="377669"/>
            <a:ext cx="12192000" cy="3778561"/>
          </a:xfrm>
          <a:prstGeom prst="rect">
            <a:avLst/>
          </a:prstGeom>
        </p:spPr>
      </p:pic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C56AD43-935C-7EDF-7A30-41FB49F2B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15" y="2143125"/>
            <a:ext cx="5083423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29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73460" y="698629"/>
            <a:ext cx="7999329" cy="3359022"/>
            <a:chOff x="3159209" y="1736851"/>
            <a:chExt cx="7999329" cy="4577151"/>
          </a:xfrm>
        </p:grpSpPr>
        <p:sp>
          <p:nvSpPr>
            <p:cNvPr id="5" name="Rectangular Callout 4"/>
            <p:cNvSpPr/>
            <p:nvPr/>
          </p:nvSpPr>
          <p:spPr>
            <a:xfrm>
              <a:off x="3159209" y="1736851"/>
              <a:ext cx="7999329" cy="4577151"/>
            </a:xfrm>
            <a:prstGeom prst="wedgeRectCallout">
              <a:avLst>
                <a:gd name="adj1" fmla="val -57289"/>
                <a:gd name="adj2" fmla="val 1642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25085" y="2216408"/>
              <a:ext cx="7267576" cy="3900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28594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HĐ2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Em cảm thấy thế nào khi trở lại trường sau kì nghỉ hè?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995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F596F641-49E9-C680-6991-D9E91C1C5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9" y="2282736"/>
            <a:ext cx="3823779" cy="388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ADB1068-9D90-5B57-104C-657411CBC17C}"/>
              </a:ext>
            </a:extLst>
          </p:cNvPr>
          <p:cNvGrpSpPr/>
          <p:nvPr/>
        </p:nvGrpSpPr>
        <p:grpSpPr>
          <a:xfrm>
            <a:off x="0" y="-76200"/>
            <a:ext cx="7562850" cy="6440786"/>
            <a:chOff x="1171837" y="713684"/>
            <a:chExt cx="5029200" cy="5029200"/>
          </a:xfrm>
        </p:grpSpPr>
        <p:pic>
          <p:nvPicPr>
            <p:cNvPr id="5" name="Picture 4" descr="Shape, circle&#10;&#10;Description automatically generated">
              <a:extLst>
                <a:ext uri="{FF2B5EF4-FFF2-40B4-BE49-F238E27FC236}">
                  <a16:creationId xmlns:a16="http://schemas.microsoft.com/office/drawing/2014/main" id="{8BB2D5B0-DAC8-1B46-3F67-F03377224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61CFFA-E5B3-6CEF-D03F-325D96C08115}"/>
                </a:ext>
              </a:extLst>
            </p:cNvPr>
            <p:cNvSpPr txBox="1"/>
            <p:nvPr/>
          </p:nvSpPr>
          <p:spPr>
            <a:xfrm>
              <a:off x="2019362" y="2266837"/>
              <a:ext cx="3442961" cy="2955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 lại những ngày sắp kết thúc kì nghỉ hè, nhớ lại suy nghĩ, cảm xúc của mình trong những ngày đầu trở lại trường đi học.</a:t>
              </a:r>
              <a:endPara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420383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DE8818-E952-384C-3ED9-BFB5301D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50" y="2107028"/>
            <a:ext cx="4962280" cy="4705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4FFDD7-A11A-F9A2-92A5-81CD84D3A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46" y="763448"/>
            <a:ext cx="7888908" cy="1749704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4DB2E1E-646B-1740-BF35-66DC5DECA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336" y="246471"/>
            <a:ext cx="1412646" cy="14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73460" y="698629"/>
            <a:ext cx="7999329" cy="3359022"/>
            <a:chOff x="3159209" y="1736851"/>
            <a:chExt cx="7999329" cy="4577151"/>
          </a:xfrm>
        </p:grpSpPr>
        <p:sp>
          <p:nvSpPr>
            <p:cNvPr id="5" name="Rectangular Callout 4"/>
            <p:cNvSpPr/>
            <p:nvPr/>
          </p:nvSpPr>
          <p:spPr>
            <a:xfrm>
              <a:off x="3159209" y="1736851"/>
              <a:ext cx="7999329" cy="4577151"/>
            </a:xfrm>
            <a:prstGeom prst="wedgeRectCallout">
              <a:avLst>
                <a:gd name="adj1" fmla="val -57289"/>
                <a:gd name="adj2" fmla="val 1642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25085" y="2216408"/>
              <a:ext cx="7267576" cy="3900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28594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iết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2 -3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hoặc vẽ tranh về kì nghỉ hè của em..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6871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2">
            <a:extLst>
              <a:ext uri="{FF2B5EF4-FFF2-40B4-BE49-F238E27FC236}">
                <a16:creationId xmlns:a16="http://schemas.microsoft.com/office/drawing/2014/main" id="{82CAF634-6AB9-4EE8-A876-BED0E07965D4}"/>
              </a:ext>
            </a:extLst>
          </p:cNvPr>
          <p:cNvSpPr/>
          <p:nvPr/>
        </p:nvSpPr>
        <p:spPr>
          <a:xfrm flipH="1">
            <a:off x="7118986" y="4337769"/>
            <a:ext cx="4871836" cy="2195225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4" descr="Hình ảnh Học Sinh PNG Miễn Phí Tải Về - Lovepik">
            <a:extLst>
              <a:ext uri="{FF2B5EF4-FFF2-40B4-BE49-F238E27FC236}">
                <a16:creationId xmlns:a16="http://schemas.microsoft.com/office/drawing/2014/main" id="{997F20BD-7320-47C6-98AF-715B0546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5" b="99064" l="5814" r="95349">
                        <a14:foregroundMark x1="36628" y1="14449" x2="62442" y2="27339"/>
                        <a14:foregroundMark x1="51047" y1="5977" x2="86395" y2="27339"/>
                        <a14:foregroundMark x1="67442" y1="17983" x2="91860" y2="26871"/>
                        <a14:foregroundMark x1="84884" y1="23129" x2="95349" y2="26455"/>
                        <a14:foregroundMark x1="5814" y1="23129" x2="20698" y2="43763"/>
                        <a14:foregroundMark x1="25233" y1="42464" x2="61512" y2="50676"/>
                        <a14:foregroundMark x1="63953" y1="39553" x2="63023" y2="79574"/>
                        <a14:foregroundMark x1="47093" y1="50884" x2="46512" y2="76871"/>
                        <a14:foregroundMark x1="30698" y1="84667" x2="28140" y2="96674"/>
                        <a14:foregroundMark x1="28140" y1="96674" x2="28140" y2="96674"/>
                        <a14:foregroundMark x1="57558" y1="80457" x2="65000" y2="94647"/>
                        <a14:foregroundMark x1="65000" y1="94647" x2="65000" y2="94647"/>
                        <a14:foregroundMark x1="58488" y1="45114" x2="65000" y2="63981"/>
                        <a14:foregroundMark x1="57558" y1="40437" x2="73372" y2="58004"/>
                        <a14:foregroundMark x1="25233" y1="43555" x2="43140" y2="46206"/>
                        <a14:foregroundMark x1="25698" y1="41320" x2="44070" y2="44231"/>
                        <a14:foregroundMark x1="24186" y1="44023" x2="34186" y2="47349"/>
                        <a14:foregroundMark x1="24186" y1="44439" x2="35581" y2="47765"/>
                        <a14:foregroundMark x1="18256" y1="45322" x2="29651" y2="47557"/>
                        <a14:foregroundMark x1="43605" y1="44023" x2="57558" y2="44231"/>
                        <a14:foregroundMark x1="51047" y1="31341" x2="66512" y2="34667"/>
                        <a14:foregroundMark x1="49070" y1="28222" x2="60465" y2="32900"/>
                        <a14:foregroundMark x1="60930" y1="29990" x2="68488" y2="33108"/>
                        <a14:foregroundMark x1="63023" y1="40644" x2="70465" y2="57796"/>
                        <a14:foregroundMark x1="67907" y1="55094" x2="70930" y2="67100"/>
                        <a14:foregroundMark x1="66512" y1="54002" x2="70930" y2="62682"/>
                        <a14:foregroundMark x1="79419" y1="45322" x2="81395" y2="47765"/>
                        <a14:foregroundMark x1="80930" y1="45322" x2="84302" y2="47349"/>
                        <a14:foregroundMark x1="45116" y1="59979" x2="58953" y2="63565"/>
                        <a14:foregroundMark x1="76860" y1="42204" x2="82326" y2="47557"/>
                        <a14:foregroundMark x1="77442" y1="42204" x2="86860" y2="50208"/>
                        <a14:foregroundMark x1="77442" y1="42672" x2="80349" y2="43555"/>
                        <a14:foregroundMark x1="74884" y1="41320" x2="78837" y2="43555"/>
                        <a14:foregroundMark x1="58488" y1="93555" x2="73953" y2="95322"/>
                        <a14:foregroundMark x1="56512" y1="95114" x2="77442" y2="96674"/>
                        <a14:foregroundMark x1="70465" y1="92879" x2="82907" y2="95114"/>
                        <a14:foregroundMark x1="17209" y1="96674" x2="23721" y2="98441"/>
                        <a14:foregroundMark x1="17209" y1="96206" x2="27674" y2="97973"/>
                        <a14:foregroundMark x1="36163" y1="75312" x2="36163" y2="87994"/>
                        <a14:foregroundMark x1="11279" y1="25312" x2="11279" y2="25312"/>
                        <a14:foregroundMark x1="67442" y1="11798" x2="73953" y2="24012"/>
                        <a14:foregroundMark x1="45581" y1="4678" x2="79419" y2="9096"/>
                        <a14:foregroundMark x1="72907" y1="6913" x2="90349" y2="22661"/>
                        <a14:foregroundMark x1="90349" y1="22661" x2="90349" y2="22869"/>
                        <a14:foregroundMark x1="18256" y1="98909" x2="19767" y2="98909"/>
                        <a14:foregroundMark x1="56047" y1="97349" x2="71395" y2="96881"/>
                        <a14:foregroundMark x1="66977" y1="97349" x2="77442" y2="97973"/>
                        <a14:foregroundMark x1="69419" y1="97765" x2="75930" y2="98441"/>
                        <a14:foregroundMark x1="76860" y1="99116" x2="81395" y2="97557"/>
                        <a14:foregroundMark x1="82907" y1="97557" x2="82907" y2="97557"/>
                        <a14:foregroundMark x1="58488" y1="1975" x2="83837" y2="11331"/>
                        <a14:foregroundMark x1="40116" y1="7328" x2="26163" y2="14449"/>
                        <a14:foregroundMark x1="52093" y1="4210" x2="83372" y2="12890"/>
                        <a14:foregroundMark x1="84884" y1="9979" x2="90349" y2="13981"/>
                        <a14:foregroundMark x1="90349" y1="14865" x2="90349" y2="1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903" y="2860057"/>
            <a:ext cx="1641485" cy="36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ình ảnh Học Sinh PNG Miễn Phí Tải Về - Lovepik">
            <a:extLst>
              <a:ext uri="{FF2B5EF4-FFF2-40B4-BE49-F238E27FC236}">
                <a16:creationId xmlns:a16="http://schemas.microsoft.com/office/drawing/2014/main" id="{61AE2115-07AA-4E86-8396-05E997BB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5" b="99492" l="7667" r="92000">
                        <a14:foregroundMark x1="29583" y1="4617" x2="30917" y2="21474"/>
                        <a14:foregroundMark x1="46167" y1="4151" x2="47083" y2="55485"/>
                        <a14:foregroundMark x1="36083" y1="22152" x2="37417" y2="26599"/>
                        <a14:foregroundMark x1="26917" y1="18382" x2="65417" y2="27700"/>
                        <a14:foregroundMark x1="60583" y1="17069" x2="66250" y2="31724"/>
                        <a14:foregroundMark x1="43583" y1="39941" x2="58833" y2="76620"/>
                        <a14:foregroundMark x1="24750" y1="46379" x2="36583" y2="59720"/>
                        <a14:foregroundMark x1="12083" y1="33037" x2="7667" y2="47734"/>
                        <a14:foregroundMark x1="37417" y1="41254" x2="47083" y2="81067"/>
                        <a14:foregroundMark x1="43583" y1="41508" x2="51000" y2="71495"/>
                        <a14:foregroundMark x1="49250" y1="44600" x2="72833" y2="40152"/>
                        <a14:foregroundMark x1="92083" y1="24820" x2="82000" y2="39941"/>
                        <a14:foregroundMark x1="47917" y1="41931" x2="66250" y2="43033"/>
                        <a14:foregroundMark x1="33500" y1="43922" x2="33083" y2="67937"/>
                        <a14:foregroundMark x1="21667" y1="48158" x2="47500" y2="62389"/>
                        <a14:foregroundMark x1="35250" y1="44176" x2="57083" y2="56586"/>
                        <a14:foregroundMark x1="45750" y1="45277" x2="49667" y2="64380"/>
                        <a14:foregroundMark x1="23000" y1="45489" x2="41833" y2="49725"/>
                        <a14:foregroundMark x1="26083" y1="46167" x2="60167" y2="51038"/>
                        <a14:foregroundMark x1="53167" y1="43287" x2="57583" y2="65481"/>
                        <a14:foregroundMark x1="33500" y1="55485" x2="39167" y2="64845"/>
                        <a14:foregroundMark x1="22167" y1="41931" x2="41333" y2="46379"/>
                        <a14:foregroundMark x1="48833" y1="43033" x2="73750" y2="41931"/>
                        <a14:foregroundMark x1="54917" y1="45277" x2="77667" y2="43287"/>
                        <a14:foregroundMark x1="58417" y1="40618" x2="68917" y2="40152"/>
                        <a14:foregroundMark x1="57583" y1="46379" x2="71500" y2="44600"/>
                        <a14:foregroundMark x1="65833" y1="46167" x2="67583" y2="46845"/>
                        <a14:foregroundMark x1="65833" y1="38374" x2="68500" y2="38585"/>
                        <a14:foregroundMark x1="45750" y1="27700" x2="56250" y2="31258"/>
                        <a14:foregroundMark x1="44000" y1="26599" x2="48833" y2="33715"/>
                        <a14:foregroundMark x1="31750" y1="847" x2="54083" y2="847"/>
                        <a14:foregroundMark x1="33500" y1="84837" x2="35250" y2="95044"/>
                        <a14:foregroundMark x1="35250" y1="95044" x2="35250" y2="95044"/>
                        <a14:foregroundMark x1="48333" y1="80390" x2="55833" y2="91614"/>
                        <a14:foregroundMark x1="55833" y1="91614" x2="56250" y2="91953"/>
                        <a14:foregroundMark x1="54500" y1="83482" x2="55833" y2="93731"/>
                        <a14:foregroundMark x1="48833" y1="82592" x2="52333" y2="91063"/>
                        <a14:foregroundMark x1="51000" y1="89496" x2="51833" y2="95044"/>
                        <a14:foregroundMark x1="52750" y1="95256" x2="66750" y2="95044"/>
                        <a14:foregroundMark x1="52750" y1="97501" x2="70667" y2="95256"/>
                        <a14:foregroundMark x1="27417" y1="98602" x2="31750" y2="96146"/>
                        <a14:foregroundMark x1="29583" y1="99492" x2="36083" y2="96400"/>
                        <a14:foregroundMark x1="32167" y1="85472" x2="36583" y2="94367"/>
                        <a14:foregroundMark x1="37000" y1="84625" x2="36583" y2="94833"/>
                        <a14:foregroundMark x1="26500" y1="97289" x2="37000" y2="95934"/>
                        <a14:foregroundMark x1="34333" y1="97035" x2="38750" y2="95934"/>
                        <a14:foregroundMark x1="50583" y1="97713" x2="65417" y2="97289"/>
                        <a14:foregroundMark x1="63667" y1="97925" x2="70667" y2="96612"/>
                        <a14:foregroundMark x1="34833" y1="39729" x2="43583" y2="70140"/>
                        <a14:foregroundMark x1="31333" y1="10589" x2="43083" y2="14147"/>
                        <a14:foregroundMark x1="31750" y1="847" x2="57583" y2="21940"/>
                        <a14:foregroundMark x1="52750" y1="18594" x2="52750" y2="2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9" y="3243726"/>
            <a:ext cx="1596901" cy="31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9D3C8-2E10-E443-909E-F35B34FB0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808032"/>
            <a:ext cx="12192000" cy="33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6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10363319" y="536736"/>
            <a:ext cx="1383829" cy="1100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FD873C-E745-4C18-826F-41AAD7ECCD8C}"/>
              </a:ext>
            </a:extLst>
          </p:cNvPr>
          <p:cNvGrpSpPr/>
          <p:nvPr/>
        </p:nvGrpSpPr>
        <p:grpSpPr>
          <a:xfrm>
            <a:off x="3050901" y="1526343"/>
            <a:ext cx="6648736" cy="4412341"/>
            <a:chOff x="4750789" y="1763569"/>
            <a:chExt cx="4228364" cy="27507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2C2D04-B731-42F8-A3AC-E44D522B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789" y="1763569"/>
              <a:ext cx="4228364" cy="2750798"/>
            </a:xfrm>
            <a:prstGeom prst="rect">
              <a:avLst/>
            </a:prstGeom>
          </p:spPr>
        </p:pic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2F51AE75-4D97-46B1-A44E-05EAC43D1A7C}"/>
                </a:ext>
              </a:extLst>
            </p:cNvPr>
            <p:cNvSpPr txBox="1"/>
            <p:nvPr/>
          </p:nvSpPr>
          <p:spPr>
            <a:xfrm>
              <a:off x="6772862" y="2267406"/>
              <a:ext cx="131367" cy="742816"/>
            </a:xfrm>
            <a:prstGeom prst="rect">
              <a:avLst/>
            </a:prstGeom>
            <a:noFill/>
          </p:spPr>
          <p:txBody>
            <a:bodyPr wrap="none" lIns="86699" tIns="43349" rIns="86699" bIns="43349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altLang="zh-CN" sz="5867" kern="0" cap="all">
                <a:solidFill>
                  <a:srgbClr val="002060"/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4DF15AF-A34C-427F-9A0C-70A7D8DBFE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8798652" y="4811929"/>
            <a:ext cx="1271000" cy="1141653"/>
          </a:xfrm>
          <a:prstGeom prst="rect">
            <a:avLst/>
          </a:prstGeom>
        </p:spPr>
      </p:pic>
      <p:pic>
        <p:nvPicPr>
          <p:cNvPr id="1028" name="Picture 4" descr="Hình ảnh Học Sinh PNG Miễn Phí Tải Về - Lovepik">
            <a:extLst>
              <a:ext uri="{FF2B5EF4-FFF2-40B4-BE49-F238E27FC236}">
                <a16:creationId xmlns:a16="http://schemas.microsoft.com/office/drawing/2014/main" id="{BAE58615-4F2A-44D9-BA64-B600D0B5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75" b="99064" l="5814" r="95349">
                        <a14:foregroundMark x1="36628" y1="14449" x2="62442" y2="27339"/>
                        <a14:foregroundMark x1="51047" y1="5977" x2="86395" y2="27339"/>
                        <a14:foregroundMark x1="67442" y1="17983" x2="91860" y2="26871"/>
                        <a14:foregroundMark x1="84884" y1="23129" x2="95349" y2="26455"/>
                        <a14:foregroundMark x1="5814" y1="23129" x2="20698" y2="43763"/>
                        <a14:foregroundMark x1="25233" y1="42464" x2="61512" y2="50676"/>
                        <a14:foregroundMark x1="63953" y1="39553" x2="63023" y2="79574"/>
                        <a14:foregroundMark x1="47093" y1="50884" x2="46512" y2="76871"/>
                        <a14:foregroundMark x1="30698" y1="84667" x2="28140" y2="96674"/>
                        <a14:foregroundMark x1="28140" y1="96674" x2="28140" y2="96674"/>
                        <a14:foregroundMark x1="57558" y1="80457" x2="65000" y2="94647"/>
                        <a14:foregroundMark x1="65000" y1="94647" x2="65000" y2="94647"/>
                        <a14:foregroundMark x1="58488" y1="45114" x2="65000" y2="63981"/>
                        <a14:foregroundMark x1="57558" y1="40437" x2="73372" y2="58004"/>
                        <a14:foregroundMark x1="25233" y1="43555" x2="43140" y2="46206"/>
                        <a14:foregroundMark x1="25698" y1="41320" x2="44070" y2="44231"/>
                        <a14:foregroundMark x1="24186" y1="44023" x2="34186" y2="47349"/>
                        <a14:foregroundMark x1="24186" y1="44439" x2="35581" y2="47765"/>
                        <a14:foregroundMark x1="18256" y1="45322" x2="29651" y2="47557"/>
                        <a14:foregroundMark x1="43605" y1="44023" x2="57558" y2="44231"/>
                        <a14:foregroundMark x1="51047" y1="31341" x2="66512" y2="34667"/>
                        <a14:foregroundMark x1="49070" y1="28222" x2="60465" y2="32900"/>
                        <a14:foregroundMark x1="60930" y1="29990" x2="68488" y2="33108"/>
                        <a14:foregroundMark x1="63023" y1="40644" x2="70465" y2="57796"/>
                        <a14:foregroundMark x1="67907" y1="55094" x2="70930" y2="67100"/>
                        <a14:foregroundMark x1="66512" y1="54002" x2="70930" y2="62682"/>
                        <a14:foregroundMark x1="79419" y1="45322" x2="81395" y2="47765"/>
                        <a14:foregroundMark x1="80930" y1="45322" x2="84302" y2="47349"/>
                        <a14:foregroundMark x1="45116" y1="59979" x2="58953" y2="63565"/>
                        <a14:foregroundMark x1="76860" y1="42204" x2="82326" y2="47557"/>
                        <a14:foregroundMark x1="77442" y1="42204" x2="86860" y2="50208"/>
                        <a14:foregroundMark x1="77442" y1="42672" x2="80349" y2="43555"/>
                        <a14:foregroundMark x1="74884" y1="41320" x2="78837" y2="43555"/>
                        <a14:foregroundMark x1="58488" y1="93555" x2="73953" y2="95322"/>
                        <a14:foregroundMark x1="56512" y1="95114" x2="77442" y2="96674"/>
                        <a14:foregroundMark x1="70465" y1="92879" x2="82907" y2="95114"/>
                        <a14:foregroundMark x1="17209" y1="96674" x2="23721" y2="98441"/>
                        <a14:foregroundMark x1="17209" y1="96206" x2="27674" y2="97973"/>
                        <a14:foregroundMark x1="36163" y1="75312" x2="36163" y2="87994"/>
                        <a14:foregroundMark x1="11279" y1="25312" x2="11279" y2="25312"/>
                        <a14:foregroundMark x1="67442" y1="11798" x2="73953" y2="24012"/>
                        <a14:foregroundMark x1="45581" y1="4678" x2="79419" y2="9096"/>
                        <a14:foregroundMark x1="72907" y1="6913" x2="90349" y2="22661"/>
                        <a14:foregroundMark x1="90349" y1="22661" x2="90349" y2="22869"/>
                        <a14:foregroundMark x1="18256" y1="98909" x2="19767" y2="98909"/>
                        <a14:foregroundMark x1="56047" y1="97349" x2="71395" y2="96881"/>
                        <a14:foregroundMark x1="66977" y1="97349" x2="77442" y2="97973"/>
                        <a14:foregroundMark x1="69419" y1="97765" x2="75930" y2="98441"/>
                        <a14:foregroundMark x1="76860" y1="99116" x2="81395" y2="97557"/>
                        <a14:foregroundMark x1="82907" y1="97557" x2="82907" y2="97557"/>
                        <a14:foregroundMark x1="58488" y1="1975" x2="83837" y2="11331"/>
                        <a14:foregroundMark x1="40116" y1="7328" x2="26163" y2="14449"/>
                        <a14:foregroundMark x1="52093" y1="4210" x2="83372" y2="12890"/>
                        <a14:foregroundMark x1="84884" y1="9979" x2="90349" y2="13981"/>
                        <a14:foregroundMark x1="90349" y1="14865" x2="90349" y2="1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24" y="2591866"/>
            <a:ext cx="1641485" cy="36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Học Sinh PNG Miễn Phí Tải Về - Lovepik">
            <a:extLst>
              <a:ext uri="{FF2B5EF4-FFF2-40B4-BE49-F238E27FC236}">
                <a16:creationId xmlns:a16="http://schemas.microsoft.com/office/drawing/2014/main" id="{35D8597E-310B-4093-9F5B-C207002B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05" b="99492" l="7667" r="92000">
                        <a14:foregroundMark x1="29583" y1="4617" x2="30917" y2="21474"/>
                        <a14:foregroundMark x1="46167" y1="4151" x2="47083" y2="55485"/>
                        <a14:foregroundMark x1="36083" y1="22152" x2="37417" y2="26599"/>
                        <a14:foregroundMark x1="26917" y1="18382" x2="65417" y2="27700"/>
                        <a14:foregroundMark x1="60583" y1="17069" x2="66250" y2="31724"/>
                        <a14:foregroundMark x1="43583" y1="39941" x2="58833" y2="76620"/>
                        <a14:foregroundMark x1="24750" y1="46379" x2="36583" y2="59720"/>
                        <a14:foregroundMark x1="12083" y1="33037" x2="7667" y2="47734"/>
                        <a14:foregroundMark x1="37417" y1="41254" x2="47083" y2="81067"/>
                        <a14:foregroundMark x1="43583" y1="41508" x2="51000" y2="71495"/>
                        <a14:foregroundMark x1="49250" y1="44600" x2="72833" y2="40152"/>
                        <a14:foregroundMark x1="92083" y1="24820" x2="82000" y2="39941"/>
                        <a14:foregroundMark x1="47917" y1="41931" x2="66250" y2="43033"/>
                        <a14:foregroundMark x1="33500" y1="43922" x2="33083" y2="67937"/>
                        <a14:foregroundMark x1="21667" y1="48158" x2="47500" y2="62389"/>
                        <a14:foregroundMark x1="35250" y1="44176" x2="57083" y2="56586"/>
                        <a14:foregroundMark x1="45750" y1="45277" x2="49667" y2="64380"/>
                        <a14:foregroundMark x1="23000" y1="45489" x2="41833" y2="49725"/>
                        <a14:foregroundMark x1="26083" y1="46167" x2="60167" y2="51038"/>
                        <a14:foregroundMark x1="53167" y1="43287" x2="57583" y2="65481"/>
                        <a14:foregroundMark x1="33500" y1="55485" x2="39167" y2="64845"/>
                        <a14:foregroundMark x1="22167" y1="41931" x2="41333" y2="46379"/>
                        <a14:foregroundMark x1="48833" y1="43033" x2="73750" y2="41931"/>
                        <a14:foregroundMark x1="54917" y1="45277" x2="77667" y2="43287"/>
                        <a14:foregroundMark x1="58417" y1="40618" x2="68917" y2="40152"/>
                        <a14:foregroundMark x1="57583" y1="46379" x2="71500" y2="44600"/>
                        <a14:foregroundMark x1="65833" y1="46167" x2="67583" y2="46845"/>
                        <a14:foregroundMark x1="65833" y1="38374" x2="68500" y2="38585"/>
                        <a14:foregroundMark x1="45750" y1="27700" x2="56250" y2="31258"/>
                        <a14:foregroundMark x1="44000" y1="26599" x2="48833" y2="33715"/>
                        <a14:foregroundMark x1="31750" y1="847" x2="54083" y2="847"/>
                        <a14:foregroundMark x1="33500" y1="84837" x2="35250" y2="95044"/>
                        <a14:foregroundMark x1="35250" y1="95044" x2="35250" y2="95044"/>
                        <a14:foregroundMark x1="48333" y1="80390" x2="55833" y2="91614"/>
                        <a14:foregroundMark x1="55833" y1="91614" x2="56250" y2="91953"/>
                        <a14:foregroundMark x1="54500" y1="83482" x2="55833" y2="93731"/>
                        <a14:foregroundMark x1="48833" y1="82592" x2="52333" y2="91063"/>
                        <a14:foregroundMark x1="51000" y1="89496" x2="51833" y2="95044"/>
                        <a14:foregroundMark x1="52750" y1="95256" x2="66750" y2="95044"/>
                        <a14:foregroundMark x1="52750" y1="97501" x2="70667" y2="95256"/>
                        <a14:foregroundMark x1="27417" y1="98602" x2="31750" y2="96146"/>
                        <a14:foregroundMark x1="29583" y1="99492" x2="36083" y2="96400"/>
                        <a14:foregroundMark x1="32167" y1="85472" x2="36583" y2="94367"/>
                        <a14:foregroundMark x1="37000" y1="84625" x2="36583" y2="94833"/>
                        <a14:foregroundMark x1="26500" y1="97289" x2="37000" y2="95934"/>
                        <a14:foregroundMark x1="34333" y1="97035" x2="38750" y2="95934"/>
                        <a14:foregroundMark x1="50583" y1="97713" x2="65417" y2="97289"/>
                        <a14:foregroundMark x1="63667" y1="97925" x2="70667" y2="96612"/>
                        <a14:foregroundMark x1="34833" y1="39729" x2="43583" y2="70140"/>
                        <a14:foregroundMark x1="31333" y1="10589" x2="43083" y2="14147"/>
                        <a14:foregroundMark x1="31750" y1="847" x2="57583" y2="21940"/>
                        <a14:foregroundMark x1="52750" y1="18594" x2="52750" y2="2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83" y="2135965"/>
            <a:ext cx="1596901" cy="31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1EE783-6F71-407E-B486-259B18055DA1}"/>
              </a:ext>
            </a:extLst>
          </p:cNvPr>
          <p:cNvSpPr/>
          <p:nvPr/>
        </p:nvSpPr>
        <p:spPr>
          <a:xfrm>
            <a:off x="-9707716" y="2891143"/>
            <a:ext cx="4408861" cy="23855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E6E6E6"/>
                </a:solidFill>
                <a:latin typeface="Calibri" panose="020F0502020204030204"/>
                <a:sym typeface="Arial"/>
              </a:rPr>
              <a:t>PPT LH9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30B778-834F-97DC-7989-C00CD870C7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6371" y="426436"/>
            <a:ext cx="3810330" cy="1993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FA6943-BCBB-2ED8-143D-A3449AC91F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0152" y="2978374"/>
            <a:ext cx="639525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73460" y="698629"/>
            <a:ext cx="7999329" cy="3359022"/>
            <a:chOff x="3159209" y="1736851"/>
            <a:chExt cx="7999329" cy="4577151"/>
          </a:xfrm>
        </p:grpSpPr>
        <p:sp>
          <p:nvSpPr>
            <p:cNvPr id="5" name="Rectangular Callout 4"/>
            <p:cNvSpPr/>
            <p:nvPr/>
          </p:nvSpPr>
          <p:spPr>
            <a:xfrm>
              <a:off x="3159209" y="1736851"/>
              <a:ext cx="7999329" cy="4577151"/>
            </a:xfrm>
            <a:prstGeom prst="wedgeRectCallout">
              <a:avLst>
                <a:gd name="adj1" fmla="val -57289"/>
                <a:gd name="adj2" fmla="val 1642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GB" sz="8800" b="1">
                <a:solidFill>
                  <a:srgbClr val="FF0000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25085" y="2216408"/>
              <a:ext cx="7267576" cy="3900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8594" algn="ctr" defTabSz="914377"/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HĐ1: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về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điều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đáng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nhớ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nhất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kì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nghỉ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hè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lang="en-GB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endParaRPr lang="en-GB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71130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401460-1775-4373-91ED-C091FD68FC8E}"/>
              </a:ext>
            </a:extLst>
          </p:cNvPr>
          <p:cNvSpPr/>
          <p:nvPr/>
        </p:nvSpPr>
        <p:spPr>
          <a:xfrm>
            <a:off x="747346" y="408416"/>
            <a:ext cx="10145335" cy="667909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 </a:t>
            </a:r>
            <a:r>
              <a:rPr lang="en-US" sz="48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sát</a:t>
            </a:r>
            <a:r>
              <a:rPr lang="en-US" sz="48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48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lang="en-US" sz="48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48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r>
              <a:rPr lang="en-US" sz="48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F956BA-11F6-01B0-AEE2-592F1A33C84E}"/>
              </a:ext>
            </a:extLst>
          </p:cNvPr>
          <p:cNvGrpSpPr/>
          <p:nvPr/>
        </p:nvGrpSpPr>
        <p:grpSpPr>
          <a:xfrm>
            <a:off x="5295900" y="4133850"/>
            <a:ext cx="5049656" cy="2395643"/>
            <a:chOff x="2598116" y="3157870"/>
            <a:chExt cx="7194065" cy="37001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B2273F-FE0D-3F2D-A64E-EC6D4DA4C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116" y="3379808"/>
              <a:ext cx="7194065" cy="347819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C0615BC5-6E09-6645-0407-68E8BEA1A717}"/>
                </a:ext>
              </a:extLst>
            </p:cNvPr>
            <p:cNvSpPr/>
            <p:nvPr/>
          </p:nvSpPr>
          <p:spPr>
            <a:xfrm>
              <a:off x="5676014" y="3157870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2DDD5C-A571-5AD4-3902-2C35EA66D30C}"/>
              </a:ext>
            </a:extLst>
          </p:cNvPr>
          <p:cNvGrpSpPr/>
          <p:nvPr/>
        </p:nvGrpSpPr>
        <p:grpSpPr>
          <a:xfrm>
            <a:off x="6667500" y="1304925"/>
            <a:ext cx="4108556" cy="2712823"/>
            <a:chOff x="6483104" y="151575"/>
            <a:chExt cx="5512012" cy="30062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36160-1062-3AE5-D4EE-7905A465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6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104" y="151575"/>
              <a:ext cx="5512012" cy="300629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Plaque 9">
              <a:extLst>
                <a:ext uri="{FF2B5EF4-FFF2-40B4-BE49-F238E27FC236}">
                  <a16:creationId xmlns:a16="http://schemas.microsoft.com/office/drawing/2014/main" id="{B7E7DB68-2BD5-BBF3-CD15-D0652394B0D4}"/>
                </a:ext>
              </a:extLst>
            </p:cNvPr>
            <p:cNvSpPr/>
            <p:nvPr/>
          </p:nvSpPr>
          <p:spPr>
            <a:xfrm>
              <a:off x="6515986" y="151575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17E2E3-8419-CECD-19D4-DBF8FC94B0FF}"/>
              </a:ext>
            </a:extLst>
          </p:cNvPr>
          <p:cNvGrpSpPr/>
          <p:nvPr/>
        </p:nvGrpSpPr>
        <p:grpSpPr>
          <a:xfrm>
            <a:off x="952499" y="1387731"/>
            <a:ext cx="4264237" cy="3012819"/>
            <a:chOff x="538920" y="360834"/>
            <a:chExt cx="5512012" cy="30681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55CF05-FF15-0D4A-BBCF-EA069AFBE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57"/>
                      </a14:imgEffect>
                      <a14:imgEffect>
                        <a14:saturation sat="2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20" y="422706"/>
              <a:ext cx="5512012" cy="30062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Plaque 12">
              <a:extLst>
                <a:ext uri="{FF2B5EF4-FFF2-40B4-BE49-F238E27FC236}">
                  <a16:creationId xmlns:a16="http://schemas.microsoft.com/office/drawing/2014/main" id="{E9C98DF8-972F-23D6-7A16-887913584CD4}"/>
                </a:ext>
              </a:extLst>
            </p:cNvPr>
            <p:cNvSpPr/>
            <p:nvPr/>
          </p:nvSpPr>
          <p:spPr>
            <a:xfrm>
              <a:off x="5077383" y="360834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7476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6805" y="1"/>
            <a:ext cx="10795196" cy="7312068"/>
          </a:xfrm>
          <a:prstGeom prst="rect">
            <a:avLst/>
          </a:prstGeom>
        </p:spPr>
      </p:pic>
      <p:sp>
        <p:nvSpPr>
          <p:cNvPr id="2" name="文本框 47">
            <a:extLst>
              <a:ext uri="{FF2B5EF4-FFF2-40B4-BE49-F238E27FC236}">
                <a16:creationId xmlns:a16="http://schemas.microsoft.com/office/drawing/2014/main" id="{D9021398-22DE-691F-35D4-BEEFF88B2F68}"/>
              </a:ext>
            </a:extLst>
          </p:cNvPr>
          <p:cNvSpPr txBox="1"/>
          <p:nvPr/>
        </p:nvSpPr>
        <p:spPr>
          <a:xfrm>
            <a:off x="2238374" y="1467692"/>
            <a:ext cx="108787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6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vẽ cảnh ở đâu?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6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tranh có những ai?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6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đang làm gì? </a:t>
            </a:r>
          </a:p>
        </p:txBody>
      </p:sp>
    </p:spTree>
    <p:extLst>
      <p:ext uri="{BB962C8B-B14F-4D97-AF65-F5344CB8AC3E}">
        <p14:creationId xmlns:p14="http://schemas.microsoft.com/office/powerpoint/2010/main" val="390637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639A24-DB74-8933-4133-F80F6185BF9E}"/>
              </a:ext>
            </a:extLst>
          </p:cNvPr>
          <p:cNvGrpSpPr/>
          <p:nvPr/>
        </p:nvGrpSpPr>
        <p:grpSpPr>
          <a:xfrm>
            <a:off x="654787" y="1392865"/>
            <a:ext cx="4852878" cy="3847657"/>
            <a:chOff x="538920" y="360834"/>
            <a:chExt cx="5512012" cy="3068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20EB47-C851-5596-EFC3-CF609083C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257"/>
                      </a14:imgEffect>
                      <a14:imgEffect>
                        <a14:saturation sat="2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20" y="422706"/>
              <a:ext cx="5512012" cy="30062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Plaque 7">
              <a:extLst>
                <a:ext uri="{FF2B5EF4-FFF2-40B4-BE49-F238E27FC236}">
                  <a16:creationId xmlns:a16="http://schemas.microsoft.com/office/drawing/2014/main" id="{07C48EDB-EF78-59DB-06D7-A74CB302954B}"/>
                </a:ext>
              </a:extLst>
            </p:cNvPr>
            <p:cNvSpPr/>
            <p:nvPr/>
          </p:nvSpPr>
          <p:spPr>
            <a:xfrm>
              <a:off x="5077383" y="360834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1</a:t>
              </a:r>
            </a:p>
          </p:txBody>
        </p:sp>
      </p:grp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B2021447-292C-8C87-592F-23E91F37AA67}"/>
              </a:ext>
            </a:extLst>
          </p:cNvPr>
          <p:cNvSpPr/>
          <p:nvPr/>
        </p:nvSpPr>
        <p:spPr>
          <a:xfrm>
            <a:off x="5996762" y="1900703"/>
            <a:ext cx="5720260" cy="3798348"/>
          </a:xfrm>
          <a:prstGeom prst="roundRect">
            <a:avLst/>
          </a:prstGeom>
          <a:solidFill>
            <a:srgbClr val="D63700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469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E2491EF4-D435-4000-48F6-E329236F8AD0}"/>
              </a:ext>
            </a:extLst>
          </p:cNvPr>
          <p:cNvSpPr/>
          <p:nvPr/>
        </p:nvSpPr>
        <p:spPr>
          <a:xfrm>
            <a:off x="5873796" y="1499191"/>
            <a:ext cx="5733413" cy="40191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D637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v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 cảnh cả nhà về thăm quê, mọi người có lẽ vừa xuống xe ô tô đi về phía cầu bắc qua con kênh nhỏ. 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42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B2021447-292C-8C87-592F-23E91F37AA67}"/>
              </a:ext>
            </a:extLst>
          </p:cNvPr>
          <p:cNvSpPr/>
          <p:nvPr/>
        </p:nvSpPr>
        <p:spPr>
          <a:xfrm>
            <a:off x="5996762" y="1900703"/>
            <a:ext cx="5720260" cy="3798348"/>
          </a:xfrm>
          <a:prstGeom prst="roundRect">
            <a:avLst/>
          </a:prstGeom>
          <a:solidFill>
            <a:srgbClr val="D63700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4693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E2491EF4-D435-4000-48F6-E329236F8AD0}"/>
              </a:ext>
            </a:extLst>
          </p:cNvPr>
          <p:cNvSpPr/>
          <p:nvPr/>
        </p:nvSpPr>
        <p:spPr>
          <a:xfrm>
            <a:off x="5873796" y="1499191"/>
            <a:ext cx="5733413" cy="40191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D637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</a:t>
            </a:r>
            <a:r>
              <a:rPr lang="vi-V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 cảnh bãi biển, mọi người tắm biển, xây lâu đài cát, thả diều,...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5E3B2F-AC47-F15E-7C55-5B7143FCBCBC}"/>
              </a:ext>
            </a:extLst>
          </p:cNvPr>
          <p:cNvGrpSpPr/>
          <p:nvPr/>
        </p:nvGrpSpPr>
        <p:grpSpPr>
          <a:xfrm>
            <a:off x="1000346" y="1881963"/>
            <a:ext cx="4369095" cy="3294735"/>
            <a:chOff x="6483104" y="151575"/>
            <a:chExt cx="5512012" cy="30062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862C64-4D85-34C2-928C-970C8129F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6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104" y="151575"/>
              <a:ext cx="5512012" cy="300629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4CC7BD82-F97B-737A-B06A-81552FF1FC10}"/>
                </a:ext>
              </a:extLst>
            </p:cNvPr>
            <p:cNvSpPr/>
            <p:nvPr/>
          </p:nvSpPr>
          <p:spPr>
            <a:xfrm>
              <a:off x="6515986" y="151575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660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B2021447-292C-8C87-592F-23E91F37AA67}"/>
              </a:ext>
            </a:extLst>
          </p:cNvPr>
          <p:cNvSpPr/>
          <p:nvPr/>
        </p:nvSpPr>
        <p:spPr>
          <a:xfrm>
            <a:off x="5996762" y="1900703"/>
            <a:ext cx="5720260" cy="3798348"/>
          </a:xfrm>
          <a:prstGeom prst="roundRect">
            <a:avLst/>
          </a:prstGeom>
          <a:solidFill>
            <a:srgbClr val="D63700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4693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E2491EF4-D435-4000-48F6-E329236F8AD0}"/>
              </a:ext>
            </a:extLst>
          </p:cNvPr>
          <p:cNvSpPr/>
          <p:nvPr/>
        </p:nvSpPr>
        <p:spPr>
          <a:xfrm>
            <a:off x="5873796" y="1499191"/>
            <a:ext cx="5733413" cy="40191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D637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</a:t>
            </a:r>
            <a:r>
              <a:rPr lang="vi-V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 các bạn trai chơi đá bóng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vi-V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D1BB83-0AC1-A146-4D05-023A99926DC0}"/>
              </a:ext>
            </a:extLst>
          </p:cNvPr>
          <p:cNvGrpSpPr/>
          <p:nvPr/>
        </p:nvGrpSpPr>
        <p:grpSpPr>
          <a:xfrm>
            <a:off x="511249" y="2422008"/>
            <a:ext cx="5049656" cy="2395643"/>
            <a:chOff x="2598116" y="3157870"/>
            <a:chExt cx="7194065" cy="37001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F7DD07-8BE4-AC82-DF32-2323DC594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116" y="3379808"/>
              <a:ext cx="7194065" cy="347819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Plaque 7">
              <a:extLst>
                <a:ext uri="{FF2B5EF4-FFF2-40B4-BE49-F238E27FC236}">
                  <a16:creationId xmlns:a16="http://schemas.microsoft.com/office/drawing/2014/main" id="{696D2B26-5EEF-7000-B84B-0039573168A6}"/>
                </a:ext>
              </a:extLst>
            </p:cNvPr>
            <p:cNvSpPr/>
            <p:nvPr/>
          </p:nvSpPr>
          <p:spPr>
            <a:xfrm>
              <a:off x="5676014" y="3157870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76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E5C0AE-2B29-4330-91C7-827C3F9AEAA8}"/>
              </a:ext>
            </a:extLst>
          </p:cNvPr>
          <p:cNvGrpSpPr/>
          <p:nvPr/>
        </p:nvGrpSpPr>
        <p:grpSpPr>
          <a:xfrm rot="199546">
            <a:off x="6878998" y="1410398"/>
            <a:ext cx="3608727" cy="2270457"/>
            <a:chOff x="2303081" y="2295860"/>
            <a:chExt cx="3866191" cy="186088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E28B565-5A30-4475-B9B1-1BFC53504EF2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1776B3-8D69-40D8-807B-56CFDDB6D41E}"/>
                </a:ext>
              </a:extLst>
            </p:cNvPr>
            <p:cNvSpPr txBox="1"/>
            <p:nvPr/>
          </p:nvSpPr>
          <p:spPr>
            <a:xfrm rot="21373733">
              <a:off x="2303081" y="2934099"/>
              <a:ext cx="3866191" cy="114700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18445" y="298645"/>
            <a:ext cx="11597641" cy="1736646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việc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diễn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gian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4800" b="1" kern="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FDE11ED9-08D0-DE92-C2EA-21E22AB638DA}"/>
              </a:ext>
            </a:extLst>
          </p:cNvPr>
          <p:cNvSpPr/>
          <p:nvPr/>
        </p:nvSpPr>
        <p:spPr>
          <a:xfrm>
            <a:off x="223283" y="2392326"/>
            <a:ext cx="1424763" cy="1212112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377CA8-2470-652C-03F0-45FDC3643ADF}"/>
              </a:ext>
            </a:extLst>
          </p:cNvPr>
          <p:cNvGrpSpPr/>
          <p:nvPr/>
        </p:nvGrpSpPr>
        <p:grpSpPr>
          <a:xfrm>
            <a:off x="1529222" y="2179675"/>
            <a:ext cx="8581877" cy="3094074"/>
            <a:chOff x="2315329" y="2221349"/>
            <a:chExt cx="3250548" cy="186088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4C7F39-F865-C8B5-4DDE-496C420C7D0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id-ID" sz="3333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673DD0-C1A1-A406-9187-E13B5478074B}"/>
                </a:ext>
              </a:extLst>
            </p:cNvPr>
            <p:cNvSpPr txBox="1"/>
            <p:nvPr/>
          </p:nvSpPr>
          <p:spPr>
            <a:xfrm>
              <a:off x="2521427" y="2726360"/>
              <a:ext cx="2988244" cy="1100836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254</Words>
  <Application>Microsoft Office PowerPoint</Application>
  <PresentationFormat>Widescreen</PresentationFormat>
  <Paragraphs>24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#9Slide05 Angelline</vt:lpstr>
      <vt:lpstr>Arial</vt:lpstr>
      <vt:lpstr>Arial-Rounded</vt:lpstr>
      <vt:lpstr>Calibri</vt:lpstr>
      <vt:lpstr>Calibri Light</vt:lpstr>
      <vt:lpstr>Cambria</vt:lpstr>
      <vt:lpstr>Cooper Black</vt:lpstr>
      <vt:lpstr>UTM Avo</vt:lpstr>
      <vt:lpstr>UVN Binh Duong</vt:lpstr>
      <vt:lpstr>方正粗谭黑简体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STD_NHUNG</cp:lastModifiedBy>
  <cp:revision>24</cp:revision>
  <dcterms:created xsi:type="dcterms:W3CDTF">2024-03-14T04:45:21Z</dcterms:created>
  <dcterms:modified xsi:type="dcterms:W3CDTF">2025-09-15T16:04:24Z</dcterms:modified>
</cp:coreProperties>
</file>