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66" r:id="rId2"/>
    <p:sldMasterId id="2147483768" r:id="rId3"/>
  </p:sldMasterIdLst>
  <p:notesMasterIdLst>
    <p:notesMasterId r:id="rId9"/>
  </p:notesMasterIdLst>
  <p:sldIdLst>
    <p:sldId id="334" r:id="rId4"/>
    <p:sldId id="266" r:id="rId5"/>
    <p:sldId id="340" r:id="rId6"/>
    <p:sldId id="342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8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8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624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19/09/2025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79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19/09/2025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4130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19/09/2025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7199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19/09/2025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8190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19/09/2025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4354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19/09/2025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6575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19/09/2025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276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19/09/2025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712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19/09/2025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3266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19/09/2025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0036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19/09/2025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823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0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9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8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F23B9DD-F399-E175-5A67-79A516ECF9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7740" y="133648"/>
            <a:ext cx="1610312" cy="16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3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92B6E-AC57-4EC7-A4ED-45A8F494EAAC}" type="datetimeFigureOut">
              <a:rPr lang="vi-VN" smtClean="0"/>
              <a:t>19/09/2025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1981A1F-4C48-CA3D-1C93-F2F1E59C695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8366" y="1"/>
            <a:ext cx="1602658" cy="160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7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8">
            <a:extLst>
              <a:ext uri="{FF2B5EF4-FFF2-40B4-BE49-F238E27FC236}">
                <a16:creationId xmlns:a16="http://schemas.microsoft.com/office/drawing/2014/main" id="{9D0AA7E4-9436-4A5B-B748-E43D859C55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07" y="497114"/>
            <a:ext cx="11367198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81DC6B-0330-4703-B77C-C2CA731B02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06" y="146538"/>
            <a:ext cx="6858000" cy="6858000"/>
          </a:xfrm>
          <a:prstGeom prst="rect">
            <a:avLst/>
          </a:prstGeom>
        </p:spPr>
      </p:pic>
      <p:grpSp>
        <p:nvGrpSpPr>
          <p:cNvPr id="5" name="Group 1261">
            <a:extLst>
              <a:ext uri="{FF2B5EF4-FFF2-40B4-BE49-F238E27FC236}">
                <a16:creationId xmlns:a16="http://schemas.microsoft.com/office/drawing/2014/main" id="{5515A1F4-1A0D-41AB-982B-981675AC8632}"/>
              </a:ext>
            </a:extLst>
          </p:cNvPr>
          <p:cNvGrpSpPr/>
          <p:nvPr/>
        </p:nvGrpSpPr>
        <p:grpSpPr>
          <a:xfrm>
            <a:off x="3411605" y="3230883"/>
            <a:ext cx="467620" cy="422875"/>
            <a:chOff x="0" y="0"/>
            <a:chExt cx="935237" cy="845748"/>
          </a:xfrm>
        </p:grpSpPr>
        <p:sp>
          <p:nvSpPr>
            <p:cNvPr id="6" name="Shape 1259">
              <a:extLst>
                <a:ext uri="{FF2B5EF4-FFF2-40B4-BE49-F238E27FC236}">
                  <a16:creationId xmlns:a16="http://schemas.microsoft.com/office/drawing/2014/main" id="{C930BEF5-B27C-41BD-9898-D208A39B893E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Shape 1260">
              <a:extLst>
                <a:ext uri="{FF2B5EF4-FFF2-40B4-BE49-F238E27FC236}">
                  <a16:creationId xmlns:a16="http://schemas.microsoft.com/office/drawing/2014/main" id="{DFD20A7D-2320-4972-93B2-0924B5DE97A8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6B9B7822-2047-447C-B62F-5B78D64117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25388" y="-368969"/>
            <a:ext cx="6678511" cy="6678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8733" y="3617967"/>
            <a:ext cx="5346655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88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951515" y="0"/>
            <a:ext cx="8501743" cy="5535386"/>
            <a:chOff x="559754" y="0"/>
            <a:chExt cx="5656217" cy="362293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17CFDA8-22F1-4263-AAA0-719FB313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9754" y="0"/>
              <a:ext cx="5656217" cy="362293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295176" y="1148023"/>
              <a:ext cx="3989921" cy="1752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144145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spc="-6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Ta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thấy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vui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thích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thú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ấm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spc="-2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áp</a:t>
              </a:r>
              <a:r>
                <a:rPr lang="en-US" sz="2800" b="1" spc="-2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phấn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khởi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cười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2800" b="1" spc="-6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Ta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cười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gặp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bố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mẹ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gặp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chơi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tặng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quà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nhìn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thấy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cười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quan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tâm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viên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yêu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thương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24D0622-DD6D-BC44-6568-CCECBEE1E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6899" y="3746150"/>
            <a:ext cx="4359729" cy="4359729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D7CE845-74B2-960F-9FDC-4C5AD67C5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6000" y="3499105"/>
            <a:ext cx="4053660" cy="405366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57FF2E5-B98F-47B7-60E7-AF8A71CA11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081" y="2775050"/>
            <a:ext cx="4341667" cy="125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9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951515" y="0"/>
            <a:ext cx="8501743" cy="5535386"/>
            <a:chOff x="559754" y="0"/>
            <a:chExt cx="5656217" cy="362293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17CFDA8-22F1-4263-AAA0-719FB313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9754" y="0"/>
              <a:ext cx="5656217" cy="362293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295176" y="1148023"/>
              <a:ext cx="3989921" cy="1873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144145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-6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 cuộc sống, ta luôn đón nhận niềm vui, nụ cười từ người khác và mang niềm vui, nụ cười cho người quanh ta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24D0622-DD6D-BC44-6568-CCECBEE1E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6899" y="3746150"/>
            <a:ext cx="4359729" cy="4359729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D7CE845-74B2-960F-9FDC-4C5AD67C5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6000" y="3499105"/>
            <a:ext cx="4053660" cy="405366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57FF2E5-B98F-47B7-60E7-AF8A71CA11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081" y="2775050"/>
            <a:ext cx="4341667" cy="125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55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94" y="0"/>
            <a:ext cx="12222194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98F771-4B74-6EC0-3B5D-8A4C4C61B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339" y="3026736"/>
            <a:ext cx="2468246" cy="36488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E6D966-392A-D7D5-77E6-453C65703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4553" y="3007986"/>
            <a:ext cx="2790737" cy="36488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48F693-4C46-76C3-133B-A2FD5008C9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7818" y="1200424"/>
            <a:ext cx="8053514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91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21F476F-2C54-47A5-AD7B-71FE0C5528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6640996-49D4-47C4-A000-FFA40AEF1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45" y="2139043"/>
            <a:ext cx="3718256" cy="48659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248EC1-2D5C-3FAF-5579-3590B1701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207" y="755131"/>
            <a:ext cx="11089585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56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80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Times New Roman</vt:lpstr>
      <vt:lpstr>2_Office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59</cp:revision>
  <dcterms:created xsi:type="dcterms:W3CDTF">2021-06-07T06:59:14Z</dcterms:created>
  <dcterms:modified xsi:type="dcterms:W3CDTF">2025-09-19T08:54:15Z</dcterms:modified>
</cp:coreProperties>
</file>