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59" r:id="rId4"/>
    <p:sldId id="267" r:id="rId5"/>
    <p:sldId id="271" r:id="rId6"/>
    <p:sldId id="273" r:id="rId7"/>
    <p:sldId id="272" r:id="rId8"/>
    <p:sldId id="274" r:id="rId9"/>
    <p:sldId id="275" r:id="rId10"/>
    <p:sldId id="260" r:id="rId11"/>
    <p:sldId id="268" r:id="rId12"/>
    <p:sldId id="315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EDA4-B8E4-40C3-815C-51398913881C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3569-BF66-4183-ACD0-64D44C638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0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0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32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7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1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2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6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7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8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0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7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0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1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0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3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6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0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4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61A84AB-0792-9F27-B797-ED931B843F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935340-E535-0383-3FAF-6536DB3390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slide" Target="slide7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microsoft.com/office/2007/relationships/hdphoto" Target="../media/hdphoto1.wdp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9396A8-9502-B092-8A7D-0AE910A4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24247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6283912" fill="none" extrusionOk="0">
                <a:moveTo>
                  <a:pt x="0" y="1047340"/>
                </a:moveTo>
                <a:cubicBezTo>
                  <a:pt x="-195267" y="481052"/>
                  <a:pt x="439914" y="164646"/>
                  <a:pt x="1047340" y="0"/>
                </a:cubicBezTo>
                <a:cubicBezTo>
                  <a:pt x="2571783" y="366440"/>
                  <a:pt x="6170511" y="-489289"/>
                  <a:pt x="10212678" y="0"/>
                </a:cubicBezTo>
                <a:cubicBezTo>
                  <a:pt x="10852636" y="-81165"/>
                  <a:pt x="11379158" y="503984"/>
                  <a:pt x="11260018" y="1047340"/>
                </a:cubicBezTo>
                <a:cubicBezTo>
                  <a:pt x="11270116" y="2317113"/>
                  <a:pt x="11202060" y="3580632"/>
                  <a:pt x="11260018" y="5236572"/>
                </a:cubicBezTo>
                <a:cubicBezTo>
                  <a:pt x="11212770" y="5796519"/>
                  <a:pt x="10642215" y="6349577"/>
                  <a:pt x="10212678" y="6283912"/>
                </a:cubicBezTo>
                <a:cubicBezTo>
                  <a:pt x="8960516" y="6586145"/>
                  <a:pt x="2717292" y="6112167"/>
                  <a:pt x="1047340" y="6283912"/>
                </a:cubicBezTo>
                <a:cubicBezTo>
                  <a:pt x="447575" y="6447765"/>
                  <a:pt x="-71514" y="5876576"/>
                  <a:pt x="0" y="5236572"/>
                </a:cubicBezTo>
                <a:cubicBezTo>
                  <a:pt x="57747" y="4204836"/>
                  <a:pt x="96251" y="1558681"/>
                  <a:pt x="0" y="1047340"/>
                </a:cubicBezTo>
                <a:close/>
              </a:path>
              <a:path w="11260018" h="6283912" stroke="0" extrusionOk="0">
                <a:moveTo>
                  <a:pt x="0" y="1047340"/>
                </a:moveTo>
                <a:cubicBezTo>
                  <a:pt x="47497" y="551360"/>
                  <a:pt x="607761" y="3039"/>
                  <a:pt x="1047340" y="0"/>
                </a:cubicBezTo>
                <a:cubicBezTo>
                  <a:pt x="4929273" y="-342595"/>
                  <a:pt x="7051683" y="-63806"/>
                  <a:pt x="10212678" y="0"/>
                </a:cubicBezTo>
                <a:cubicBezTo>
                  <a:pt x="10787051" y="-40649"/>
                  <a:pt x="11222571" y="564915"/>
                  <a:pt x="11260018" y="1047340"/>
                </a:cubicBezTo>
                <a:cubicBezTo>
                  <a:pt x="11304620" y="2121449"/>
                  <a:pt x="11407859" y="4178091"/>
                  <a:pt x="11260018" y="5236572"/>
                </a:cubicBezTo>
                <a:cubicBezTo>
                  <a:pt x="11296629" y="5901095"/>
                  <a:pt x="10789212" y="6245400"/>
                  <a:pt x="10212678" y="6283912"/>
                </a:cubicBezTo>
                <a:cubicBezTo>
                  <a:pt x="6863073" y="6114881"/>
                  <a:pt x="4306713" y="6366040"/>
                  <a:pt x="1047340" y="6283912"/>
                </a:cubicBezTo>
                <a:cubicBezTo>
                  <a:pt x="372591" y="6228467"/>
                  <a:pt x="-118086" y="5796926"/>
                  <a:pt x="0" y="5236572"/>
                </a:cubicBezTo>
                <a:cubicBezTo>
                  <a:pt x="-131021" y="4403345"/>
                  <a:pt x="-169277" y="3106926"/>
                  <a:pt x="0" y="1047340"/>
                </a:cubicBezTo>
                <a:close/>
              </a:path>
              <a:path w="11260018" h="6283912" fill="none" stroke="0" extrusionOk="0">
                <a:moveTo>
                  <a:pt x="0" y="1047340"/>
                </a:moveTo>
                <a:cubicBezTo>
                  <a:pt x="-15672" y="465756"/>
                  <a:pt x="494395" y="50066"/>
                  <a:pt x="1047340" y="0"/>
                </a:cubicBezTo>
                <a:cubicBezTo>
                  <a:pt x="2797558" y="-130909"/>
                  <a:pt x="6362894" y="10789"/>
                  <a:pt x="10212678" y="0"/>
                </a:cubicBezTo>
                <a:cubicBezTo>
                  <a:pt x="10797422" y="-70542"/>
                  <a:pt x="11355128" y="547516"/>
                  <a:pt x="11260018" y="1047340"/>
                </a:cubicBezTo>
                <a:cubicBezTo>
                  <a:pt x="11385191" y="1907207"/>
                  <a:pt x="11158544" y="3294620"/>
                  <a:pt x="11260018" y="5236572"/>
                </a:cubicBezTo>
                <a:cubicBezTo>
                  <a:pt x="11253812" y="5825442"/>
                  <a:pt x="10690796" y="6326724"/>
                  <a:pt x="10212678" y="6283912"/>
                </a:cubicBezTo>
                <a:cubicBezTo>
                  <a:pt x="9214372" y="6033882"/>
                  <a:pt x="2728196" y="5910977"/>
                  <a:pt x="1047340" y="6283912"/>
                </a:cubicBezTo>
                <a:cubicBezTo>
                  <a:pt x="438017" y="6248725"/>
                  <a:pt x="-27751" y="5827545"/>
                  <a:pt x="0" y="5236572"/>
                </a:cubicBezTo>
                <a:cubicBezTo>
                  <a:pt x="34436" y="4125042"/>
                  <a:pt x="34634" y="1568134"/>
                  <a:pt x="0" y="104734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E9FFBC44-B99A-37FA-1AAB-5D2BDD099570}"/>
              </a:ext>
            </a:extLst>
          </p:cNvPr>
          <p:cNvSpPr/>
          <p:nvPr/>
        </p:nvSpPr>
        <p:spPr>
          <a:xfrm flipH="1">
            <a:off x="1605731" y="97155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32F8DAE-CE3A-A7D1-5995-9B110FF5133A}"/>
              </a:ext>
            </a:extLst>
          </p:cNvPr>
          <p:cNvSpPr/>
          <p:nvPr/>
        </p:nvSpPr>
        <p:spPr>
          <a:xfrm flipH="1">
            <a:off x="272968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407478A-F766-1A65-E83A-A4D9ABDC3D45}"/>
              </a:ext>
            </a:extLst>
          </p:cNvPr>
          <p:cNvSpPr/>
          <p:nvPr/>
        </p:nvSpPr>
        <p:spPr>
          <a:xfrm flipH="1">
            <a:off x="3986981" y="990600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A64A761-683D-8B47-9CED-700DC09D0E16}"/>
              </a:ext>
            </a:extLst>
          </p:cNvPr>
          <p:cNvSpPr/>
          <p:nvPr/>
        </p:nvSpPr>
        <p:spPr>
          <a:xfrm flipH="1">
            <a:off x="5196656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2D74FAF-F69A-47EB-5CEF-12DA9B9C8CAD}"/>
              </a:ext>
            </a:extLst>
          </p:cNvPr>
          <p:cNvSpPr/>
          <p:nvPr/>
        </p:nvSpPr>
        <p:spPr>
          <a:xfrm flipH="1">
            <a:off x="6406331" y="981075"/>
            <a:ext cx="1166044" cy="1048978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F79CB48-7658-55E5-B2B3-B325B9A023EA}"/>
              </a:ext>
            </a:extLst>
          </p:cNvPr>
          <p:cNvSpPr/>
          <p:nvPr/>
        </p:nvSpPr>
        <p:spPr>
          <a:xfrm flipH="1">
            <a:off x="1285874" y="23622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1A1190B-9087-552D-46C6-4C3FD942DC38}"/>
              </a:ext>
            </a:extLst>
          </p:cNvPr>
          <p:cNvSpPr/>
          <p:nvPr/>
        </p:nvSpPr>
        <p:spPr>
          <a:xfrm flipH="1">
            <a:off x="2381249" y="23717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DCE1A12-4F97-8606-2AC6-A939D8DE59EA}"/>
              </a:ext>
            </a:extLst>
          </p:cNvPr>
          <p:cNvSpPr/>
          <p:nvPr/>
        </p:nvSpPr>
        <p:spPr>
          <a:xfrm flipH="1">
            <a:off x="3619499" y="23526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EB1D97F1-C444-2B5F-741B-C1FE129A3293}"/>
              </a:ext>
            </a:extLst>
          </p:cNvPr>
          <p:cNvSpPr/>
          <p:nvPr/>
        </p:nvSpPr>
        <p:spPr>
          <a:xfrm flipH="1">
            <a:off x="4810124" y="240030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5628D31-73B3-6A6C-E897-189DF7DD4586}"/>
              </a:ext>
            </a:extLst>
          </p:cNvPr>
          <p:cNvSpPr/>
          <p:nvPr/>
        </p:nvSpPr>
        <p:spPr>
          <a:xfrm flipH="1">
            <a:off x="6067424" y="2343150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7851DC7-F218-8AF2-C95E-833569ED1192}"/>
              </a:ext>
            </a:extLst>
          </p:cNvPr>
          <p:cNvSpPr/>
          <p:nvPr/>
        </p:nvSpPr>
        <p:spPr>
          <a:xfrm flipH="1">
            <a:off x="7286624" y="229552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8DC669F-1BBF-F22B-BA14-4883DAFB34A3}"/>
              </a:ext>
            </a:extLst>
          </p:cNvPr>
          <p:cNvSpPr/>
          <p:nvPr/>
        </p:nvSpPr>
        <p:spPr>
          <a:xfrm flipH="1">
            <a:off x="8458199" y="2238375"/>
            <a:ext cx="1209676" cy="976473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4" y="0"/>
                </a:lnTo>
                <a:lnTo>
                  <a:pt x="4716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9C6B039-2A4C-7980-8881-D3D9AA876883}"/>
              </a:ext>
            </a:extLst>
          </p:cNvPr>
          <p:cNvSpPr/>
          <p:nvPr/>
        </p:nvSpPr>
        <p:spPr>
          <a:xfrm rot="16200000" flipV="1">
            <a:off x="8570866" y="1331865"/>
            <a:ext cx="384268" cy="1485901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E7354-F689-AF3C-D636-4380677666F8}"/>
              </a:ext>
            </a:extLst>
          </p:cNvPr>
          <p:cNvSpPr txBox="1"/>
          <p:nvPr/>
        </p:nvSpPr>
        <p:spPr>
          <a:xfrm>
            <a:off x="8421816" y="1296544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20">
            <a:extLst>
              <a:ext uri="{FF2B5EF4-FFF2-40B4-BE49-F238E27FC236}">
                <a16:creationId xmlns:a16="http://schemas.microsoft.com/office/drawing/2014/main" id="{91878E74-E8F0-EB17-1E43-C67FB4DDD1DC}"/>
              </a:ext>
            </a:extLst>
          </p:cNvPr>
          <p:cNvSpPr/>
          <p:nvPr/>
        </p:nvSpPr>
        <p:spPr>
          <a:xfrm>
            <a:off x="3163902" y="35417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BE749B-EDC0-B812-9C8B-EC73AB2155E1}"/>
              </a:ext>
            </a:extLst>
          </p:cNvPr>
          <p:cNvSpPr txBox="1"/>
          <p:nvPr/>
        </p:nvSpPr>
        <p:spPr>
          <a:xfrm>
            <a:off x="3362654" y="3625850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– 5 = 2 (con)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 con</a:t>
            </a:r>
          </a:p>
        </p:txBody>
      </p:sp>
    </p:spTree>
    <p:extLst>
      <p:ext uri="{BB962C8B-B14F-4D97-AF65-F5344CB8AC3E}">
        <p14:creationId xmlns:p14="http://schemas.microsoft.com/office/powerpoint/2010/main" val="3360973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1" grpId="0" animBg="1"/>
      <p:bldP spid="3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cartoon of a child with glasses and a pencil&#10;&#10;Description automatically generated">
            <a:extLst>
              <a:ext uri="{FF2B5EF4-FFF2-40B4-BE49-F238E27FC236}">
                <a16:creationId xmlns:a16="http://schemas.microsoft.com/office/drawing/2014/main" id="{39F5EE52-2D5A-A6FF-F865-4ED47DE4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7" b="90063" l="9962" r="89912">
                        <a14:foregroundMark x1="36822" y1="49369" x2="47667" y2="61672"/>
                        <a14:foregroundMark x1="54098" y1="62934" x2="63178" y2="48107"/>
                        <a14:foregroundMark x1="34552" y1="65773" x2="36822" y2="65931"/>
                        <a14:foregroundMark x1="51828" y1="85016" x2="52081" y2="82019"/>
                        <a14:foregroundMark x1="43884" y1="88959" x2="45902" y2="80915"/>
                        <a14:foregroundMark x1="41488" y1="88486" x2="51955" y2="90063"/>
                        <a14:foregroundMark x1="51955" y1="90063" x2="58260" y2="88644"/>
                        <a14:foregroundMark x1="58260" y1="88644" x2="57755" y2="8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1"/>
            <a:ext cx="4152900" cy="365711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D8981FF-CF69-D9B8-DA4C-20A9C7F41B28}"/>
              </a:ext>
            </a:extLst>
          </p:cNvPr>
          <p:cNvSpPr/>
          <p:nvPr/>
        </p:nvSpPr>
        <p:spPr>
          <a:xfrm>
            <a:off x="1704975" y="781050"/>
            <a:ext cx="3952875" cy="2219325"/>
          </a:xfrm>
          <a:prstGeom prst="wedgeRoundRectCallout">
            <a:avLst>
              <a:gd name="adj1" fmla="val -27580"/>
              <a:gd name="adj2" fmla="val 6207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toán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, ta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FF6F177F-87CF-C453-04EF-5A00AB66CEF7}"/>
              </a:ext>
            </a:extLst>
          </p:cNvPr>
          <p:cNvSpPr/>
          <p:nvPr/>
        </p:nvSpPr>
        <p:spPr>
          <a:xfrm>
            <a:off x="5059377" y="3122649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9B3177-7F57-C3F8-5936-78625049719D}"/>
              </a:ext>
            </a:extLst>
          </p:cNvPr>
          <p:cNvSpPr txBox="1"/>
          <p:nvPr/>
        </p:nvSpPr>
        <p:spPr>
          <a:xfrm>
            <a:off x="5314950" y="3429000"/>
            <a:ext cx="586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tích, tìm hiểu đề bài (Cho biết gì? Hỏi gì?).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>
              <a:defRPr/>
            </a:pP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33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25E68-5878-3CC7-C80C-47F917D3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8568" y="-10596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0D823-4CD3-E3B0-0B6D-CF733886A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06" y="1525094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785652"/>
            <a:chOff x="1638300" y="1530458"/>
            <a:chExt cx="9048750" cy="37856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9978946" y="288890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-191387" y="1071817"/>
            <a:ext cx="3172711" cy="1907630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768416" y="1666051"/>
            <a:ext cx="159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thúc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259687" y="754102"/>
            <a:ext cx="7839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1. Cho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10,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7,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2741041"/>
            <a:ext cx="561085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33140" y="2055921"/>
            <a:ext cx="561086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33139" y="3454736"/>
            <a:ext cx="561085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1714" y="418811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494666" y="618907"/>
            <a:ext cx="7077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2. Cho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bị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9,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số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trừ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2,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hiệu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là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bao </a:t>
            </a:r>
            <a:r>
              <a:rPr lang="en-US" sz="4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nhiêu</a:t>
            </a:r>
            <a:r>
              <a:rPr lang="en-US" sz="4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3219988"/>
            <a:ext cx="561085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04565" y="2470025"/>
            <a:ext cx="607282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90289" y="4644081"/>
            <a:ext cx="60585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</a:t>
            </a:r>
            <a:r>
              <a:rPr lang="en-US" sz="4000" b="1" dirty="0">
                <a:solidFill>
                  <a:srgbClr val="790F1D"/>
                </a:solidFill>
              </a:rPr>
              <a:t>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6477" y="3915770"/>
            <a:ext cx="605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341880" y="670928"/>
            <a:ext cx="7508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3.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15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đậu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,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sau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có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4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bay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đi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.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Hỏi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trên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cành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còn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lại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mấy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 con </a:t>
            </a:r>
            <a:r>
              <a:rPr lang="en-US" sz="36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chim</a:t>
            </a:r>
            <a:r>
              <a:rPr lang="en-US" sz="3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69257" y="3188269"/>
            <a:ext cx="591527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B. 12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69257" y="2282330"/>
            <a:ext cx="652912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A. 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695768" y="5010465"/>
            <a:ext cx="605853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D. 11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695768" y="409936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ea typeface="+mn-ea"/>
                <a:cs typeface="+mn-cs"/>
              </a:rPr>
              <a:t>C. 16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7CE344-F65A-19A1-B3B3-2CD2F61F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7" y="1876726"/>
            <a:ext cx="11229805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  <a:gd name="connsiteX0" fmla="*/ 0 w 11260018"/>
              <a:gd name="connsiteY0" fmla="*/ 1047340 h 6283912"/>
              <a:gd name="connsiteX1" fmla="*/ 1047340 w 11260018"/>
              <a:gd name="connsiteY1" fmla="*/ 0 h 6283912"/>
              <a:gd name="connsiteX2" fmla="*/ 10212678 w 11260018"/>
              <a:gd name="connsiteY2" fmla="*/ 0 h 6283912"/>
              <a:gd name="connsiteX3" fmla="*/ 11260018 w 11260018"/>
              <a:gd name="connsiteY3" fmla="*/ 1047340 h 6283912"/>
              <a:gd name="connsiteX4" fmla="*/ 11260018 w 11260018"/>
              <a:gd name="connsiteY4" fmla="*/ 5236572 h 6283912"/>
              <a:gd name="connsiteX5" fmla="*/ 10212678 w 11260018"/>
              <a:gd name="connsiteY5" fmla="*/ 6283912 h 6283912"/>
              <a:gd name="connsiteX6" fmla="*/ 1047340 w 11260018"/>
              <a:gd name="connsiteY6" fmla="*/ 6283912 h 6283912"/>
              <a:gd name="connsiteX7" fmla="*/ 0 w 11260018"/>
              <a:gd name="connsiteY7" fmla="*/ 5236572 h 6283912"/>
              <a:gd name="connsiteX8" fmla="*/ 0 w 11260018"/>
              <a:gd name="connsiteY8" fmla="*/ 1047340 h 628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6283912" fill="none" extrusionOk="0">
                <a:moveTo>
                  <a:pt x="0" y="1047340"/>
                </a:moveTo>
                <a:cubicBezTo>
                  <a:pt x="-195267" y="481052"/>
                  <a:pt x="439914" y="164646"/>
                  <a:pt x="1047340" y="0"/>
                </a:cubicBezTo>
                <a:cubicBezTo>
                  <a:pt x="2571783" y="366440"/>
                  <a:pt x="6170511" y="-489289"/>
                  <a:pt x="10212678" y="0"/>
                </a:cubicBezTo>
                <a:cubicBezTo>
                  <a:pt x="10852636" y="-81165"/>
                  <a:pt x="11379158" y="503984"/>
                  <a:pt x="11260018" y="1047340"/>
                </a:cubicBezTo>
                <a:cubicBezTo>
                  <a:pt x="11270116" y="2317113"/>
                  <a:pt x="11202060" y="3580632"/>
                  <a:pt x="11260018" y="5236572"/>
                </a:cubicBezTo>
                <a:cubicBezTo>
                  <a:pt x="11212770" y="5796519"/>
                  <a:pt x="10642215" y="6349577"/>
                  <a:pt x="10212678" y="6283912"/>
                </a:cubicBezTo>
                <a:cubicBezTo>
                  <a:pt x="8960516" y="6586145"/>
                  <a:pt x="2717292" y="6112167"/>
                  <a:pt x="1047340" y="6283912"/>
                </a:cubicBezTo>
                <a:cubicBezTo>
                  <a:pt x="447575" y="6447765"/>
                  <a:pt x="-71514" y="5876576"/>
                  <a:pt x="0" y="5236572"/>
                </a:cubicBezTo>
                <a:cubicBezTo>
                  <a:pt x="57747" y="4204836"/>
                  <a:pt x="96251" y="1558681"/>
                  <a:pt x="0" y="1047340"/>
                </a:cubicBezTo>
                <a:close/>
              </a:path>
              <a:path w="11260018" h="6283912" stroke="0" extrusionOk="0">
                <a:moveTo>
                  <a:pt x="0" y="1047340"/>
                </a:moveTo>
                <a:cubicBezTo>
                  <a:pt x="47497" y="551360"/>
                  <a:pt x="607761" y="3039"/>
                  <a:pt x="1047340" y="0"/>
                </a:cubicBezTo>
                <a:cubicBezTo>
                  <a:pt x="4929273" y="-342595"/>
                  <a:pt x="7051683" y="-63806"/>
                  <a:pt x="10212678" y="0"/>
                </a:cubicBezTo>
                <a:cubicBezTo>
                  <a:pt x="10787051" y="-40649"/>
                  <a:pt x="11222571" y="564915"/>
                  <a:pt x="11260018" y="1047340"/>
                </a:cubicBezTo>
                <a:cubicBezTo>
                  <a:pt x="11304620" y="2121449"/>
                  <a:pt x="11407859" y="4178091"/>
                  <a:pt x="11260018" y="5236572"/>
                </a:cubicBezTo>
                <a:cubicBezTo>
                  <a:pt x="11296629" y="5901095"/>
                  <a:pt x="10789212" y="6245400"/>
                  <a:pt x="10212678" y="6283912"/>
                </a:cubicBezTo>
                <a:cubicBezTo>
                  <a:pt x="6863073" y="6114881"/>
                  <a:pt x="4306713" y="6366040"/>
                  <a:pt x="1047340" y="6283912"/>
                </a:cubicBezTo>
                <a:cubicBezTo>
                  <a:pt x="372591" y="6228467"/>
                  <a:pt x="-118086" y="5796926"/>
                  <a:pt x="0" y="5236572"/>
                </a:cubicBezTo>
                <a:cubicBezTo>
                  <a:pt x="-131021" y="4403345"/>
                  <a:pt x="-169277" y="3106926"/>
                  <a:pt x="0" y="1047340"/>
                </a:cubicBezTo>
                <a:close/>
              </a:path>
              <a:path w="11260018" h="6283912" fill="none" stroke="0" extrusionOk="0">
                <a:moveTo>
                  <a:pt x="0" y="1047340"/>
                </a:moveTo>
                <a:cubicBezTo>
                  <a:pt x="-15672" y="465756"/>
                  <a:pt x="494395" y="50066"/>
                  <a:pt x="1047340" y="0"/>
                </a:cubicBezTo>
                <a:cubicBezTo>
                  <a:pt x="2797558" y="-130909"/>
                  <a:pt x="6362894" y="10789"/>
                  <a:pt x="10212678" y="0"/>
                </a:cubicBezTo>
                <a:cubicBezTo>
                  <a:pt x="10797422" y="-70542"/>
                  <a:pt x="11355128" y="547516"/>
                  <a:pt x="11260018" y="1047340"/>
                </a:cubicBezTo>
                <a:cubicBezTo>
                  <a:pt x="11385191" y="1907207"/>
                  <a:pt x="11158544" y="3294620"/>
                  <a:pt x="11260018" y="5236572"/>
                </a:cubicBezTo>
                <a:cubicBezTo>
                  <a:pt x="11253812" y="5825442"/>
                  <a:pt x="10690796" y="6326724"/>
                  <a:pt x="10212678" y="6283912"/>
                </a:cubicBezTo>
                <a:cubicBezTo>
                  <a:pt x="9214372" y="6033882"/>
                  <a:pt x="2728196" y="5910977"/>
                  <a:pt x="1047340" y="6283912"/>
                </a:cubicBezTo>
                <a:cubicBezTo>
                  <a:pt x="438017" y="6248725"/>
                  <a:pt x="-27751" y="5827545"/>
                  <a:pt x="0" y="5236572"/>
                </a:cubicBezTo>
                <a:cubicBezTo>
                  <a:pt x="34436" y="4125042"/>
                  <a:pt x="34634" y="1568134"/>
                  <a:pt x="0" y="104734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260018"/>
                      <a:gd name="connsiteY0" fmla="*/ 1047340 h 6283912"/>
                      <a:gd name="connsiteX1" fmla="*/ 1047340 w 11260018"/>
                      <a:gd name="connsiteY1" fmla="*/ 0 h 6283912"/>
                      <a:gd name="connsiteX2" fmla="*/ 10212678 w 11260018"/>
                      <a:gd name="connsiteY2" fmla="*/ 0 h 6283912"/>
                      <a:gd name="connsiteX3" fmla="*/ 11260018 w 11260018"/>
                      <a:gd name="connsiteY3" fmla="*/ 1047340 h 6283912"/>
                      <a:gd name="connsiteX4" fmla="*/ 11260018 w 11260018"/>
                      <a:gd name="connsiteY4" fmla="*/ 5236572 h 6283912"/>
                      <a:gd name="connsiteX5" fmla="*/ 10212678 w 11260018"/>
                      <a:gd name="connsiteY5" fmla="*/ 6283912 h 6283912"/>
                      <a:gd name="connsiteX6" fmla="*/ 1047340 w 11260018"/>
                      <a:gd name="connsiteY6" fmla="*/ 6283912 h 6283912"/>
                      <a:gd name="connsiteX7" fmla="*/ 0 w 11260018"/>
                      <a:gd name="connsiteY7" fmla="*/ 5236572 h 6283912"/>
                      <a:gd name="connsiteX8" fmla="*/ 0 w 11260018"/>
                      <a:gd name="connsiteY8" fmla="*/ 1047340 h 628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60018" h="6283912" fill="none" extrusionOk="0">
                        <a:moveTo>
                          <a:pt x="0" y="1047340"/>
                        </a:moveTo>
                        <a:cubicBezTo>
                          <a:pt x="-94881" y="474810"/>
                          <a:pt x="459685" y="52382"/>
                          <a:pt x="1047340" y="0"/>
                        </a:cubicBezTo>
                        <a:cubicBezTo>
                          <a:pt x="2652340" y="77600"/>
                          <a:pt x="6030167" y="-27269"/>
                          <a:pt x="10212678" y="0"/>
                        </a:cubicBezTo>
                        <a:cubicBezTo>
                          <a:pt x="10811225" y="-26538"/>
                          <a:pt x="11363478" y="499368"/>
                          <a:pt x="11260018" y="1047340"/>
                        </a:cubicBezTo>
                        <a:cubicBezTo>
                          <a:pt x="11369018" y="2168322"/>
                          <a:pt x="11181809" y="3569561"/>
                          <a:pt x="11260018" y="5236572"/>
                        </a:cubicBezTo>
                        <a:cubicBezTo>
                          <a:pt x="11246321" y="5809644"/>
                          <a:pt x="10704910" y="6321927"/>
                          <a:pt x="10212678" y="6283912"/>
                        </a:cubicBezTo>
                        <a:cubicBezTo>
                          <a:pt x="9003484" y="6333089"/>
                          <a:pt x="2932616" y="6161210"/>
                          <a:pt x="1047340" y="6283912"/>
                        </a:cubicBezTo>
                        <a:cubicBezTo>
                          <a:pt x="461662" y="6339575"/>
                          <a:pt x="-17358" y="5829947"/>
                          <a:pt x="0" y="5236572"/>
                        </a:cubicBezTo>
                        <a:cubicBezTo>
                          <a:pt x="47022" y="4137391"/>
                          <a:pt x="104569" y="1566996"/>
                          <a:pt x="0" y="1047340"/>
                        </a:cubicBezTo>
                        <a:close/>
                      </a:path>
                      <a:path w="11260018" h="6283912" stroke="0" extrusionOk="0">
                        <a:moveTo>
                          <a:pt x="0" y="1047340"/>
                        </a:moveTo>
                        <a:cubicBezTo>
                          <a:pt x="21295" y="466476"/>
                          <a:pt x="581585" y="-7518"/>
                          <a:pt x="1047340" y="0"/>
                        </a:cubicBezTo>
                        <a:cubicBezTo>
                          <a:pt x="5148791" y="-129276"/>
                          <a:pt x="7082546" y="-77778"/>
                          <a:pt x="10212678" y="0"/>
                        </a:cubicBezTo>
                        <a:cubicBezTo>
                          <a:pt x="10760966" y="-96092"/>
                          <a:pt x="11243675" y="563149"/>
                          <a:pt x="11260018" y="1047340"/>
                        </a:cubicBezTo>
                        <a:cubicBezTo>
                          <a:pt x="11341617" y="2251583"/>
                          <a:pt x="11414318" y="4162088"/>
                          <a:pt x="11260018" y="5236572"/>
                        </a:cubicBezTo>
                        <a:cubicBezTo>
                          <a:pt x="11270916" y="5837986"/>
                          <a:pt x="10776981" y="6288713"/>
                          <a:pt x="10212678" y="6283912"/>
                        </a:cubicBezTo>
                        <a:cubicBezTo>
                          <a:pt x="5725288" y="6328132"/>
                          <a:pt x="3992778" y="6254530"/>
                          <a:pt x="1047340" y="6283912"/>
                        </a:cubicBezTo>
                        <a:cubicBezTo>
                          <a:pt x="446890" y="6199305"/>
                          <a:pt x="-13505" y="5811881"/>
                          <a:pt x="0" y="5236572"/>
                        </a:cubicBezTo>
                        <a:cubicBezTo>
                          <a:pt x="-159954" y="4727247"/>
                          <a:pt x="22140" y="3095093"/>
                          <a:pt x="0" y="10473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9AF8E7-3639-EB27-ECC3-070FC0AE927B}"/>
              </a:ext>
            </a:extLst>
          </p:cNvPr>
          <p:cNvSpPr txBox="1"/>
          <p:nvPr/>
        </p:nvSpPr>
        <p:spPr>
          <a:xfrm>
            <a:off x="4037026" y="699856"/>
            <a:ext cx="6040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Số gà hơn số vịt mấy con?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BF659604-1D9E-294C-86B9-82D94CAC84BB}"/>
              </a:ext>
            </a:extLst>
          </p:cNvPr>
          <p:cNvSpPr/>
          <p:nvPr/>
        </p:nvSpPr>
        <p:spPr>
          <a:xfrm flipH="1">
            <a:off x="1323976" y="1533524"/>
            <a:ext cx="1238249" cy="122872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ED3B4B0D-B208-2557-2AC5-E4B9B016AA5E}"/>
              </a:ext>
            </a:extLst>
          </p:cNvPr>
          <p:cNvSpPr/>
          <p:nvPr/>
        </p:nvSpPr>
        <p:spPr>
          <a:xfrm flipH="1">
            <a:off x="2743199" y="1750142"/>
            <a:ext cx="904566" cy="1032388"/>
          </a:xfrm>
          <a:custGeom>
            <a:avLst/>
            <a:gdLst/>
            <a:ahLst/>
            <a:cxnLst/>
            <a:rect l="l" t="t" r="r" b="b"/>
            <a:pathLst>
              <a:path w="5987034" h="8229600">
                <a:moveTo>
                  <a:pt x="0" y="0"/>
                </a:moveTo>
                <a:lnTo>
                  <a:pt x="5987034" y="0"/>
                </a:lnTo>
                <a:lnTo>
                  <a:pt x="59870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8A5E6F97-5287-61BD-0E0B-56BC266676E5}"/>
              </a:ext>
            </a:extLst>
          </p:cNvPr>
          <p:cNvSpPr/>
          <p:nvPr/>
        </p:nvSpPr>
        <p:spPr>
          <a:xfrm>
            <a:off x="38188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A991A36C-5156-CD17-A266-E441222EF80F}"/>
              </a:ext>
            </a:extLst>
          </p:cNvPr>
          <p:cNvSpPr/>
          <p:nvPr/>
        </p:nvSpPr>
        <p:spPr>
          <a:xfrm>
            <a:off x="4733240" y="1946787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2A40D8BF-35AC-A24F-AA72-78FF09684143}"/>
              </a:ext>
            </a:extLst>
          </p:cNvPr>
          <p:cNvSpPr/>
          <p:nvPr/>
        </p:nvSpPr>
        <p:spPr>
          <a:xfrm>
            <a:off x="5568982" y="192712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76F3D1F8-4C5E-9E30-9F2E-211E91343913}"/>
              </a:ext>
            </a:extLst>
          </p:cNvPr>
          <p:cNvSpPr/>
          <p:nvPr/>
        </p:nvSpPr>
        <p:spPr>
          <a:xfrm>
            <a:off x="6375227" y="191729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81BB4696-AB22-D03A-CC14-9153E35A81D9}"/>
              </a:ext>
            </a:extLst>
          </p:cNvPr>
          <p:cNvSpPr/>
          <p:nvPr/>
        </p:nvSpPr>
        <p:spPr>
          <a:xfrm>
            <a:off x="7191304" y="1858298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5E2F160-2150-4C0D-B51D-7F1946E48161}"/>
              </a:ext>
            </a:extLst>
          </p:cNvPr>
          <p:cNvSpPr/>
          <p:nvPr/>
        </p:nvSpPr>
        <p:spPr>
          <a:xfrm>
            <a:off x="8017214" y="1868130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4E89A5E6-C4EA-3577-7B0E-67CA4C46F18D}"/>
              </a:ext>
            </a:extLst>
          </p:cNvPr>
          <p:cNvSpPr/>
          <p:nvPr/>
        </p:nvSpPr>
        <p:spPr>
          <a:xfrm>
            <a:off x="8793962" y="1838633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B1C017D6-5865-D1D6-D6F1-C5B711651961}"/>
              </a:ext>
            </a:extLst>
          </p:cNvPr>
          <p:cNvSpPr/>
          <p:nvPr/>
        </p:nvSpPr>
        <p:spPr>
          <a:xfrm>
            <a:off x="9678865" y="1828801"/>
            <a:ext cx="753160" cy="859094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61DE719-1CDC-40D6-45D9-6D9D90805552}"/>
              </a:ext>
            </a:extLst>
          </p:cNvPr>
          <p:cNvSpPr/>
          <p:nvPr/>
        </p:nvSpPr>
        <p:spPr>
          <a:xfrm>
            <a:off x="1386350" y="295951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38363AAA-0F06-A4DA-E849-E21C81E22F84}"/>
              </a:ext>
            </a:extLst>
          </p:cNvPr>
          <p:cNvSpPr/>
          <p:nvPr/>
        </p:nvSpPr>
        <p:spPr>
          <a:xfrm>
            <a:off x="244823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93238299-81A4-DF43-82FB-528E1402AF2B}"/>
              </a:ext>
            </a:extLst>
          </p:cNvPr>
          <p:cNvSpPr/>
          <p:nvPr/>
        </p:nvSpPr>
        <p:spPr>
          <a:xfrm>
            <a:off x="3451124" y="2939845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899508AE-F769-4B18-59A6-47D515CAF5C2}"/>
              </a:ext>
            </a:extLst>
          </p:cNvPr>
          <p:cNvSpPr/>
          <p:nvPr/>
        </p:nvSpPr>
        <p:spPr>
          <a:xfrm>
            <a:off x="4404853" y="2920180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F4B3DC15-4EDC-E9E9-CF08-D01A93DD2803}"/>
              </a:ext>
            </a:extLst>
          </p:cNvPr>
          <p:cNvSpPr/>
          <p:nvPr/>
        </p:nvSpPr>
        <p:spPr>
          <a:xfrm>
            <a:off x="5289756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49F321E9-9774-7327-0FCA-10325DCB11E9}"/>
              </a:ext>
            </a:extLst>
          </p:cNvPr>
          <p:cNvSpPr/>
          <p:nvPr/>
        </p:nvSpPr>
        <p:spPr>
          <a:xfrm>
            <a:off x="6135330" y="2939844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C2444B12-FBA5-C4F1-DCAA-24A230C3D9B1}"/>
              </a:ext>
            </a:extLst>
          </p:cNvPr>
          <p:cNvSpPr/>
          <p:nvPr/>
        </p:nvSpPr>
        <p:spPr>
          <a:xfrm>
            <a:off x="6990736" y="2959509"/>
            <a:ext cx="943895" cy="1050822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8E4EA240-6B80-D8B9-1733-0E5E06066FB8}"/>
              </a:ext>
            </a:extLst>
          </p:cNvPr>
          <p:cNvSpPr/>
          <p:nvPr/>
        </p:nvSpPr>
        <p:spPr>
          <a:xfrm rot="5400000">
            <a:off x="8966753" y="1815721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C5A40D-6D90-515A-41D8-2585C8719621}"/>
              </a:ext>
            </a:extLst>
          </p:cNvPr>
          <p:cNvSpPr txBox="1"/>
          <p:nvPr/>
        </p:nvSpPr>
        <p:spPr>
          <a:xfrm>
            <a:off x="8872076" y="3097450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1" name="Rounded Rectangle 20">
            <a:extLst>
              <a:ext uri="{FF2B5EF4-FFF2-40B4-BE49-F238E27FC236}">
                <a16:creationId xmlns:a16="http://schemas.microsoft.com/office/drawing/2014/main" id="{6752DC0D-F807-6016-6CEB-2EA8CE1FA2E1}"/>
              </a:ext>
            </a:extLst>
          </p:cNvPr>
          <p:cNvSpPr/>
          <p:nvPr/>
        </p:nvSpPr>
        <p:spPr>
          <a:xfrm>
            <a:off x="3493761" y="4188542"/>
            <a:ext cx="6352016" cy="2251587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EC10BE-A1D4-C4C8-5F30-B406E8A792EB}"/>
              </a:ext>
            </a:extLst>
          </p:cNvPr>
          <p:cNvSpPr txBox="1"/>
          <p:nvPr/>
        </p:nvSpPr>
        <p:spPr>
          <a:xfrm>
            <a:off x="3692513" y="4358676"/>
            <a:ext cx="5954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7 = 3 (con)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con</a:t>
            </a:r>
            <a:endParaRPr kumimoji="0" lang="en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animBg="1"/>
      <p:bldP spid="40" grpId="0"/>
      <p:bldP spid="41" grpId="0" animBg="1"/>
      <p:bldP spid="42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450</Words>
  <Application>Microsoft Office PowerPoint</Application>
  <PresentationFormat>Widescreen</PresentationFormat>
  <Paragraphs>50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</vt:lpstr>
      <vt:lpstr>Wingdings</vt:lpstr>
      <vt:lpstr>1_Office Theme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2024-04-25T09:02:13Z</dcterms:created>
  <dcterms:modified xsi:type="dcterms:W3CDTF">2025-09-19T08:16:55Z</dcterms:modified>
</cp:coreProperties>
</file>