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12"/>
  </p:notesMasterIdLst>
  <p:sldIdLst>
    <p:sldId id="258" r:id="rId4"/>
    <p:sldId id="309" r:id="rId5"/>
    <p:sldId id="310" r:id="rId6"/>
    <p:sldId id="311" r:id="rId7"/>
    <p:sldId id="262" r:id="rId8"/>
    <p:sldId id="2913" r:id="rId9"/>
    <p:sldId id="2920" r:id="rId10"/>
    <p:sldId id="292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C581C-9B73-4E6E-B985-97BCAB3DB526}"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2E4D6-AFA2-4F23-9FC7-286262468194}" type="slidenum">
              <a:rPr lang="en-US" smtClean="0"/>
              <a:t>‹#›</a:t>
            </a:fld>
            <a:endParaRPr lang="en-US"/>
          </a:p>
        </p:txBody>
      </p:sp>
    </p:spTree>
    <p:extLst>
      <p:ext uri="{BB962C8B-B14F-4D97-AF65-F5344CB8AC3E}">
        <p14:creationId xmlns:p14="http://schemas.microsoft.com/office/powerpoint/2010/main" val="42722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B3D2E4D6-AFA2-4F23-9FC7-286262468194}" type="slidenum">
              <a:rPr lang="en-US" smtClean="0"/>
              <a:t>1</a:t>
            </a:fld>
            <a:endParaRPr lang="en-US"/>
          </a:p>
        </p:txBody>
      </p:sp>
    </p:spTree>
    <p:extLst>
      <p:ext uri="{BB962C8B-B14F-4D97-AF65-F5344CB8AC3E}">
        <p14:creationId xmlns:p14="http://schemas.microsoft.com/office/powerpoint/2010/main" val="323766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cà chua để quay về</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720120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5556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35223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332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4528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6290362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71234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19317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069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68969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05795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939801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277590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3556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84932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07187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9273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7224828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12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594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99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58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091180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748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331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796827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673296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67089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203268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2025082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07266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9/19/2025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84878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04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9/19/2025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5403790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6673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38FB8C0-89C9-5669-13A5-F9EC529F1A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1680" y="-73741"/>
            <a:ext cx="1627436" cy="1627436"/>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gặt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lúa</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err="1">
                <a:solidFill>
                  <a:srgbClr val="002060"/>
                </a:solidFill>
                <a:latin typeface="Arial-Rounded" pitchFamily="34" charset="0"/>
                <a:ea typeface="Arial-Rounded" pitchFamily="34" charset="0"/>
                <a:cs typeface="Arial-Rounded" pitchFamily="34" charset="0"/>
              </a:rPr>
              <a:t>toả</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hương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561975"/>
            <a:ext cx="9525000" cy="861576"/>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Arial-Rounded" pitchFamily="34" charset="0"/>
                <a:ea typeface="Arial-Rounded" pitchFamily="34" charset="0"/>
                <a:cs typeface="Arial-Rounded" pitchFamily="34" charset="0"/>
              </a:rPr>
              <a:t>Tìm</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chỉ</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sự</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vật</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trong</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các</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sau</a:t>
            </a:r>
            <a:r>
              <a:rPr lang="en-US" sz="4800" b="1" dirty="0">
                <a:solidFill>
                  <a:prstClr val="white"/>
                </a:solidFill>
                <a:latin typeface="Arial-Rounded" pitchFamily="34" charset="0"/>
                <a:ea typeface="Arial-Rounded" pitchFamily="34"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B</a:t>
            </a:r>
            <a:r>
              <a:rPr lang="vi-VN" sz="4400" dirty="0">
                <a:solidFill>
                  <a:srgbClr val="F79646"/>
                </a:solidFill>
                <a:latin typeface="Arial-Rounded" pitchFamily="34" charset="0"/>
                <a:ea typeface="Arial-Rounded" pitchFamily="34" charset="0"/>
                <a:cs typeface="Arial-Rounded" pitchFamily="34" charset="0"/>
              </a:rPr>
              <a:t>. </a:t>
            </a:r>
            <a:r>
              <a:rPr lang="en-US" sz="4400" dirty="0">
                <a:solidFill>
                  <a:srgbClr val="002060"/>
                </a:solidFill>
                <a:latin typeface="Arial-Rounded" pitchFamily="34" charset="0"/>
                <a:ea typeface="Arial-Rounded" pitchFamily="34" charset="0"/>
                <a:cs typeface="Arial-Rounded" pitchFamily="34" charset="0"/>
              </a:rPr>
              <a:t>Em </a:t>
            </a:r>
            <a:r>
              <a:rPr lang="en-US" sz="4400" dirty="0" err="1">
                <a:solidFill>
                  <a:srgbClr val="002060"/>
                </a:solidFill>
                <a:latin typeface="Arial-Rounded" pitchFamily="34" charset="0"/>
                <a:ea typeface="Arial-Rounded" pitchFamily="34" charset="0"/>
                <a:cs typeface="Arial-Rounded" pitchFamily="34" charset="0"/>
              </a:rPr>
              <a:t>là</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sinh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tiểu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rất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chăm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chỉ</a:t>
            </a:r>
            <a:r>
              <a:rPr lang="en-US" sz="4400" dirty="0">
                <a:solidFill>
                  <a:srgbClr val="002060"/>
                </a:solidFill>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đang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làm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bài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tập</a:t>
            </a:r>
            <a:r>
              <a:rPr lang="en-US" sz="4400" dirty="0">
                <a:solidFill>
                  <a:srgbClr val="002060"/>
                </a:solidFill>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Câu nào là câu giới thiệu trong các câu sau?</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75029" b="77102"/>
          <a:stretch>
            <a:fillRect/>
          </a:stretch>
        </p:blipFill>
        <p:spPr>
          <a:xfrm>
            <a:off x="11230496" y="6012924"/>
            <a:ext cx="762610" cy="7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856" y="241673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A</a:t>
            </a:r>
            <a:r>
              <a:rPr lang="vi-VN" sz="4400" dirty="0">
                <a:solidFill>
                  <a:srgbClr val="F79646"/>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hành</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2793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621" y="2476675"/>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170" y="5357128"/>
            <a:ext cx="807556" cy="778352"/>
          </a:xfrm>
          <a:prstGeom prst="rect">
            <a:avLst/>
          </a:prstGeom>
        </p:spPr>
      </p:pic>
      <p:sp>
        <p:nvSpPr>
          <p:cNvPr id="9" name="Rectangle 8"/>
          <p:cNvSpPr/>
          <p:nvPr/>
        </p:nvSpPr>
        <p:spPr>
          <a:xfrm>
            <a:off x="2283516" y="3810001"/>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vở</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396" y="3886955"/>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Tìm từ chỉ hoạt động trong các từ sau: </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46819" b="29589"/>
          <a:stretch>
            <a:fillRect/>
          </a:stretch>
        </p:blipFill>
        <p:spPr>
          <a:xfrm>
            <a:off x="11201401" y="6077847"/>
            <a:ext cx="555449" cy="572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61" y="4206188"/>
            <a:ext cx="2651812" cy="2651812"/>
          </a:xfrm>
          <a:prstGeom prst="rect">
            <a:avLst/>
          </a:prstGeom>
        </p:spPr>
      </p:pic>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2610349" y="122172"/>
            <a:ext cx="6619376"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3509044" y="298513"/>
            <a:ext cx="50253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395F7BD-1066-C086-A632-361B04E6E89E}"/>
              </a:ext>
            </a:extLst>
          </p:cNvPr>
          <p:cNvSpPr/>
          <p:nvPr/>
        </p:nvSpPr>
        <p:spPr>
          <a:xfrm>
            <a:off x="770415" y="1416580"/>
            <a:ext cx="9973785"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Nếu vậy,</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em sẽ lấy bút màu</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để vẽ tặng anh ngựa hồng</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ô tô.</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1124F1C0-291F-3293-1131-3B8E10125F2C}"/>
              </a:ext>
            </a:extLst>
          </p:cNvPr>
          <p:cNvSpPr/>
          <p:nvPr/>
        </p:nvSpPr>
        <p:spPr>
          <a:xfrm>
            <a:off x="628651" y="2982427"/>
            <a:ext cx="10440032"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Còn anh</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sẽ vẽ tặng em nhiều búp bê</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quần áo đủ các màu sắc.</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59FF-F113-4F8A-8355-833B746D5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2176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21AE42-BB40-CD25-17A7-BE0048430605}"/>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6B784A65-4D81-4E89-9D1F-CCD4A07D1D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84B3F7-0D99-7CC8-CB10-B49A67C2D72F}"/>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B892EE32-A1BA-2756-9CC7-57C1C4B0EA59}"/>
              </a:ext>
            </a:extLst>
          </p:cNvPr>
          <p:cNvSpPr txBox="1"/>
          <p:nvPr/>
        </p:nvSpPr>
        <p:spPr>
          <a:xfrm>
            <a:off x="704850" y="2384176"/>
            <a:ext cx="11087099" cy="3170099"/>
          </a:xfrm>
          <a:custGeom>
            <a:avLst/>
            <a:gdLst>
              <a:gd name="connsiteX0" fmla="*/ 0 w 11087099"/>
              <a:gd name="connsiteY0" fmla="*/ 0 h 3170099"/>
              <a:gd name="connsiteX1" fmla="*/ 694403 w 11087099"/>
              <a:gd name="connsiteY1" fmla="*/ 0 h 3170099"/>
              <a:gd name="connsiteX2" fmla="*/ 1388805 w 11087099"/>
              <a:gd name="connsiteY2" fmla="*/ 0 h 3170099"/>
              <a:gd name="connsiteX3" fmla="*/ 2194079 w 11087099"/>
              <a:gd name="connsiteY3" fmla="*/ 0 h 3170099"/>
              <a:gd name="connsiteX4" fmla="*/ 2555868 w 11087099"/>
              <a:gd name="connsiteY4" fmla="*/ 0 h 3170099"/>
              <a:gd name="connsiteX5" fmla="*/ 3028529 w 11087099"/>
              <a:gd name="connsiteY5" fmla="*/ 0 h 3170099"/>
              <a:gd name="connsiteX6" fmla="*/ 3722931 w 11087099"/>
              <a:gd name="connsiteY6" fmla="*/ 0 h 3170099"/>
              <a:gd name="connsiteX7" fmla="*/ 4417334 w 11087099"/>
              <a:gd name="connsiteY7" fmla="*/ 0 h 3170099"/>
              <a:gd name="connsiteX8" fmla="*/ 4889994 w 11087099"/>
              <a:gd name="connsiteY8" fmla="*/ 0 h 3170099"/>
              <a:gd name="connsiteX9" fmla="*/ 5251784 w 11087099"/>
              <a:gd name="connsiteY9" fmla="*/ 0 h 3170099"/>
              <a:gd name="connsiteX10" fmla="*/ 6057057 w 11087099"/>
              <a:gd name="connsiteY10" fmla="*/ 0 h 3170099"/>
              <a:gd name="connsiteX11" fmla="*/ 6307976 w 11087099"/>
              <a:gd name="connsiteY11" fmla="*/ 0 h 3170099"/>
              <a:gd name="connsiteX12" fmla="*/ 6669765 w 11087099"/>
              <a:gd name="connsiteY12" fmla="*/ 0 h 3170099"/>
              <a:gd name="connsiteX13" fmla="*/ 7031555 w 11087099"/>
              <a:gd name="connsiteY13" fmla="*/ 0 h 3170099"/>
              <a:gd name="connsiteX14" fmla="*/ 7615086 w 11087099"/>
              <a:gd name="connsiteY14" fmla="*/ 0 h 3170099"/>
              <a:gd name="connsiteX15" fmla="*/ 7866005 w 11087099"/>
              <a:gd name="connsiteY15" fmla="*/ 0 h 3170099"/>
              <a:gd name="connsiteX16" fmla="*/ 8449537 w 11087099"/>
              <a:gd name="connsiteY16" fmla="*/ 0 h 3170099"/>
              <a:gd name="connsiteX17" fmla="*/ 9254810 w 11087099"/>
              <a:gd name="connsiteY17" fmla="*/ 0 h 3170099"/>
              <a:gd name="connsiteX18" fmla="*/ 9616600 w 11087099"/>
              <a:gd name="connsiteY18" fmla="*/ 0 h 3170099"/>
              <a:gd name="connsiteX19" fmla="*/ 10200131 w 11087099"/>
              <a:gd name="connsiteY19" fmla="*/ 0 h 3170099"/>
              <a:gd name="connsiteX20" fmla="*/ 11087099 w 11087099"/>
              <a:gd name="connsiteY20" fmla="*/ 0 h 3170099"/>
              <a:gd name="connsiteX21" fmla="*/ 11087099 w 11087099"/>
              <a:gd name="connsiteY21" fmla="*/ 433247 h 3170099"/>
              <a:gd name="connsiteX22" fmla="*/ 11087099 w 11087099"/>
              <a:gd name="connsiteY22" fmla="*/ 929896 h 3170099"/>
              <a:gd name="connsiteX23" fmla="*/ 11087099 w 11087099"/>
              <a:gd name="connsiteY23" fmla="*/ 1489947 h 3170099"/>
              <a:gd name="connsiteX24" fmla="*/ 11087099 w 11087099"/>
              <a:gd name="connsiteY24" fmla="*/ 1923193 h 3170099"/>
              <a:gd name="connsiteX25" fmla="*/ 11087099 w 11087099"/>
              <a:gd name="connsiteY25" fmla="*/ 2451543 h 3170099"/>
              <a:gd name="connsiteX26" fmla="*/ 11087099 w 11087099"/>
              <a:gd name="connsiteY26" fmla="*/ 3170099 h 3170099"/>
              <a:gd name="connsiteX27" fmla="*/ 10392696 w 11087099"/>
              <a:gd name="connsiteY27" fmla="*/ 3170099 h 3170099"/>
              <a:gd name="connsiteX28" fmla="*/ 9920036 w 11087099"/>
              <a:gd name="connsiteY28" fmla="*/ 3170099 h 3170099"/>
              <a:gd name="connsiteX29" fmla="*/ 9447375 w 11087099"/>
              <a:gd name="connsiteY29" fmla="*/ 3170099 h 3170099"/>
              <a:gd name="connsiteX30" fmla="*/ 8752973 w 11087099"/>
              <a:gd name="connsiteY30" fmla="*/ 3170099 h 3170099"/>
              <a:gd name="connsiteX31" fmla="*/ 7947699 w 11087099"/>
              <a:gd name="connsiteY31" fmla="*/ 3170099 h 3170099"/>
              <a:gd name="connsiteX32" fmla="*/ 7475039 w 11087099"/>
              <a:gd name="connsiteY32" fmla="*/ 3170099 h 3170099"/>
              <a:gd name="connsiteX33" fmla="*/ 7113249 w 11087099"/>
              <a:gd name="connsiteY33" fmla="*/ 3170099 h 3170099"/>
              <a:gd name="connsiteX34" fmla="*/ 6640589 w 11087099"/>
              <a:gd name="connsiteY34" fmla="*/ 3170099 h 3170099"/>
              <a:gd name="connsiteX35" fmla="*/ 5946186 w 11087099"/>
              <a:gd name="connsiteY35" fmla="*/ 3170099 h 3170099"/>
              <a:gd name="connsiteX36" fmla="*/ 5473526 w 11087099"/>
              <a:gd name="connsiteY36" fmla="*/ 3170099 h 3170099"/>
              <a:gd name="connsiteX37" fmla="*/ 4668252 w 11087099"/>
              <a:gd name="connsiteY37" fmla="*/ 3170099 h 3170099"/>
              <a:gd name="connsiteX38" fmla="*/ 3973850 w 11087099"/>
              <a:gd name="connsiteY38" fmla="*/ 3170099 h 3170099"/>
              <a:gd name="connsiteX39" fmla="*/ 3390318 w 11087099"/>
              <a:gd name="connsiteY39" fmla="*/ 3170099 h 3170099"/>
              <a:gd name="connsiteX40" fmla="*/ 3139400 w 11087099"/>
              <a:gd name="connsiteY40" fmla="*/ 3170099 h 3170099"/>
              <a:gd name="connsiteX41" fmla="*/ 2444997 w 11087099"/>
              <a:gd name="connsiteY41" fmla="*/ 3170099 h 3170099"/>
              <a:gd name="connsiteX42" fmla="*/ 1972337 w 11087099"/>
              <a:gd name="connsiteY42" fmla="*/ 3170099 h 3170099"/>
              <a:gd name="connsiteX43" fmla="*/ 1167063 w 11087099"/>
              <a:gd name="connsiteY43" fmla="*/ 3170099 h 3170099"/>
              <a:gd name="connsiteX44" fmla="*/ 0 w 11087099"/>
              <a:gd name="connsiteY44" fmla="*/ 3170099 h 3170099"/>
              <a:gd name="connsiteX45" fmla="*/ 0 w 11087099"/>
              <a:gd name="connsiteY45" fmla="*/ 2578347 h 3170099"/>
              <a:gd name="connsiteX46" fmla="*/ 0 w 11087099"/>
              <a:gd name="connsiteY46" fmla="*/ 2113399 h 3170099"/>
              <a:gd name="connsiteX47" fmla="*/ 0 w 11087099"/>
              <a:gd name="connsiteY47" fmla="*/ 1648451 h 3170099"/>
              <a:gd name="connsiteX48" fmla="*/ 0 w 11087099"/>
              <a:gd name="connsiteY48" fmla="*/ 1183504 h 3170099"/>
              <a:gd name="connsiteX49" fmla="*/ 0 w 11087099"/>
              <a:gd name="connsiteY49" fmla="*/ 686855 h 3170099"/>
              <a:gd name="connsiteX50" fmla="*/ 0 w 11087099"/>
              <a:gd name="connsiteY50"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170099"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089491" y="204394"/>
                  <a:pt x="11073480" y="237669"/>
                  <a:pt x="11087099" y="433247"/>
                </a:cubicBezTo>
                <a:cubicBezTo>
                  <a:pt x="11100718" y="628825"/>
                  <a:pt x="11076629" y="728899"/>
                  <a:pt x="11087099" y="929896"/>
                </a:cubicBezTo>
                <a:cubicBezTo>
                  <a:pt x="11097569" y="1130893"/>
                  <a:pt x="11086803" y="1318581"/>
                  <a:pt x="11087099" y="1489947"/>
                </a:cubicBezTo>
                <a:cubicBezTo>
                  <a:pt x="11087395" y="1661313"/>
                  <a:pt x="11082685" y="1765333"/>
                  <a:pt x="11087099" y="1923193"/>
                </a:cubicBezTo>
                <a:cubicBezTo>
                  <a:pt x="11091513" y="2081053"/>
                  <a:pt x="11077430" y="2291109"/>
                  <a:pt x="11087099" y="2451543"/>
                </a:cubicBezTo>
                <a:cubicBezTo>
                  <a:pt x="11096768" y="2611977"/>
                  <a:pt x="11009780" y="2909226"/>
                  <a:pt x="11087099" y="3170099"/>
                </a:cubicBezTo>
                <a:cubicBezTo>
                  <a:pt x="10837402" y="3227073"/>
                  <a:pt x="10714998" y="3141299"/>
                  <a:pt x="10392696" y="3170099"/>
                </a:cubicBezTo>
                <a:cubicBezTo>
                  <a:pt x="10070394" y="3198899"/>
                  <a:pt x="10103950" y="3154652"/>
                  <a:pt x="9920036" y="3170099"/>
                </a:cubicBezTo>
                <a:cubicBezTo>
                  <a:pt x="9736122" y="3185546"/>
                  <a:pt x="9635176" y="3137392"/>
                  <a:pt x="9447375" y="3170099"/>
                </a:cubicBezTo>
                <a:cubicBezTo>
                  <a:pt x="9259574" y="3202806"/>
                  <a:pt x="8908375" y="3090619"/>
                  <a:pt x="8752973" y="3170099"/>
                </a:cubicBezTo>
                <a:cubicBezTo>
                  <a:pt x="8597571" y="3249579"/>
                  <a:pt x="8198422" y="3081972"/>
                  <a:pt x="7947699" y="3170099"/>
                </a:cubicBezTo>
                <a:cubicBezTo>
                  <a:pt x="7696976" y="3258226"/>
                  <a:pt x="7612775" y="3117713"/>
                  <a:pt x="7475039" y="3170099"/>
                </a:cubicBezTo>
                <a:cubicBezTo>
                  <a:pt x="7337303" y="3222485"/>
                  <a:pt x="7294097" y="3146524"/>
                  <a:pt x="7113249" y="3170099"/>
                </a:cubicBezTo>
                <a:cubicBezTo>
                  <a:pt x="6932401" y="3193674"/>
                  <a:pt x="6778096" y="3131800"/>
                  <a:pt x="6640589" y="3170099"/>
                </a:cubicBezTo>
                <a:cubicBezTo>
                  <a:pt x="6503082" y="3208398"/>
                  <a:pt x="6223405" y="3113354"/>
                  <a:pt x="5946186" y="3170099"/>
                </a:cubicBezTo>
                <a:cubicBezTo>
                  <a:pt x="5668967" y="3226844"/>
                  <a:pt x="5651693" y="3146402"/>
                  <a:pt x="5473526" y="3170099"/>
                </a:cubicBezTo>
                <a:cubicBezTo>
                  <a:pt x="5295359" y="3193796"/>
                  <a:pt x="5044401" y="3115275"/>
                  <a:pt x="4668252" y="3170099"/>
                </a:cubicBezTo>
                <a:cubicBezTo>
                  <a:pt x="4292103" y="3224923"/>
                  <a:pt x="4232526" y="3124305"/>
                  <a:pt x="3973850" y="3170099"/>
                </a:cubicBezTo>
                <a:cubicBezTo>
                  <a:pt x="3715174" y="3215893"/>
                  <a:pt x="3561067" y="3121024"/>
                  <a:pt x="3390318" y="3170099"/>
                </a:cubicBezTo>
                <a:cubicBezTo>
                  <a:pt x="3219569" y="3219174"/>
                  <a:pt x="3258471" y="3162109"/>
                  <a:pt x="3139400" y="3170099"/>
                </a:cubicBezTo>
                <a:cubicBezTo>
                  <a:pt x="3020329" y="3178089"/>
                  <a:pt x="2678365" y="3091837"/>
                  <a:pt x="2444997" y="3170099"/>
                </a:cubicBezTo>
                <a:cubicBezTo>
                  <a:pt x="2211629" y="3248361"/>
                  <a:pt x="2200590" y="3151567"/>
                  <a:pt x="1972337" y="3170099"/>
                </a:cubicBezTo>
                <a:cubicBezTo>
                  <a:pt x="1744084" y="3188631"/>
                  <a:pt x="1538825" y="3130366"/>
                  <a:pt x="1167063" y="3170099"/>
                </a:cubicBezTo>
                <a:cubicBezTo>
                  <a:pt x="795301" y="3209832"/>
                  <a:pt x="460698" y="3123974"/>
                  <a:pt x="0" y="3170099"/>
                </a:cubicBezTo>
                <a:cubicBezTo>
                  <a:pt x="-9546" y="2876679"/>
                  <a:pt x="38639" y="2837180"/>
                  <a:pt x="0" y="2578347"/>
                </a:cubicBezTo>
                <a:cubicBezTo>
                  <a:pt x="-38639" y="2319514"/>
                  <a:pt x="20206" y="2255935"/>
                  <a:pt x="0" y="2113399"/>
                </a:cubicBezTo>
                <a:cubicBezTo>
                  <a:pt x="-20206" y="1970863"/>
                  <a:pt x="5307" y="1768757"/>
                  <a:pt x="0" y="1648451"/>
                </a:cubicBezTo>
                <a:cubicBezTo>
                  <a:pt x="-5307" y="1528145"/>
                  <a:pt x="2249" y="1405141"/>
                  <a:pt x="0" y="1183504"/>
                </a:cubicBezTo>
                <a:cubicBezTo>
                  <a:pt x="-2249" y="961867"/>
                  <a:pt x="27542" y="849317"/>
                  <a:pt x="0" y="686855"/>
                </a:cubicBezTo>
                <a:cubicBezTo>
                  <a:pt x="-27542" y="524393"/>
                  <a:pt x="9016" y="275974"/>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lvl="0" algn="just">
              <a:defRPr/>
            </a:pP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đọc nói lên niềm vui của hai anh em Bi và Bống vào một ngày mưa, khi nhìn thấy cầu vồng. Cả hai đều muốn làm những điều tốt đẹp cho người khác. Điều đó thể hiện tình cảm yêu thương, gắn bó của hai anh em Bi và Bống. </a:t>
            </a:r>
            <a:endPar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303037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33999DC7-6882-F63A-0440-2E4D9DD16C46}"/>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DE9B394-F1C0-3A84-D5A7-EFDAFE627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4" name="TextBox 3">
            <a:extLst>
              <a:ext uri="{FF2B5EF4-FFF2-40B4-BE49-F238E27FC236}">
                <a16:creationId xmlns:a16="http://schemas.microsoft.com/office/drawing/2014/main" id="{BA45C8DA-5A63-6400-7E33-BB0A7F88B8FD}"/>
              </a:ext>
            </a:extLst>
          </p:cNvPr>
          <p:cNvSpPr txBox="1"/>
          <p:nvPr/>
        </p:nvSpPr>
        <p:spPr>
          <a:xfrm>
            <a:off x="584320" y="985393"/>
            <a:ext cx="10571968" cy="584775"/>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Xếp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ngữ</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dưới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nhóm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Cloud 4">
            <a:extLst>
              <a:ext uri="{FF2B5EF4-FFF2-40B4-BE49-F238E27FC236}">
                <a16:creationId xmlns:a16="http://schemas.microsoft.com/office/drawing/2014/main" id="{3CFC10EF-5967-585E-1598-5A5F675D325E}"/>
              </a:ext>
            </a:extLst>
          </p:cNvPr>
          <p:cNvSpPr/>
          <p:nvPr/>
        </p:nvSpPr>
        <p:spPr>
          <a:xfrm>
            <a:off x="4024936" y="1960333"/>
            <a:ext cx="1555988" cy="101699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355E5A4A-91EB-4D7C-999A-2D0BB9ECEC08}"/>
              </a:ext>
            </a:extLst>
          </p:cNvPr>
          <p:cNvSpPr/>
          <p:nvPr/>
        </p:nvSpPr>
        <p:spPr>
          <a:xfrm>
            <a:off x="6883200" y="2040085"/>
            <a:ext cx="1116330" cy="85748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Bi</a:t>
            </a:r>
          </a:p>
        </p:txBody>
      </p:sp>
      <p:sp>
        <p:nvSpPr>
          <p:cNvPr id="7" name="Cloud 6">
            <a:extLst>
              <a:ext uri="{FF2B5EF4-FFF2-40B4-BE49-F238E27FC236}">
                <a16:creationId xmlns:a16="http://schemas.microsoft.com/office/drawing/2014/main" id="{452CC95C-A8FA-440D-0BB0-271C4064F0BC}"/>
              </a:ext>
            </a:extLst>
          </p:cNvPr>
          <p:cNvSpPr/>
          <p:nvPr/>
        </p:nvSpPr>
        <p:spPr>
          <a:xfrm>
            <a:off x="9341414" y="1960333"/>
            <a:ext cx="1654246" cy="70285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80621718-1AA4-5CF1-0BFA-C53EB765B8EB}"/>
              </a:ext>
            </a:extLst>
          </p:cNvPr>
          <p:cNvSpPr/>
          <p:nvPr/>
        </p:nvSpPr>
        <p:spPr>
          <a:xfrm>
            <a:off x="826542" y="3436962"/>
            <a:ext cx="2413964" cy="123176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18DE8F7B-C783-7C57-815B-4543202BAC4F}"/>
              </a:ext>
            </a:extLst>
          </p:cNvPr>
          <p:cNvSpPr/>
          <p:nvPr/>
        </p:nvSpPr>
        <p:spPr>
          <a:xfrm>
            <a:off x="4317121" y="3595843"/>
            <a:ext cx="1748699" cy="109343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C3BD5B5D-0606-E349-B9AA-193550109258}"/>
              </a:ext>
            </a:extLst>
          </p:cNvPr>
          <p:cNvSpPr/>
          <p:nvPr/>
        </p:nvSpPr>
        <p:spPr>
          <a:xfrm>
            <a:off x="7017314" y="3547820"/>
            <a:ext cx="2206696" cy="1042736"/>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B5670AF8-A5FD-F7EB-66ED-4F8E230006A0}"/>
              </a:ext>
            </a:extLst>
          </p:cNvPr>
          <p:cNvSpPr/>
          <p:nvPr/>
        </p:nvSpPr>
        <p:spPr>
          <a:xfrm>
            <a:off x="9969106" y="3543213"/>
            <a:ext cx="1743791" cy="756684"/>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71FAF37-5242-6EE0-BD26-98B448434056}"/>
              </a:ext>
            </a:extLst>
          </p:cNvPr>
          <p:cNvSpPr/>
          <p:nvPr/>
        </p:nvSpPr>
        <p:spPr>
          <a:xfrm>
            <a:off x="805486" y="1960333"/>
            <a:ext cx="2391429" cy="1042737"/>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B75F133B-4A89-C953-1C5B-CB5938CB1C06}"/>
              </a:ext>
            </a:extLst>
          </p:cNvPr>
          <p:cNvSpPr/>
          <p:nvPr/>
        </p:nvSpPr>
        <p:spPr>
          <a:xfrm>
            <a:off x="3942039" y="5124113"/>
            <a:ext cx="5481500" cy="646331"/>
          </a:xfrm>
          <a:prstGeom prst="rect">
            <a:avLst/>
          </a:prstGeom>
        </p:spPr>
        <p:txBody>
          <a:bodyPr wrap="squar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người</a:t>
            </a:r>
            <a:endPar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2DD9F573-CE79-96E3-ADCB-3611E18D5B88}"/>
              </a:ext>
            </a:extLst>
          </p:cNvPr>
          <p:cNvSpPr/>
          <p:nvPr/>
        </p:nvSpPr>
        <p:spPr>
          <a:xfrm>
            <a:off x="4141580" y="5805187"/>
            <a:ext cx="3304110" cy="646331"/>
          </a:xfrm>
          <a:prstGeom prst="rect">
            <a:avLst/>
          </a:prstGeom>
        </p:spPr>
        <p:txBody>
          <a:bodyPr wrap="non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vật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8870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grpId="1" nodeType="clickEffect">
                                  <p:stCondLst>
                                    <p:cond delay="0"/>
                                  </p:stCondLst>
                                  <p:childTnLst>
                                    <p:animMotion origin="layout" path="M 3.125E-6 -2.96296E-6 L -0.28581 -0.4875 " pathEditMode="relative" rAng="0" ptsTypes="AA">
                                      <p:cBhvr>
                                        <p:cTn id="43" dur="2000" fill="hold"/>
                                        <p:tgtEl>
                                          <p:spTgt spid="13"/>
                                        </p:tgtEl>
                                        <p:attrNameLst>
                                          <p:attrName>ppt_x</p:attrName>
                                          <p:attrName>ppt_y</p:attrName>
                                        </p:attrNameLst>
                                      </p:cBhvr>
                                      <p:rCtr x="-14297" y="-24375"/>
                                    </p:animMotion>
                                  </p:childTnLst>
                                </p:cTn>
                              </p:par>
                              <p:par>
                                <p:cTn id="44" presetID="56" presetClass="path" presetSubtype="0" accel="50000" decel="50000" fill="hold" grpId="1" nodeType="withEffect">
                                  <p:stCondLst>
                                    <p:cond delay="0"/>
                                  </p:stCondLst>
                                  <p:childTnLst>
                                    <p:animMotion origin="layout" path="M -2.08333E-7 1.48148E-6 L 0.30326 -0.59607 " pathEditMode="relative" rAng="0" ptsTypes="AA">
                                      <p:cBhvr>
                                        <p:cTn id="45" dur="2000" fill="hold"/>
                                        <p:tgtEl>
                                          <p:spTgt spid="14"/>
                                        </p:tgtEl>
                                        <p:attrNameLst>
                                          <p:attrName>ppt_x</p:attrName>
                                          <p:attrName>ppt_y</p:attrName>
                                        </p:attrNameLst>
                                      </p:cBhvr>
                                      <p:rCtr x="15156" y="-29815"/>
                                    </p:animMotion>
                                  </p:childTnLst>
                                </p:cTn>
                              </p:par>
                              <p:par>
                                <p:cTn id="46" presetID="49" presetClass="path" presetSubtype="0" accel="50000" decel="50000" fill="hold" grpId="1" nodeType="withEffect">
                                  <p:stCondLst>
                                    <p:cond delay="0"/>
                                  </p:stCondLst>
                                  <p:childTnLst>
                                    <p:animMotion origin="layout" path="M -2.08333E-7 -3.7037E-6 L -0.21198 0.1125 " pathEditMode="relative" rAng="0" ptsTypes="AA">
                                      <p:cBhvr>
                                        <p:cTn id="47" dur="2000" fill="hold"/>
                                        <p:tgtEl>
                                          <p:spTgt spid="5"/>
                                        </p:tgtEl>
                                        <p:attrNameLst>
                                          <p:attrName>ppt_x</p:attrName>
                                          <p:attrName>ppt_y</p:attrName>
                                        </p:attrNameLst>
                                      </p:cBhvr>
                                      <p:rCtr x="-10599" y="5625"/>
                                    </p:animMotion>
                                  </p:childTnLst>
                                </p:cTn>
                              </p:par>
                              <p:par>
                                <p:cTn id="48" presetID="49" presetClass="path" presetSubtype="0" accel="50000" decel="50000" fill="hold" grpId="1" nodeType="withEffect">
                                  <p:stCondLst>
                                    <p:cond delay="0"/>
                                  </p:stCondLst>
                                  <p:childTnLst>
                                    <p:animMotion origin="layout" path="M 3.54167E-6 -3.7037E-6 L -0.27006 0.1125 " pathEditMode="relative" rAng="0" ptsTypes="AA">
                                      <p:cBhvr>
                                        <p:cTn id="49" dur="2000" fill="hold"/>
                                        <p:tgtEl>
                                          <p:spTgt spid="6"/>
                                        </p:tgtEl>
                                        <p:attrNameLst>
                                          <p:attrName>ppt_x</p:attrName>
                                          <p:attrName>ppt_y</p:attrName>
                                        </p:attrNameLst>
                                      </p:cBhvr>
                                      <p:rCtr x="-13503" y="5625"/>
                                    </p:animMotion>
                                  </p:childTnLst>
                                </p:cTn>
                              </p:par>
                              <p:par>
                                <p:cTn id="50" presetID="49" presetClass="path" presetSubtype="0" accel="50000" decel="50000" fill="hold" grpId="1" nodeType="withEffect">
                                  <p:stCondLst>
                                    <p:cond delay="0"/>
                                  </p:stCondLst>
                                  <p:childTnLst>
                                    <p:animMotion origin="layout" path="M -4.375E-6 2.96296E-6 L -0.50039 0.31481 " pathEditMode="relative" rAng="0" ptsTypes="AA">
                                      <p:cBhvr>
                                        <p:cTn id="51" dur="2000" fill="hold"/>
                                        <p:tgtEl>
                                          <p:spTgt spid="7"/>
                                        </p:tgtEl>
                                        <p:attrNameLst>
                                          <p:attrName>ppt_x</p:attrName>
                                          <p:attrName>ppt_y</p:attrName>
                                        </p:attrNameLst>
                                      </p:cBhvr>
                                      <p:rCtr x="-25026" y="15741"/>
                                    </p:animMotion>
                                  </p:childTnLst>
                                </p:cTn>
                              </p:par>
                              <p:par>
                                <p:cTn id="52" presetID="49" presetClass="path" presetSubtype="0" accel="50000" decel="50000" fill="hold" grpId="1" nodeType="withEffect">
                                  <p:stCondLst>
                                    <p:cond delay="0"/>
                                  </p:stCondLst>
                                  <p:childTnLst>
                                    <p:animMotion origin="layout" path="M -2.70833E-6 7.40741E-7 L -0.71146 0.08889 " pathEditMode="relative" rAng="0" ptsTypes="AA">
                                      <p:cBhvr>
                                        <p:cTn id="53" dur="2000" fill="hold"/>
                                        <p:tgtEl>
                                          <p:spTgt spid="11"/>
                                        </p:tgtEl>
                                        <p:attrNameLst>
                                          <p:attrName>ppt_x</p:attrName>
                                          <p:attrName>ppt_y</p:attrName>
                                        </p:attrNameLst>
                                      </p:cBhvr>
                                      <p:rCtr x="-35573" y="4444"/>
                                    </p:animMotion>
                                  </p:childTnLst>
                                </p:cTn>
                              </p:par>
                              <p:par>
                                <p:cTn id="54" presetID="49" presetClass="path" presetSubtype="0" accel="50000" decel="50000" fill="hold" grpId="1" nodeType="withEffect">
                                  <p:stCondLst>
                                    <p:cond delay="0"/>
                                  </p:stCondLst>
                                  <p:childTnLst>
                                    <p:animMotion origin="layout" path="M -2.5E-6 4.44444E-6 L 0.67344 0.1081 " pathEditMode="relative" rAng="0" ptsTypes="AA">
                                      <p:cBhvr>
                                        <p:cTn id="55" dur="2000" fill="hold"/>
                                        <p:tgtEl>
                                          <p:spTgt spid="12"/>
                                        </p:tgtEl>
                                        <p:attrNameLst>
                                          <p:attrName>ppt_x</p:attrName>
                                          <p:attrName>ppt_y</p:attrName>
                                        </p:attrNameLst>
                                      </p:cBhvr>
                                      <p:rCtr x="33672" y="5394"/>
                                    </p:animMotion>
                                  </p:childTnLst>
                                </p:cTn>
                              </p:par>
                              <p:par>
                                <p:cTn id="56" presetID="49" presetClass="path" presetSubtype="0" accel="50000" decel="50000" fill="hold" grpId="1" nodeType="withEffect">
                                  <p:stCondLst>
                                    <p:cond delay="0"/>
                                  </p:stCondLst>
                                  <p:childTnLst>
                                    <p:animMotion origin="layout" path="M 3.125E-6 -2.22222E-6 L 0.5138 0.11528 " pathEditMode="relative" rAng="0" ptsTypes="AA">
                                      <p:cBhvr>
                                        <p:cTn id="57" dur="2000" fill="hold"/>
                                        <p:tgtEl>
                                          <p:spTgt spid="8"/>
                                        </p:tgtEl>
                                        <p:attrNameLst>
                                          <p:attrName>ppt_x</p:attrName>
                                          <p:attrName>ppt_y</p:attrName>
                                        </p:attrNameLst>
                                      </p:cBhvr>
                                      <p:rCtr x="25690" y="5764"/>
                                    </p:animMotion>
                                  </p:childTnLst>
                                </p:cTn>
                              </p:par>
                              <p:par>
                                <p:cTn id="58" presetID="49" presetClass="path" presetSubtype="0" accel="50000" decel="50000" fill="hold" grpId="1" nodeType="withEffect">
                                  <p:stCondLst>
                                    <p:cond delay="0"/>
                                  </p:stCondLst>
                                  <p:childTnLst>
                                    <p:animMotion origin="layout" path="M -1.25E-6 4.81481E-6 L 0.24779 -0.10649 " pathEditMode="relative" rAng="0" ptsTypes="AA">
                                      <p:cBhvr>
                                        <p:cTn id="59" dur="2000" fill="hold"/>
                                        <p:tgtEl>
                                          <p:spTgt spid="9"/>
                                        </p:tgtEl>
                                        <p:attrNameLst>
                                          <p:attrName>ppt_x</p:attrName>
                                          <p:attrName>ppt_y</p:attrName>
                                        </p:attrNameLst>
                                      </p:cBhvr>
                                      <p:rCtr x="12383" y="-5324"/>
                                    </p:animMotion>
                                  </p:childTnLst>
                                </p:cTn>
                              </p:par>
                              <p:par>
                                <p:cTn id="60" presetID="49" presetClass="path" presetSubtype="0" accel="50000" decel="50000" fill="hold" grpId="1" nodeType="withEffect">
                                  <p:stCondLst>
                                    <p:cond delay="0"/>
                                  </p:stCondLst>
                                  <p:childTnLst>
                                    <p:animMotion origin="layout" path="M 4.375E-6 2.96296E-6 L 0.21106 0.13958 " pathEditMode="relative" rAng="0" ptsTypes="AA">
                                      <p:cBhvr>
                                        <p:cTn id="61" dur="2000" fill="hold"/>
                                        <p:tgtEl>
                                          <p:spTgt spid="10"/>
                                        </p:tgtEl>
                                        <p:attrNameLst>
                                          <p:attrName>ppt_x</p:attrName>
                                          <p:attrName>ppt_y</p:attrName>
                                        </p:attrNameLst>
                                      </p:cBhvr>
                                      <p:rCtr x="10547" y="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13" grpId="1"/>
      <p:bldP spid="14" grpId="0"/>
      <p:bldP spid="14"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240</Words>
  <Application>Microsoft Office PowerPoint</Application>
  <PresentationFormat>Widescreen</PresentationFormat>
  <Paragraphs>32</Paragraphs>
  <Slides>8</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vt:i4>
      </vt:variant>
    </vt:vector>
  </HeadingPairs>
  <TitlesOfParts>
    <vt:vector size="17" baseType="lpstr">
      <vt:lpstr>等线</vt:lpstr>
      <vt:lpstr>Arial</vt:lpstr>
      <vt:lpstr>Arial-Rounded</vt:lpstr>
      <vt:lpstr>Calibri</vt:lpstr>
      <vt:lpstr>Cambria</vt:lpstr>
      <vt:lpstr>Times New Roman</vt:lpstr>
      <vt:lpstr>1_Office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42</cp:revision>
  <dcterms:created xsi:type="dcterms:W3CDTF">2024-03-26T09:51:23Z</dcterms:created>
  <dcterms:modified xsi:type="dcterms:W3CDTF">2025-09-19T08:36:38Z</dcterms:modified>
</cp:coreProperties>
</file>